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972" r:id="rId2"/>
    <p:sldId id="973" r:id="rId3"/>
    <p:sldId id="974" r:id="rId4"/>
    <p:sldId id="975" r:id="rId5"/>
    <p:sldId id="976" r:id="rId6"/>
    <p:sldId id="977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262" autoAdjust="0"/>
  </p:normalViewPr>
  <p:slideViewPr>
    <p:cSldViewPr snapToGrid="0">
      <p:cViewPr varScale="1">
        <p:scale>
          <a:sx n="51" d="100"/>
          <a:sy n="51" d="100"/>
        </p:scale>
        <p:origin x="5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EFAC4-91F7-4EEA-AFBC-CCA9E0424182}" type="datetimeFigureOut">
              <a:rPr kumimoji="1" lang="ja-JP" altLang="en-US" smtClean="0"/>
              <a:t>2026/1/9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1622C-CE97-47C5-B240-B9E738F4F6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366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E5E982-86DE-4116-84BD-140FB69D218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073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36494-57E6-09ED-7AAF-483B31DA9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A15A26C-0785-3CEB-E85C-48DFE0B2C6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8A3754F-D003-08E5-885E-7B8133D11B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9F6F2D4-DC2D-ED03-9645-A8AAFC80D7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07BF80-6911-4F9D-BA2C-DAFCD20D441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4562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14E928-DA1E-4467-A728-8365AA70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ABDDC1-AD63-4217-81D8-9FED5029A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9A47E3-53B8-4406-81E0-91FD61D6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3EC6-BB0A-45D8-AFA8-B8C5EFDA74D7}" type="datetimeFigureOut">
              <a:rPr kumimoji="1" lang="ja-JP" altLang="en-US" smtClean="0"/>
              <a:t>2026/1/9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34EF62-526B-4A3D-B943-48F571A4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5796F9-D9EA-4CC4-BD19-853A1871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F41B8-E282-4CA4-902E-32F9E0F94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8629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5952F-C608-486E-3030-5DE34245F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99C4D3E9-0EE7-EA9C-914F-DA24AC527F66}"/>
              </a:ext>
            </a:extLst>
          </p:cNvPr>
          <p:cNvSpPr/>
          <p:nvPr/>
        </p:nvSpPr>
        <p:spPr>
          <a:xfrm>
            <a:off x="953188" y="688933"/>
            <a:ext cx="10285623" cy="5551426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69C4F2-FB14-55F2-B937-2B49F51AF8F5}"/>
              </a:ext>
            </a:extLst>
          </p:cNvPr>
          <p:cNvSpPr txBox="1"/>
          <p:nvPr/>
        </p:nvSpPr>
        <p:spPr>
          <a:xfrm>
            <a:off x="3147801" y="1918394"/>
            <a:ext cx="2678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＿＿＿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4E769FE-684E-2FD5-237A-A55922DA8893}"/>
              </a:ext>
            </a:extLst>
          </p:cNvPr>
          <p:cNvSpPr txBox="1"/>
          <p:nvPr/>
        </p:nvSpPr>
        <p:spPr>
          <a:xfrm flipH="1">
            <a:off x="3774406" y="1622214"/>
            <a:ext cx="999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latin typeface="+mn-ea"/>
                <a:cs typeface="Arial" panose="020B0604020202020204" pitchFamily="34" charset="0"/>
              </a:rPr>
              <a:t>v</a:t>
            </a:r>
            <a:endParaRPr kumimoji="1" lang="ja-JP" altLang="en-US" sz="7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A467C14-EFD8-C256-248A-9675ED23DA94}"/>
              </a:ext>
            </a:extLst>
          </p:cNvPr>
          <p:cNvSpPr txBox="1"/>
          <p:nvPr/>
        </p:nvSpPr>
        <p:spPr>
          <a:xfrm>
            <a:off x="5657385" y="1061439"/>
            <a:ext cx="2678176" cy="22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800" dirty="0">
                <a:latin typeface="+mn-ea"/>
              </a:rPr>
              <a:t>ます。</a:t>
            </a:r>
            <a:endParaRPr lang="en-US" altLang="ja-JP" sz="4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kumimoji="1" lang="ja-JP" altLang="en-US" sz="4800" dirty="0">
                <a:latin typeface="+mn-ea"/>
              </a:rPr>
              <a:t>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6" name="左大かっこ 5">
            <a:extLst>
              <a:ext uri="{FF2B5EF4-FFF2-40B4-BE49-F238E27FC236}">
                <a16:creationId xmlns:a16="http://schemas.microsoft.com/office/drawing/2014/main" id="{753BA53E-C2A1-2BDC-1F45-5A0FEC1CFEEC}"/>
              </a:ext>
            </a:extLst>
          </p:cNvPr>
          <p:cNvSpPr/>
          <p:nvPr/>
        </p:nvSpPr>
        <p:spPr>
          <a:xfrm>
            <a:off x="5618915" y="1152879"/>
            <a:ext cx="375654" cy="2170006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12A490D-E8CE-4AE7-729A-F9394FB73A8C}"/>
              </a:ext>
            </a:extLst>
          </p:cNvPr>
          <p:cNvSpPr txBox="1"/>
          <p:nvPr/>
        </p:nvSpPr>
        <p:spPr>
          <a:xfrm>
            <a:off x="3147801" y="4467369"/>
            <a:ext cx="2678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＿＿＿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ACFD559-CCA5-B3E2-0D75-8BE7219A36BD}"/>
              </a:ext>
            </a:extLst>
          </p:cNvPr>
          <p:cNvSpPr txBox="1"/>
          <p:nvPr/>
        </p:nvSpPr>
        <p:spPr>
          <a:xfrm flipH="1">
            <a:off x="3774406" y="4171189"/>
            <a:ext cx="999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latin typeface="+mn-ea"/>
                <a:cs typeface="Arial" panose="020B0604020202020204" pitchFamily="34" charset="0"/>
              </a:rPr>
              <a:t>v</a:t>
            </a:r>
            <a:endParaRPr kumimoji="1" lang="ja-JP" altLang="en-US" sz="7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90A8FB4-B901-81EC-0FDE-9EE8DE8C5F66}"/>
              </a:ext>
            </a:extLst>
          </p:cNvPr>
          <p:cNvSpPr txBox="1"/>
          <p:nvPr/>
        </p:nvSpPr>
        <p:spPr>
          <a:xfrm>
            <a:off x="5657385" y="3610414"/>
            <a:ext cx="4150494" cy="22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800" dirty="0">
                <a:latin typeface="+mn-ea"/>
              </a:rPr>
              <a:t>ません。</a:t>
            </a:r>
            <a:endParaRPr lang="en-US" altLang="ja-JP" sz="4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ませんでした</a:t>
            </a:r>
            <a:r>
              <a:rPr kumimoji="1" lang="ja-JP" altLang="en-US" sz="4800" dirty="0">
                <a:latin typeface="+mn-ea"/>
              </a:rPr>
              <a:t>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9" name="左大かっこ 8">
            <a:extLst>
              <a:ext uri="{FF2B5EF4-FFF2-40B4-BE49-F238E27FC236}">
                <a16:creationId xmlns:a16="http://schemas.microsoft.com/office/drawing/2014/main" id="{E38B0E56-B3BA-A642-A540-007737F626D0}"/>
              </a:ext>
            </a:extLst>
          </p:cNvPr>
          <p:cNvSpPr/>
          <p:nvPr/>
        </p:nvSpPr>
        <p:spPr>
          <a:xfrm>
            <a:off x="5618915" y="3701854"/>
            <a:ext cx="375654" cy="2170006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381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9C851-771A-7750-D2F0-BFA1CAB1A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637C5225-91EB-D6B6-D4E3-31F54D63A6F8}"/>
              </a:ext>
            </a:extLst>
          </p:cNvPr>
          <p:cNvSpPr/>
          <p:nvPr/>
        </p:nvSpPr>
        <p:spPr>
          <a:xfrm>
            <a:off x="6196640" y="2805391"/>
            <a:ext cx="5855167" cy="17037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B8E6903-687E-FC14-3D40-F710DF3FE9C8}"/>
              </a:ext>
            </a:extLst>
          </p:cNvPr>
          <p:cNvSpPr/>
          <p:nvPr/>
        </p:nvSpPr>
        <p:spPr>
          <a:xfrm>
            <a:off x="174746" y="2791239"/>
            <a:ext cx="5855167" cy="17179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987496C7-DED7-9124-9931-FAAEED1355CB}"/>
              </a:ext>
            </a:extLst>
          </p:cNvPr>
          <p:cNvSpPr txBox="1"/>
          <p:nvPr/>
        </p:nvSpPr>
        <p:spPr>
          <a:xfrm>
            <a:off x="666474" y="404219"/>
            <a:ext cx="496321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chemeClr val="accent2"/>
                </a:solidFill>
                <a:latin typeface="+mn-ea"/>
              </a:rPr>
              <a:t>かこじゃ　ありません</a:t>
            </a:r>
            <a:endParaRPr lang="en-US" altLang="ja-JP" sz="4400" dirty="0">
              <a:solidFill>
                <a:schemeClr val="accent2"/>
              </a:solidFill>
              <a:latin typeface="+mn-ea"/>
            </a:endParaRPr>
          </a:p>
          <a:p>
            <a:pPr algn="ctr"/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（</a:t>
            </a:r>
            <a:r>
              <a:rPr lang="en-US" altLang="ja-JP" sz="3200" dirty="0">
                <a:solidFill>
                  <a:schemeClr val="accent2"/>
                </a:solidFill>
                <a:latin typeface="+mn-ea"/>
              </a:rPr>
              <a:t>not</a:t>
            </a:r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　</a:t>
            </a:r>
            <a:r>
              <a:rPr lang="en-US" altLang="ja-JP" sz="3200" dirty="0">
                <a:solidFill>
                  <a:schemeClr val="accent2"/>
                </a:solidFill>
                <a:latin typeface="+mn-ea"/>
              </a:rPr>
              <a:t>past</a:t>
            </a:r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）</a:t>
            </a:r>
            <a:endParaRPr kumimoji="1" lang="ja-JP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F3C52352-11B3-B922-4790-7F4705B4BE6C}"/>
              </a:ext>
            </a:extLst>
          </p:cNvPr>
          <p:cNvSpPr txBox="1"/>
          <p:nvPr/>
        </p:nvSpPr>
        <p:spPr>
          <a:xfrm>
            <a:off x="597787" y="3502457"/>
            <a:ext cx="5229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～ます。</a:t>
            </a:r>
            <a:r>
              <a:rPr kumimoji="1" lang="en-US" altLang="ja-JP" sz="4400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～ますか。</a:t>
            </a:r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2D44D692-D9D8-D071-255A-5BC2CAF86D5A}"/>
              </a:ext>
            </a:extLst>
          </p:cNvPr>
          <p:cNvSpPr txBox="1"/>
          <p:nvPr/>
        </p:nvSpPr>
        <p:spPr>
          <a:xfrm>
            <a:off x="496596" y="2959160"/>
            <a:ext cx="5496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はたらき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ます</a:t>
            </a:r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r>
              <a:rPr kumimoji="1" lang="en-US" altLang="ja-JP" sz="2400" dirty="0">
                <a:latin typeface="+mn-ea"/>
              </a:rPr>
              <a:t>/</a:t>
            </a:r>
            <a:r>
              <a:rPr kumimoji="1" lang="ja-JP" altLang="en-US" sz="2400" dirty="0">
                <a:latin typeface="+mn-ea"/>
              </a:rPr>
              <a:t>やすみ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ます</a:t>
            </a:r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r>
              <a:rPr kumimoji="1" lang="en-US" altLang="ja-JP" sz="2400" dirty="0">
                <a:latin typeface="+mn-ea"/>
              </a:rPr>
              <a:t>/</a:t>
            </a:r>
            <a:r>
              <a:rPr kumimoji="1" lang="ja-JP" altLang="en-US" sz="2400" dirty="0">
                <a:latin typeface="+mn-ea"/>
              </a:rPr>
              <a:t>ね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ます</a:t>
            </a:r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534344A-F6D4-CB71-77F2-D89D982C066E}"/>
              </a:ext>
            </a:extLst>
          </p:cNvPr>
          <p:cNvSpPr txBox="1"/>
          <p:nvPr/>
        </p:nvSpPr>
        <p:spPr>
          <a:xfrm>
            <a:off x="337364" y="1733423"/>
            <a:ext cx="5739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あした・あさって・らいしゅう・らいげつ・・・・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A5033E6-6E9D-D3D0-78A4-045CBBB10609}"/>
              </a:ext>
            </a:extLst>
          </p:cNvPr>
          <p:cNvSpPr txBox="1"/>
          <p:nvPr/>
        </p:nvSpPr>
        <p:spPr>
          <a:xfrm>
            <a:off x="368539" y="2240383"/>
            <a:ext cx="3302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まいにち・まいしゅう・・・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5255E16-7C8A-A9CB-6A4D-8650F50781E0}"/>
              </a:ext>
            </a:extLst>
          </p:cNvPr>
          <p:cNvSpPr/>
          <p:nvPr/>
        </p:nvSpPr>
        <p:spPr>
          <a:xfrm>
            <a:off x="308652" y="237275"/>
            <a:ext cx="5678862" cy="144125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CF639D7-C156-0BF0-431A-419EE2DF65F9}"/>
              </a:ext>
            </a:extLst>
          </p:cNvPr>
          <p:cNvSpPr txBox="1"/>
          <p:nvPr/>
        </p:nvSpPr>
        <p:spPr>
          <a:xfrm>
            <a:off x="6924816" y="320268"/>
            <a:ext cx="44135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solidFill>
                  <a:schemeClr val="accent1"/>
                </a:solidFill>
                <a:latin typeface="+mn-ea"/>
              </a:rPr>
              <a:t>かこ</a:t>
            </a:r>
            <a:endParaRPr lang="en-US" altLang="ja-JP" sz="48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ja-JP" altLang="en-US" sz="3200" dirty="0">
                <a:solidFill>
                  <a:schemeClr val="accent1"/>
                </a:solidFill>
                <a:latin typeface="+mn-ea"/>
              </a:rPr>
              <a:t>（</a:t>
            </a:r>
            <a:r>
              <a:rPr lang="en-US" altLang="ja-JP" sz="3200" dirty="0">
                <a:solidFill>
                  <a:schemeClr val="accent1"/>
                </a:solidFill>
                <a:latin typeface="+mn-ea"/>
              </a:rPr>
              <a:t>past</a:t>
            </a:r>
            <a:r>
              <a:rPr lang="ja-JP" altLang="en-US" sz="3200" dirty="0">
                <a:solidFill>
                  <a:schemeClr val="accent1"/>
                </a:solidFill>
                <a:latin typeface="+mn-ea"/>
              </a:rPr>
              <a:t>）</a:t>
            </a:r>
            <a:endParaRPr kumimoji="1" lang="ja-JP" altLang="en-US" sz="4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E6EAF4A5-6113-D428-90FD-A1F71A4EF5C7}"/>
              </a:ext>
            </a:extLst>
          </p:cNvPr>
          <p:cNvSpPr/>
          <p:nvPr/>
        </p:nvSpPr>
        <p:spPr>
          <a:xfrm>
            <a:off x="6204486" y="237275"/>
            <a:ext cx="5678862" cy="144125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1880214-8064-FC04-9DCD-9033C40FE16F}"/>
              </a:ext>
            </a:extLst>
          </p:cNvPr>
          <p:cNvSpPr txBox="1"/>
          <p:nvPr/>
        </p:nvSpPr>
        <p:spPr>
          <a:xfrm>
            <a:off x="6237172" y="1771913"/>
            <a:ext cx="5809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きのう・おととい・せんしゅう・せんげつ・・・・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C3D5D67-2E55-BC30-612B-14144ED5B12D}"/>
              </a:ext>
            </a:extLst>
          </p:cNvPr>
          <p:cNvSpPr txBox="1"/>
          <p:nvPr/>
        </p:nvSpPr>
        <p:spPr>
          <a:xfrm>
            <a:off x="6295477" y="2277455"/>
            <a:ext cx="1258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けさ・・・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377B879-904C-31A0-C8ED-1A2B3E9A2C4F}"/>
              </a:ext>
            </a:extLst>
          </p:cNvPr>
          <p:cNvSpPr txBox="1"/>
          <p:nvPr/>
        </p:nvSpPr>
        <p:spPr>
          <a:xfrm>
            <a:off x="6242900" y="2935937"/>
            <a:ext cx="5788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はたらき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r>
              <a:rPr kumimoji="1" lang="en-US" altLang="ja-JP" sz="2400" dirty="0">
                <a:latin typeface="+mn-ea"/>
              </a:rPr>
              <a:t>/</a:t>
            </a:r>
            <a:r>
              <a:rPr lang="ja-JP" altLang="en-US" sz="2400" dirty="0">
                <a:latin typeface="+mn-ea"/>
              </a:rPr>
              <a:t>やすみ</a:t>
            </a:r>
            <a:r>
              <a:rPr lang="ja-JP" altLang="en-US" sz="24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r>
              <a:rPr lang="en-US" altLang="ja-JP" sz="2400" dirty="0">
                <a:latin typeface="+mn-ea"/>
              </a:rPr>
              <a:t>/</a:t>
            </a:r>
            <a:r>
              <a:rPr lang="ja-JP" altLang="en-US" sz="2400" dirty="0">
                <a:latin typeface="+mn-ea"/>
              </a:rPr>
              <a:t>ね</a:t>
            </a:r>
            <a:r>
              <a:rPr lang="ja-JP" altLang="en-US" sz="24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endParaRPr kumimoji="1" lang="en-US" altLang="ja-JP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16965B7-345B-69D3-90B0-E0A1A52A27B8}"/>
              </a:ext>
            </a:extLst>
          </p:cNvPr>
          <p:cNvSpPr txBox="1"/>
          <p:nvPr/>
        </p:nvSpPr>
        <p:spPr>
          <a:xfrm>
            <a:off x="6245202" y="3485694"/>
            <a:ext cx="57887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～ました。</a:t>
            </a:r>
            <a:r>
              <a:rPr kumimoji="1" lang="en-US" altLang="ja-JP" sz="4400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～ましたか。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7C1F3A2-FB1E-1E76-E2C1-A5C2BC5E8DF3}"/>
              </a:ext>
            </a:extLst>
          </p:cNvPr>
          <p:cNvSpPr/>
          <p:nvPr/>
        </p:nvSpPr>
        <p:spPr>
          <a:xfrm>
            <a:off x="6187972" y="4590806"/>
            <a:ext cx="5855167" cy="21565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43FFAB8-4B89-1114-41C7-14A8770B2B04}"/>
              </a:ext>
            </a:extLst>
          </p:cNvPr>
          <p:cNvSpPr/>
          <p:nvPr/>
        </p:nvSpPr>
        <p:spPr>
          <a:xfrm>
            <a:off x="195406" y="4590806"/>
            <a:ext cx="5855167" cy="17599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F6E1245-E570-F9D1-C93C-F6D1311A2878}"/>
              </a:ext>
            </a:extLst>
          </p:cNvPr>
          <p:cNvSpPr txBox="1"/>
          <p:nvPr/>
        </p:nvSpPr>
        <p:spPr>
          <a:xfrm>
            <a:off x="423959" y="5370537"/>
            <a:ext cx="5309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～ません。</a:t>
            </a:r>
            <a:r>
              <a:rPr kumimoji="1" lang="en-US" altLang="ja-JP" sz="4400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ませんか。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4DCA2D8-30F0-98E0-D944-ECFE2D625777}"/>
              </a:ext>
            </a:extLst>
          </p:cNvPr>
          <p:cNvSpPr txBox="1"/>
          <p:nvPr/>
        </p:nvSpPr>
        <p:spPr>
          <a:xfrm>
            <a:off x="150255" y="4740081"/>
            <a:ext cx="6153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はたらき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ません</a:t>
            </a:r>
            <a:r>
              <a:rPr kumimoji="1" lang="ja-JP" altLang="en-US" sz="2400" dirty="0">
                <a:latin typeface="+mn-ea"/>
              </a:rPr>
              <a:t>。</a:t>
            </a:r>
            <a:r>
              <a:rPr kumimoji="1" lang="en-US" altLang="ja-JP" sz="2400" dirty="0">
                <a:latin typeface="+mn-ea"/>
              </a:rPr>
              <a:t>/</a:t>
            </a:r>
            <a:r>
              <a:rPr kumimoji="1" lang="ja-JP" altLang="en-US" sz="2400" dirty="0">
                <a:latin typeface="+mn-ea"/>
              </a:rPr>
              <a:t>やすみ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ません</a:t>
            </a:r>
            <a:r>
              <a:rPr kumimoji="1" lang="ja-JP" altLang="en-US" sz="2400" dirty="0">
                <a:latin typeface="+mn-ea"/>
              </a:rPr>
              <a:t>。</a:t>
            </a:r>
            <a:r>
              <a:rPr kumimoji="1" lang="en-US" altLang="ja-JP" sz="2400" dirty="0">
                <a:latin typeface="+mn-ea"/>
              </a:rPr>
              <a:t>/</a:t>
            </a:r>
            <a:r>
              <a:rPr kumimoji="1" lang="ja-JP" altLang="en-US" sz="2400" dirty="0">
                <a:latin typeface="+mn-ea"/>
              </a:rPr>
              <a:t>ね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ません</a:t>
            </a:r>
            <a:r>
              <a:rPr kumimoji="1" lang="ja-JP" altLang="en-US" sz="2400" dirty="0">
                <a:latin typeface="+mn-ea"/>
              </a:rPr>
              <a:t>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6E6E200-24EE-4F35-D76E-C837E78CA9FD}"/>
              </a:ext>
            </a:extLst>
          </p:cNvPr>
          <p:cNvSpPr txBox="1"/>
          <p:nvPr/>
        </p:nvSpPr>
        <p:spPr>
          <a:xfrm>
            <a:off x="6392753" y="4647423"/>
            <a:ext cx="5996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はたらき</a:t>
            </a:r>
            <a:r>
              <a:rPr kumimoji="1" lang="ja-JP" altLang="en-US" sz="2000" dirty="0">
                <a:solidFill>
                  <a:srgbClr val="FF0000"/>
                </a:solidFill>
                <a:latin typeface="+mn-ea"/>
              </a:rPr>
              <a:t>ませんでした</a:t>
            </a:r>
            <a:r>
              <a:rPr kumimoji="1" lang="ja-JP" altLang="en-US" sz="2000" dirty="0">
                <a:solidFill>
                  <a:schemeClr val="accent1"/>
                </a:solidFill>
                <a:latin typeface="+mn-ea"/>
              </a:rPr>
              <a:t>。</a:t>
            </a:r>
            <a:r>
              <a:rPr kumimoji="1" lang="en-US" altLang="ja-JP" sz="2000" dirty="0">
                <a:latin typeface="+mn-ea"/>
              </a:rPr>
              <a:t>/</a:t>
            </a:r>
            <a:r>
              <a:rPr kumimoji="1" lang="ja-JP" altLang="en-US" sz="2000" dirty="0">
                <a:latin typeface="+mn-ea"/>
              </a:rPr>
              <a:t>やすみ</a:t>
            </a:r>
            <a:r>
              <a:rPr kumimoji="1" lang="ja-JP" altLang="en-US" sz="2000" dirty="0">
                <a:solidFill>
                  <a:srgbClr val="FF0000"/>
                </a:solidFill>
                <a:latin typeface="+mn-ea"/>
              </a:rPr>
              <a:t>ませんでした</a:t>
            </a:r>
            <a:r>
              <a:rPr kumimoji="1" lang="ja-JP" altLang="en-US" sz="2000" dirty="0">
                <a:solidFill>
                  <a:schemeClr val="accent1"/>
                </a:solidFill>
                <a:latin typeface="+mn-ea"/>
              </a:rPr>
              <a:t>。</a:t>
            </a:r>
            <a:r>
              <a:rPr kumimoji="1" lang="en-US" altLang="ja-JP" sz="2000" dirty="0">
                <a:latin typeface="+mn-ea"/>
              </a:rPr>
              <a:t>/</a:t>
            </a:r>
          </a:p>
          <a:p>
            <a:r>
              <a:rPr kumimoji="1" lang="ja-JP" altLang="en-US" sz="2000" dirty="0">
                <a:latin typeface="+mn-ea"/>
              </a:rPr>
              <a:t>ね</a:t>
            </a:r>
            <a:r>
              <a:rPr kumimoji="1" lang="ja-JP" altLang="en-US" sz="2000" dirty="0">
                <a:solidFill>
                  <a:srgbClr val="FF0000"/>
                </a:solidFill>
                <a:latin typeface="+mn-ea"/>
              </a:rPr>
              <a:t>ませんでした</a:t>
            </a:r>
            <a:r>
              <a:rPr kumimoji="1" lang="ja-JP" altLang="en-US" sz="2000" dirty="0">
                <a:solidFill>
                  <a:schemeClr val="accent1"/>
                </a:solidFill>
                <a:latin typeface="+mn-ea"/>
              </a:rPr>
              <a:t>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D6815B8-644B-611B-CCED-C76DCC85CFA3}"/>
              </a:ext>
            </a:extLst>
          </p:cNvPr>
          <p:cNvSpPr txBox="1"/>
          <p:nvPr/>
        </p:nvSpPr>
        <p:spPr>
          <a:xfrm>
            <a:off x="6795266" y="5297286"/>
            <a:ext cx="5251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～ませんでした。</a:t>
            </a:r>
            <a:r>
              <a:rPr kumimoji="1" lang="en-US" altLang="ja-JP" sz="4000" dirty="0">
                <a:solidFill>
                  <a:srgbClr val="FF0000"/>
                </a:solidFill>
                <a:latin typeface="+mn-ea"/>
              </a:rPr>
              <a:t>/</a:t>
            </a:r>
            <a:endParaRPr lang="en-US" altLang="ja-JP" sz="4000" dirty="0">
              <a:solidFill>
                <a:srgbClr val="FF0000"/>
              </a:solidFill>
              <a:latin typeface="+mn-ea"/>
            </a:endParaRPr>
          </a:p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～ませんでしたか。</a:t>
            </a:r>
          </a:p>
        </p:txBody>
      </p:sp>
    </p:spTree>
    <p:extLst>
      <p:ext uri="{BB962C8B-B14F-4D97-AF65-F5344CB8AC3E}">
        <p14:creationId xmlns:p14="http://schemas.microsoft.com/office/powerpoint/2010/main" val="275709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98" grpId="0"/>
      <p:bldP spid="103" grpId="0"/>
      <p:bldP spid="104" grpId="0"/>
      <p:bldP spid="8" grpId="0"/>
      <p:bldP spid="11" grpId="0"/>
      <p:bldP spid="13" grpId="0" animBg="1"/>
      <p:bldP spid="15" grpId="0"/>
      <p:bldP spid="16" grpId="0" animBg="1"/>
      <p:bldP spid="17" grpId="0"/>
      <p:bldP spid="18" grpId="0"/>
      <p:bldP spid="19" grpId="0"/>
      <p:bldP spid="20" grpId="0"/>
      <p:bldP spid="10" grpId="0" animBg="1"/>
      <p:bldP spid="12" grpId="0" animBg="1"/>
      <p:bldP spid="14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CE884AD-65F2-3B21-12F3-F1579CBFD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312" y="319935"/>
            <a:ext cx="5291203" cy="529120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587D562-7384-59EF-C758-DA7E903AC459}"/>
              </a:ext>
            </a:extLst>
          </p:cNvPr>
          <p:cNvSpPr txBox="1"/>
          <p:nvPr/>
        </p:nvSpPr>
        <p:spPr>
          <a:xfrm>
            <a:off x="1302707" y="663880"/>
            <a:ext cx="2345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おととい</a:t>
            </a:r>
            <a:endParaRPr kumimoji="1" lang="ja-JP" altLang="en-US" sz="48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F8A5BF1-B26C-715B-3F75-D6317FE55D18}"/>
              </a:ext>
            </a:extLst>
          </p:cNvPr>
          <p:cNvSpPr txBox="1"/>
          <p:nvPr/>
        </p:nvSpPr>
        <p:spPr>
          <a:xfrm>
            <a:off x="2242659" y="5611138"/>
            <a:ext cx="8326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私は　おととい　はたらき</a:t>
            </a:r>
            <a:r>
              <a:rPr lang="ja-JP" altLang="en-US" sz="4800" dirty="0">
                <a:solidFill>
                  <a:srgbClr val="FF0000"/>
                </a:solidFill>
              </a:rPr>
              <a:t>ました</a:t>
            </a:r>
            <a:r>
              <a:rPr lang="ja-JP" altLang="en-US" sz="4800" dirty="0"/>
              <a:t>。</a:t>
            </a:r>
            <a:endParaRPr kumimoji="1" lang="ja-JP" altLang="en-US" sz="48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C3634B-6CC0-02F1-BA43-1C81CAB6235F}"/>
              </a:ext>
            </a:extLst>
          </p:cNvPr>
          <p:cNvSpPr txBox="1"/>
          <p:nvPr/>
        </p:nvSpPr>
        <p:spPr>
          <a:xfrm>
            <a:off x="2242659" y="5338176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わたし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81801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6A633-6A2A-0CF5-6A4E-1C80B8B20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5E5043C-F136-2178-98F3-B1316EB25B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6770" y="415865"/>
            <a:ext cx="5291203" cy="529120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0B1D4EE-1275-D3B0-3AD0-D8FB7FFAAE59}"/>
              </a:ext>
            </a:extLst>
          </p:cNvPr>
          <p:cNvSpPr txBox="1"/>
          <p:nvPr/>
        </p:nvSpPr>
        <p:spPr>
          <a:xfrm>
            <a:off x="363255" y="735433"/>
            <a:ext cx="44278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月曜日～金曜日</a:t>
            </a:r>
            <a:endParaRPr kumimoji="1" lang="ja-JP" altLang="en-US" sz="48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05384D1-B808-0E33-E6AF-F9E6AC069652}"/>
              </a:ext>
            </a:extLst>
          </p:cNvPr>
          <p:cNvSpPr txBox="1"/>
          <p:nvPr/>
        </p:nvSpPr>
        <p:spPr>
          <a:xfrm>
            <a:off x="363255" y="5824081"/>
            <a:ext cx="119426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私は　月曜日から　金曜日まで　はたらき</a:t>
            </a:r>
            <a:r>
              <a:rPr lang="ja-JP" altLang="en-US" sz="4800" dirty="0">
                <a:solidFill>
                  <a:srgbClr val="FF0000"/>
                </a:solidFill>
              </a:rPr>
              <a:t>ます</a:t>
            </a:r>
            <a:r>
              <a:rPr lang="ja-JP" altLang="en-US" sz="4800" dirty="0"/>
              <a:t>。</a:t>
            </a:r>
            <a:endParaRPr kumimoji="1" lang="ja-JP" altLang="en-US" sz="48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4E67897-951F-2DEB-F753-0A2E7BCEC408}"/>
              </a:ext>
            </a:extLst>
          </p:cNvPr>
          <p:cNvSpPr txBox="1"/>
          <p:nvPr/>
        </p:nvSpPr>
        <p:spPr>
          <a:xfrm>
            <a:off x="764589" y="415865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げつようび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6183B6C-DC13-7F26-5FFE-FE31BFEACCFE}"/>
              </a:ext>
            </a:extLst>
          </p:cNvPr>
          <p:cNvSpPr txBox="1"/>
          <p:nvPr/>
        </p:nvSpPr>
        <p:spPr>
          <a:xfrm>
            <a:off x="3048040" y="415865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きんようび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A34DD31-6468-FE9B-5541-FA186F287482}"/>
              </a:ext>
            </a:extLst>
          </p:cNvPr>
          <p:cNvSpPr txBox="1"/>
          <p:nvPr/>
        </p:nvSpPr>
        <p:spPr>
          <a:xfrm>
            <a:off x="2382534" y="5580546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げつようび</a:t>
            </a:r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0529129-B0AA-5CE3-77E9-929B2EBD8045}"/>
              </a:ext>
            </a:extLst>
          </p:cNvPr>
          <p:cNvSpPr txBox="1"/>
          <p:nvPr/>
        </p:nvSpPr>
        <p:spPr>
          <a:xfrm>
            <a:off x="5499522" y="5574484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きんようび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FA8E010-6F49-A5B4-F632-2E2D4883B967}"/>
              </a:ext>
            </a:extLst>
          </p:cNvPr>
          <p:cNvSpPr txBox="1"/>
          <p:nvPr/>
        </p:nvSpPr>
        <p:spPr>
          <a:xfrm>
            <a:off x="349548" y="5593837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わたし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0399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8BAE5-E4F0-098A-1F27-ADC42F68B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82E2B4F-AE1F-C409-88A0-C738E744F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312" y="319935"/>
            <a:ext cx="5291203" cy="529120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EAA4E43-FDFB-51F1-ADDF-5FAAAE9F150A}"/>
              </a:ext>
            </a:extLst>
          </p:cNvPr>
          <p:cNvSpPr txBox="1"/>
          <p:nvPr/>
        </p:nvSpPr>
        <p:spPr>
          <a:xfrm>
            <a:off x="1302707" y="663880"/>
            <a:ext cx="18181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あした</a:t>
            </a:r>
            <a:endParaRPr kumimoji="1" lang="ja-JP" altLang="en-US" sz="48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41C6BCB-407D-3A12-2E91-596008BE30B2}"/>
              </a:ext>
            </a:extLst>
          </p:cNvPr>
          <p:cNvSpPr txBox="1"/>
          <p:nvPr/>
        </p:nvSpPr>
        <p:spPr>
          <a:xfrm>
            <a:off x="2242659" y="5611138"/>
            <a:ext cx="79143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私は　あした　はたらき</a:t>
            </a:r>
            <a:r>
              <a:rPr lang="ja-JP" altLang="en-US" sz="4800" dirty="0">
                <a:solidFill>
                  <a:srgbClr val="FF0000"/>
                </a:solidFill>
              </a:rPr>
              <a:t>ません</a:t>
            </a:r>
            <a:r>
              <a:rPr lang="ja-JP" altLang="en-US" sz="4800" dirty="0"/>
              <a:t>。</a:t>
            </a:r>
            <a:endParaRPr kumimoji="1" lang="ja-JP" altLang="en-US" sz="48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C28F221-7D94-75B2-ACF3-63985DFC2BE5}"/>
              </a:ext>
            </a:extLst>
          </p:cNvPr>
          <p:cNvSpPr txBox="1"/>
          <p:nvPr/>
        </p:nvSpPr>
        <p:spPr>
          <a:xfrm>
            <a:off x="2242659" y="5338176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わたし</a:t>
            </a:r>
            <a:endParaRPr kumimoji="1" lang="ja-JP" altLang="en-US" dirty="0"/>
          </a:p>
        </p:txBody>
      </p:sp>
      <p:sp>
        <p:nvSpPr>
          <p:cNvPr id="2" name="乗算記号 1">
            <a:extLst>
              <a:ext uri="{FF2B5EF4-FFF2-40B4-BE49-F238E27FC236}">
                <a16:creationId xmlns:a16="http://schemas.microsoft.com/office/drawing/2014/main" id="{07141979-9213-9381-1A8B-BDDE0DDC282B}"/>
              </a:ext>
            </a:extLst>
          </p:cNvPr>
          <p:cNvSpPr/>
          <p:nvPr/>
        </p:nvSpPr>
        <p:spPr>
          <a:xfrm>
            <a:off x="4426370" y="1759646"/>
            <a:ext cx="3169085" cy="3256767"/>
          </a:xfrm>
          <a:prstGeom prst="mathMultiply">
            <a:avLst>
              <a:gd name="adj1" fmla="val 889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4785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2ADCC-0D0D-FE30-9831-102759166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B1E1E330-8997-0257-E5A6-2B5BCE277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312" y="319935"/>
            <a:ext cx="5291203" cy="529120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0E8145C-882D-020C-20EA-C62C18CA54AD}"/>
              </a:ext>
            </a:extLst>
          </p:cNvPr>
          <p:cNvSpPr txBox="1"/>
          <p:nvPr/>
        </p:nvSpPr>
        <p:spPr>
          <a:xfrm>
            <a:off x="1302707" y="66388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先週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D40095C-ECD1-D484-2EF7-ED974312F501}"/>
              </a:ext>
            </a:extLst>
          </p:cNvPr>
          <p:cNvSpPr txBox="1"/>
          <p:nvPr/>
        </p:nvSpPr>
        <p:spPr>
          <a:xfrm>
            <a:off x="2242659" y="5611138"/>
            <a:ext cx="91678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私は　先週　はたらき</a:t>
            </a:r>
            <a:r>
              <a:rPr lang="ja-JP" altLang="en-US" sz="4800" dirty="0">
                <a:solidFill>
                  <a:srgbClr val="FF0000"/>
                </a:solidFill>
              </a:rPr>
              <a:t>ませんでした</a:t>
            </a:r>
            <a:r>
              <a:rPr lang="ja-JP" altLang="en-US" sz="4800" dirty="0"/>
              <a:t>。</a:t>
            </a:r>
            <a:endParaRPr kumimoji="1" lang="ja-JP" altLang="en-US" sz="48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4C1E82-B8BC-3330-289B-B70E0A712776}"/>
              </a:ext>
            </a:extLst>
          </p:cNvPr>
          <p:cNvSpPr txBox="1"/>
          <p:nvPr/>
        </p:nvSpPr>
        <p:spPr>
          <a:xfrm>
            <a:off x="2230133" y="5363228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わたし</a:t>
            </a:r>
            <a:endParaRPr kumimoji="1" lang="ja-JP" altLang="en-US" dirty="0"/>
          </a:p>
        </p:txBody>
      </p:sp>
      <p:sp>
        <p:nvSpPr>
          <p:cNvPr id="2" name="乗算記号 1">
            <a:extLst>
              <a:ext uri="{FF2B5EF4-FFF2-40B4-BE49-F238E27FC236}">
                <a16:creationId xmlns:a16="http://schemas.microsoft.com/office/drawing/2014/main" id="{D894F37A-28A4-F5B4-A89D-50056A58808F}"/>
              </a:ext>
            </a:extLst>
          </p:cNvPr>
          <p:cNvSpPr/>
          <p:nvPr/>
        </p:nvSpPr>
        <p:spPr>
          <a:xfrm>
            <a:off x="4426370" y="1759646"/>
            <a:ext cx="3169085" cy="3256767"/>
          </a:xfrm>
          <a:prstGeom prst="mathMultiply">
            <a:avLst>
              <a:gd name="adj1" fmla="val 889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6E0A2F3-8A0E-C3E8-3677-549ECDCAAF59}"/>
              </a:ext>
            </a:extLst>
          </p:cNvPr>
          <p:cNvSpPr txBox="1"/>
          <p:nvPr/>
        </p:nvSpPr>
        <p:spPr>
          <a:xfrm>
            <a:off x="1390220" y="381746"/>
            <a:ext cx="1170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せんしゅう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A83C7CE-3EE8-423D-00F1-12DD748C635A}"/>
              </a:ext>
            </a:extLst>
          </p:cNvPr>
          <p:cNvSpPr txBox="1"/>
          <p:nvPr/>
        </p:nvSpPr>
        <p:spPr>
          <a:xfrm>
            <a:off x="3932847" y="5369769"/>
            <a:ext cx="1170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せんしゅう</a:t>
            </a:r>
          </a:p>
        </p:txBody>
      </p:sp>
    </p:spTree>
    <p:extLst>
      <p:ext uri="{BB962C8B-B14F-4D97-AF65-F5344CB8AC3E}">
        <p14:creationId xmlns:p14="http://schemas.microsoft.com/office/powerpoint/2010/main" val="882531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179</Words>
  <Application>Microsoft Office PowerPoint</Application>
  <PresentationFormat>ワイド画面</PresentationFormat>
  <Paragraphs>46</Paragraphs>
  <Slides>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6</cp:revision>
  <dcterms:created xsi:type="dcterms:W3CDTF">2024-05-05T08:55:25Z</dcterms:created>
  <dcterms:modified xsi:type="dcterms:W3CDTF">2026-01-09T05:31:51Z</dcterms:modified>
</cp:coreProperties>
</file>