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5" r:id="rId2"/>
    <p:sldId id="791" r:id="rId3"/>
    <p:sldId id="706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淡色スタイル 1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7206" autoAdjust="0"/>
  </p:normalViewPr>
  <p:slideViewPr>
    <p:cSldViewPr snapToGrid="0">
      <p:cViewPr varScale="1">
        <p:scale>
          <a:sx n="51" d="100"/>
          <a:sy n="51" d="100"/>
        </p:scale>
        <p:origin x="52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D1696-D9D0-4D82-A45F-EDD277B4489C}" type="datetimeFigureOut">
              <a:rPr kumimoji="1" lang="ja-JP" altLang="en-US" smtClean="0"/>
              <a:t>2025/8/30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0186C3-13D1-4E42-9C8A-FA3E82C19D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4710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0186C3-13D1-4E42-9C8A-FA3E82C19DD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0692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0186C3-13D1-4E42-9C8A-FA3E82C19DDD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7322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093263-79DA-40A6-9FAB-B8F8A4894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1A2E783-E7B0-4864-A2C7-76F19D9063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C32E51E-DE66-43D3-ABDD-29E579D91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9942F-7AD6-4939-92B1-922248528C72}" type="datetimeFigureOut">
              <a:rPr kumimoji="1" lang="ja-JP" altLang="en-US" smtClean="0"/>
              <a:t>2025/8/30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63C5BEC-6199-4A9F-8FF1-9D6132A7D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335B2CC-4BA2-40A6-BE86-D084715C4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B30D-F74A-43A4-A0D5-1EE1D9D4F0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5865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349D29-28FC-4F6B-9DC7-E1ECD6139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85A3CDE-95FB-4A9E-8E08-62ED2E10C1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EEB83CA-5C73-46C7-BFF6-6E83031E7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9942F-7AD6-4939-92B1-922248528C72}" type="datetimeFigureOut">
              <a:rPr kumimoji="1" lang="ja-JP" altLang="en-US" smtClean="0"/>
              <a:t>2025/8/30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AEF0211-471F-416C-BA68-1B1DEC9D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0B1E790-7453-4C14-9B25-F86225DFD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B30D-F74A-43A4-A0D5-1EE1D9D4F0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2438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137CC99-FE5C-4F97-8FE3-EE6DF65BDD3F}"/>
              </a:ext>
            </a:extLst>
          </p:cNvPr>
          <p:cNvSpPr txBox="1"/>
          <p:nvPr/>
        </p:nvSpPr>
        <p:spPr>
          <a:xfrm>
            <a:off x="713714" y="185006"/>
            <a:ext cx="14093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+mn-ea"/>
              </a:rPr>
              <a:t>Ⅱ</a:t>
            </a:r>
            <a:r>
              <a:rPr kumimoji="1" lang="ja-JP" altLang="en-US" sz="2000" dirty="0">
                <a:latin typeface="+mn-ea"/>
              </a:rPr>
              <a:t>グループ</a:t>
            </a:r>
          </a:p>
        </p:txBody>
      </p:sp>
      <p:graphicFrame>
        <p:nvGraphicFramePr>
          <p:cNvPr id="6" name="表 6">
            <a:extLst>
              <a:ext uri="{FF2B5EF4-FFF2-40B4-BE49-F238E27FC236}">
                <a16:creationId xmlns:a16="http://schemas.microsoft.com/office/drawing/2014/main" id="{48F5FA07-E764-433D-8743-4D5D748883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213277"/>
              </p:ext>
            </p:extLst>
          </p:nvPr>
        </p:nvGraphicFramePr>
        <p:xfrm>
          <a:off x="779016" y="1267199"/>
          <a:ext cx="4353191" cy="525406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917730">
                  <a:extLst>
                    <a:ext uri="{9D8B030D-6E8A-4147-A177-3AD203B41FA5}">
                      <a16:colId xmlns:a16="http://schemas.microsoft.com/office/drawing/2014/main" val="296317947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288819574"/>
                    </a:ext>
                  </a:extLst>
                </a:gridCol>
                <a:gridCol w="1978261">
                  <a:extLst>
                    <a:ext uri="{9D8B030D-6E8A-4147-A177-3AD203B41FA5}">
                      <a16:colId xmlns:a16="http://schemas.microsoft.com/office/drawing/2014/main" val="2407580060"/>
                    </a:ext>
                  </a:extLst>
                </a:gridCol>
              </a:tblGrid>
              <a:tr h="750580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kumimoji="1" lang="ja-JP" altLang="en-US" sz="3600" b="0" kern="1200" dirty="0">
                          <a:solidFill>
                            <a:schemeClr val="tx1"/>
                          </a:solidFill>
                        </a:rPr>
                        <a:t>ほめます</a:t>
                      </a:r>
                      <a:endParaRPr kumimoji="1" lang="en-US" altLang="ja-JP" sz="36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393876316"/>
                  </a:ext>
                </a:extLst>
              </a:tr>
              <a:tr h="750580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3600" dirty="0"/>
                        <a:t>調べます</a:t>
                      </a:r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036992296"/>
                  </a:ext>
                </a:extLst>
              </a:tr>
              <a:tr h="750580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3600" dirty="0"/>
                        <a:t>見ます</a:t>
                      </a:r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311587967"/>
                  </a:ext>
                </a:extLst>
              </a:tr>
              <a:tr h="750580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3600" dirty="0"/>
                        <a:t>寝ます</a:t>
                      </a:r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4279299310"/>
                  </a:ext>
                </a:extLst>
              </a:tr>
              <a:tr h="750580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3600" dirty="0"/>
                        <a:t>忘れます</a:t>
                      </a:r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654252800"/>
                  </a:ext>
                </a:extLst>
              </a:tr>
              <a:tr h="750580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3600" dirty="0"/>
                        <a:t>起きます</a:t>
                      </a:r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928193986"/>
                  </a:ext>
                </a:extLst>
              </a:tr>
              <a:tr h="750580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3600" dirty="0"/>
                        <a:t>います</a:t>
                      </a:r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808671753"/>
                  </a:ext>
                </a:extLst>
              </a:tr>
            </a:tbl>
          </a:graphicData>
        </a:graphic>
      </p:graphicFrame>
      <p:sp>
        <p:nvSpPr>
          <p:cNvPr id="46" name="楕円 45">
            <a:extLst>
              <a:ext uri="{FF2B5EF4-FFF2-40B4-BE49-F238E27FC236}">
                <a16:creationId xmlns:a16="http://schemas.microsoft.com/office/drawing/2014/main" id="{424D528A-66DF-4654-B024-5DD62688C55D}"/>
              </a:ext>
            </a:extLst>
          </p:cNvPr>
          <p:cNvSpPr/>
          <p:nvPr/>
        </p:nvSpPr>
        <p:spPr>
          <a:xfrm>
            <a:off x="1313786" y="843124"/>
            <a:ext cx="1040349" cy="36933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latin typeface="+mn-ea"/>
              </a:rPr>
              <a:t>ます</a:t>
            </a:r>
          </a:p>
        </p:txBody>
      </p:sp>
      <p:sp>
        <p:nvSpPr>
          <p:cNvPr id="53" name="楕円 52">
            <a:extLst>
              <a:ext uri="{FF2B5EF4-FFF2-40B4-BE49-F238E27FC236}">
                <a16:creationId xmlns:a16="http://schemas.microsoft.com/office/drawing/2014/main" id="{10CB6834-4A06-4559-AB3B-2A41CF3A7326}"/>
              </a:ext>
            </a:extLst>
          </p:cNvPr>
          <p:cNvSpPr/>
          <p:nvPr/>
        </p:nvSpPr>
        <p:spPr>
          <a:xfrm>
            <a:off x="3612900" y="809786"/>
            <a:ext cx="1040349" cy="36933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latin typeface="+mn-ea"/>
              </a:rPr>
              <a:t>ば</a:t>
            </a:r>
          </a:p>
        </p:txBody>
      </p:sp>
      <p:sp>
        <p:nvSpPr>
          <p:cNvPr id="92" name="矢印: 右 91">
            <a:extLst>
              <a:ext uri="{FF2B5EF4-FFF2-40B4-BE49-F238E27FC236}">
                <a16:creationId xmlns:a16="http://schemas.microsoft.com/office/drawing/2014/main" id="{016CEC43-6C98-4B81-ADA1-2E92E6F1D760}"/>
              </a:ext>
            </a:extLst>
          </p:cNvPr>
          <p:cNvSpPr/>
          <p:nvPr/>
        </p:nvSpPr>
        <p:spPr>
          <a:xfrm>
            <a:off x="2808253" y="1651232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93" name="矢印: 右 92">
            <a:extLst>
              <a:ext uri="{FF2B5EF4-FFF2-40B4-BE49-F238E27FC236}">
                <a16:creationId xmlns:a16="http://schemas.microsoft.com/office/drawing/2014/main" id="{C8B8285F-F16C-4400-BC24-32D7245BD3D2}"/>
              </a:ext>
            </a:extLst>
          </p:cNvPr>
          <p:cNvSpPr/>
          <p:nvPr/>
        </p:nvSpPr>
        <p:spPr>
          <a:xfrm>
            <a:off x="2801533" y="2393069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94" name="矢印: 右 93">
            <a:extLst>
              <a:ext uri="{FF2B5EF4-FFF2-40B4-BE49-F238E27FC236}">
                <a16:creationId xmlns:a16="http://schemas.microsoft.com/office/drawing/2014/main" id="{E2B407B8-A4BF-45CD-8636-BF468871CD15}"/>
              </a:ext>
            </a:extLst>
          </p:cNvPr>
          <p:cNvSpPr/>
          <p:nvPr/>
        </p:nvSpPr>
        <p:spPr>
          <a:xfrm>
            <a:off x="2808253" y="3134906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95" name="次の値と等しい 94">
            <a:extLst>
              <a:ext uri="{FF2B5EF4-FFF2-40B4-BE49-F238E27FC236}">
                <a16:creationId xmlns:a16="http://schemas.microsoft.com/office/drawing/2014/main" id="{6EFE4365-CF84-44A3-8D11-AF0F387B576D}"/>
              </a:ext>
            </a:extLst>
          </p:cNvPr>
          <p:cNvSpPr/>
          <p:nvPr/>
        </p:nvSpPr>
        <p:spPr>
          <a:xfrm>
            <a:off x="1937458" y="1577688"/>
            <a:ext cx="576000" cy="270303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573AA60E-4E96-4703-9C6A-8D1A66BCF4CC}"/>
              </a:ext>
            </a:extLst>
          </p:cNvPr>
          <p:cNvSpPr txBox="1"/>
          <p:nvPr/>
        </p:nvSpPr>
        <p:spPr>
          <a:xfrm>
            <a:off x="3176353" y="1388107"/>
            <a:ext cx="1093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ほめ</a:t>
            </a:r>
            <a:endParaRPr kumimoji="1" lang="ja-JP" altLang="en-US" sz="3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17131371-1DDE-4E99-AF9B-CEB7382A0E9E}"/>
              </a:ext>
            </a:extLst>
          </p:cNvPr>
          <p:cNvSpPr txBox="1"/>
          <p:nvPr/>
        </p:nvSpPr>
        <p:spPr>
          <a:xfrm>
            <a:off x="4050403" y="1392480"/>
            <a:ext cx="1093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れば</a:t>
            </a: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B4A20E8B-7FEB-4CB1-8D5E-197A0678D9F5}"/>
              </a:ext>
            </a:extLst>
          </p:cNvPr>
          <p:cNvSpPr txBox="1"/>
          <p:nvPr/>
        </p:nvSpPr>
        <p:spPr>
          <a:xfrm>
            <a:off x="3107326" y="215139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調べ</a:t>
            </a:r>
            <a:endParaRPr kumimoji="1" lang="ja-JP" altLang="en-US" sz="3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7FFDA8A9-B27E-4689-AC58-CC3E954B1855}"/>
              </a:ext>
            </a:extLst>
          </p:cNvPr>
          <p:cNvSpPr txBox="1"/>
          <p:nvPr/>
        </p:nvSpPr>
        <p:spPr>
          <a:xfrm>
            <a:off x="4039927" y="2135409"/>
            <a:ext cx="1093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れば</a:t>
            </a: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3E46D8A4-D3CD-447A-84FA-833519CD9463}"/>
              </a:ext>
            </a:extLst>
          </p:cNvPr>
          <p:cNvSpPr txBox="1"/>
          <p:nvPr/>
        </p:nvSpPr>
        <p:spPr>
          <a:xfrm>
            <a:off x="3486744" y="286763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見</a:t>
            </a:r>
            <a:endParaRPr kumimoji="1" lang="ja-JP" altLang="en-US" sz="3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E3BD7814-1245-4F7D-AB45-5D8DFE69F74E}"/>
              </a:ext>
            </a:extLst>
          </p:cNvPr>
          <p:cNvSpPr txBox="1"/>
          <p:nvPr/>
        </p:nvSpPr>
        <p:spPr>
          <a:xfrm>
            <a:off x="4030279" y="2858616"/>
            <a:ext cx="1093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れば</a:t>
            </a:r>
          </a:p>
        </p:txBody>
      </p:sp>
      <p:sp>
        <p:nvSpPr>
          <p:cNvPr id="103" name="次の値と等しい 102">
            <a:extLst>
              <a:ext uri="{FF2B5EF4-FFF2-40B4-BE49-F238E27FC236}">
                <a16:creationId xmlns:a16="http://schemas.microsoft.com/office/drawing/2014/main" id="{0B5CEAAF-9668-4E71-9B3C-B8486A7CD308}"/>
              </a:ext>
            </a:extLst>
          </p:cNvPr>
          <p:cNvSpPr/>
          <p:nvPr/>
        </p:nvSpPr>
        <p:spPr>
          <a:xfrm>
            <a:off x="1923941" y="2326810"/>
            <a:ext cx="576000" cy="270303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4" name="次の値と等しい 103">
            <a:extLst>
              <a:ext uri="{FF2B5EF4-FFF2-40B4-BE49-F238E27FC236}">
                <a16:creationId xmlns:a16="http://schemas.microsoft.com/office/drawing/2014/main" id="{AA03886E-B3C6-443F-9CF8-C1B99D675D2D}"/>
              </a:ext>
            </a:extLst>
          </p:cNvPr>
          <p:cNvSpPr/>
          <p:nvPr/>
        </p:nvSpPr>
        <p:spPr>
          <a:xfrm>
            <a:off x="1945240" y="3103554"/>
            <a:ext cx="576000" cy="270303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105" name="表 6">
            <a:extLst>
              <a:ext uri="{FF2B5EF4-FFF2-40B4-BE49-F238E27FC236}">
                <a16:creationId xmlns:a16="http://schemas.microsoft.com/office/drawing/2014/main" id="{11DA8F36-5812-4831-9B7A-95108903D6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752103"/>
              </p:ext>
            </p:extLst>
          </p:nvPr>
        </p:nvGraphicFramePr>
        <p:xfrm>
          <a:off x="7003865" y="1267199"/>
          <a:ext cx="4353191" cy="150116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879524">
                  <a:extLst>
                    <a:ext uri="{9D8B030D-6E8A-4147-A177-3AD203B41FA5}">
                      <a16:colId xmlns:a16="http://schemas.microsoft.com/office/drawing/2014/main" val="2963179471"/>
                    </a:ext>
                  </a:extLst>
                </a:gridCol>
                <a:gridCol w="685688">
                  <a:extLst>
                    <a:ext uri="{9D8B030D-6E8A-4147-A177-3AD203B41FA5}">
                      <a16:colId xmlns:a16="http://schemas.microsoft.com/office/drawing/2014/main" val="3288819574"/>
                    </a:ext>
                  </a:extLst>
                </a:gridCol>
                <a:gridCol w="1787979">
                  <a:extLst>
                    <a:ext uri="{9D8B030D-6E8A-4147-A177-3AD203B41FA5}">
                      <a16:colId xmlns:a16="http://schemas.microsoft.com/office/drawing/2014/main" val="2407580060"/>
                    </a:ext>
                  </a:extLst>
                </a:gridCol>
              </a:tblGrid>
              <a:tr h="750580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kumimoji="1" lang="ja-JP" altLang="en-US" sz="3600" b="0" kern="1200" dirty="0">
                          <a:solidFill>
                            <a:schemeClr val="tx1"/>
                          </a:solidFill>
                        </a:rPr>
                        <a:t>来ます</a:t>
                      </a:r>
                      <a:endParaRPr kumimoji="1" lang="en-US" altLang="ja-JP" sz="36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393876316"/>
                  </a:ext>
                </a:extLst>
              </a:tr>
              <a:tr h="750580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3600" dirty="0"/>
                        <a:t>します</a:t>
                      </a:r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036992296"/>
                  </a:ext>
                </a:extLst>
              </a:tr>
            </a:tbl>
          </a:graphicData>
        </a:graphic>
      </p:graphicFrame>
      <p:sp>
        <p:nvSpPr>
          <p:cNvPr id="106" name="楕円 105">
            <a:extLst>
              <a:ext uri="{FF2B5EF4-FFF2-40B4-BE49-F238E27FC236}">
                <a16:creationId xmlns:a16="http://schemas.microsoft.com/office/drawing/2014/main" id="{5E2A31FC-D002-4FC8-8491-63E71B9B7589}"/>
              </a:ext>
            </a:extLst>
          </p:cNvPr>
          <p:cNvSpPr/>
          <p:nvPr/>
        </p:nvSpPr>
        <p:spPr>
          <a:xfrm>
            <a:off x="7564696" y="809786"/>
            <a:ext cx="1040349" cy="36933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latin typeface="+mn-ea"/>
              </a:rPr>
              <a:t>ます</a:t>
            </a:r>
          </a:p>
        </p:txBody>
      </p:sp>
      <p:sp>
        <p:nvSpPr>
          <p:cNvPr id="107" name="楕円 106">
            <a:extLst>
              <a:ext uri="{FF2B5EF4-FFF2-40B4-BE49-F238E27FC236}">
                <a16:creationId xmlns:a16="http://schemas.microsoft.com/office/drawing/2014/main" id="{BF37A6C1-DC86-4EF9-B751-1BBE7E1493AB}"/>
              </a:ext>
            </a:extLst>
          </p:cNvPr>
          <p:cNvSpPr/>
          <p:nvPr/>
        </p:nvSpPr>
        <p:spPr>
          <a:xfrm>
            <a:off x="9837865" y="805220"/>
            <a:ext cx="1040349" cy="36933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latin typeface="+mn-ea"/>
              </a:rPr>
              <a:t>ば</a:t>
            </a:r>
          </a:p>
        </p:txBody>
      </p:sp>
      <p:sp>
        <p:nvSpPr>
          <p:cNvPr id="108" name="矢印: 右 107">
            <a:extLst>
              <a:ext uri="{FF2B5EF4-FFF2-40B4-BE49-F238E27FC236}">
                <a16:creationId xmlns:a16="http://schemas.microsoft.com/office/drawing/2014/main" id="{56BB9AB7-814A-4FC3-8663-BDAE53B20D83}"/>
              </a:ext>
            </a:extLst>
          </p:cNvPr>
          <p:cNvSpPr/>
          <p:nvPr/>
        </p:nvSpPr>
        <p:spPr>
          <a:xfrm>
            <a:off x="9098414" y="1651232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09" name="矢印: 右 108">
            <a:extLst>
              <a:ext uri="{FF2B5EF4-FFF2-40B4-BE49-F238E27FC236}">
                <a16:creationId xmlns:a16="http://schemas.microsoft.com/office/drawing/2014/main" id="{A68C6B67-4031-4A14-9EEA-8E2FBF776201}"/>
              </a:ext>
            </a:extLst>
          </p:cNvPr>
          <p:cNvSpPr/>
          <p:nvPr/>
        </p:nvSpPr>
        <p:spPr>
          <a:xfrm>
            <a:off x="9091694" y="2393069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11" name="次の値と等しい 110">
            <a:extLst>
              <a:ext uri="{FF2B5EF4-FFF2-40B4-BE49-F238E27FC236}">
                <a16:creationId xmlns:a16="http://schemas.microsoft.com/office/drawing/2014/main" id="{379E66C3-A637-4928-B963-D29D953963E7}"/>
              </a:ext>
            </a:extLst>
          </p:cNvPr>
          <p:cNvSpPr/>
          <p:nvPr/>
        </p:nvSpPr>
        <p:spPr>
          <a:xfrm>
            <a:off x="8120351" y="1584974"/>
            <a:ext cx="576000" cy="270303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694C2758-3A9F-4B0A-A2A1-6C9011BCF35F}"/>
              </a:ext>
            </a:extLst>
          </p:cNvPr>
          <p:cNvSpPr txBox="1"/>
          <p:nvPr/>
        </p:nvSpPr>
        <p:spPr>
          <a:xfrm>
            <a:off x="9550228" y="137582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来</a:t>
            </a:r>
            <a:endParaRPr kumimoji="1" lang="ja-JP" altLang="en-US" sz="3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8CD6BEB5-3E6D-437A-A6B7-A44EB04A5C17}"/>
              </a:ext>
            </a:extLst>
          </p:cNvPr>
          <p:cNvSpPr txBox="1"/>
          <p:nvPr/>
        </p:nvSpPr>
        <p:spPr>
          <a:xfrm>
            <a:off x="10079743" y="1371448"/>
            <a:ext cx="1093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れば</a:t>
            </a:r>
          </a:p>
        </p:txBody>
      </p:sp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01AB9E89-1BE2-49C4-A3D2-2AF2E7C739EE}"/>
              </a:ext>
            </a:extLst>
          </p:cNvPr>
          <p:cNvSpPr txBox="1"/>
          <p:nvPr/>
        </p:nvSpPr>
        <p:spPr>
          <a:xfrm>
            <a:off x="9678192" y="2130192"/>
            <a:ext cx="6238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す</a:t>
            </a:r>
            <a:endParaRPr lang="en-US" altLang="ja-JP" sz="3600" dirty="0">
              <a:latin typeface="+mn-ea"/>
            </a:endParaRPr>
          </a:p>
        </p:txBody>
      </p:sp>
      <p:sp>
        <p:nvSpPr>
          <p:cNvPr id="115" name="テキスト ボックス 114">
            <a:extLst>
              <a:ext uri="{FF2B5EF4-FFF2-40B4-BE49-F238E27FC236}">
                <a16:creationId xmlns:a16="http://schemas.microsoft.com/office/drawing/2014/main" id="{9A4BB5D1-9A78-4444-A044-3F89C3B22904}"/>
              </a:ext>
            </a:extLst>
          </p:cNvPr>
          <p:cNvSpPr txBox="1"/>
          <p:nvPr/>
        </p:nvSpPr>
        <p:spPr>
          <a:xfrm>
            <a:off x="10055695" y="2127778"/>
            <a:ext cx="1093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れば</a:t>
            </a:r>
          </a:p>
        </p:txBody>
      </p:sp>
      <p:sp>
        <p:nvSpPr>
          <p:cNvPr id="118" name="次の値と等しい 117">
            <a:extLst>
              <a:ext uri="{FF2B5EF4-FFF2-40B4-BE49-F238E27FC236}">
                <a16:creationId xmlns:a16="http://schemas.microsoft.com/office/drawing/2014/main" id="{7A52C016-94D3-452C-8E48-7FEEEA196AC3}"/>
              </a:ext>
            </a:extLst>
          </p:cNvPr>
          <p:cNvSpPr/>
          <p:nvPr/>
        </p:nvSpPr>
        <p:spPr>
          <a:xfrm>
            <a:off x="8107969" y="2326810"/>
            <a:ext cx="576000" cy="270303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B6097CA2-6F63-4592-B157-8FCCAD38B80F}"/>
              </a:ext>
            </a:extLst>
          </p:cNvPr>
          <p:cNvSpPr txBox="1"/>
          <p:nvPr/>
        </p:nvSpPr>
        <p:spPr>
          <a:xfrm>
            <a:off x="6938563" y="225496"/>
            <a:ext cx="14093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+mn-ea"/>
              </a:rPr>
              <a:t>Ⅲ</a:t>
            </a:r>
            <a:r>
              <a:rPr kumimoji="1" lang="ja-JP" altLang="en-US" sz="2000" dirty="0">
                <a:latin typeface="+mn-ea"/>
              </a:rPr>
              <a:t>グループ</a:t>
            </a:r>
          </a:p>
        </p:txBody>
      </p: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13AC4651-7710-493B-84B7-5F711E1A1C0E}"/>
              </a:ext>
            </a:extLst>
          </p:cNvPr>
          <p:cNvSpPr txBox="1"/>
          <p:nvPr/>
        </p:nvSpPr>
        <p:spPr>
          <a:xfrm>
            <a:off x="869747" y="1959874"/>
            <a:ext cx="5116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しら</a:t>
            </a:r>
          </a:p>
        </p:txBody>
      </p:sp>
      <p:sp>
        <p:nvSpPr>
          <p:cNvPr id="122" name="テキスト ボックス 121">
            <a:extLst>
              <a:ext uri="{FF2B5EF4-FFF2-40B4-BE49-F238E27FC236}">
                <a16:creationId xmlns:a16="http://schemas.microsoft.com/office/drawing/2014/main" id="{CA7AD340-BAAB-41F0-B740-675187357E99}"/>
              </a:ext>
            </a:extLst>
          </p:cNvPr>
          <p:cNvSpPr txBox="1"/>
          <p:nvPr/>
        </p:nvSpPr>
        <p:spPr>
          <a:xfrm>
            <a:off x="1372554" y="2713035"/>
            <a:ext cx="385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み</a:t>
            </a:r>
          </a:p>
        </p:txBody>
      </p:sp>
      <p:sp>
        <p:nvSpPr>
          <p:cNvPr id="123" name="テキスト ボックス 122">
            <a:extLst>
              <a:ext uri="{FF2B5EF4-FFF2-40B4-BE49-F238E27FC236}">
                <a16:creationId xmlns:a16="http://schemas.microsoft.com/office/drawing/2014/main" id="{DF667D13-6B67-4B80-8275-21CCBA187286}"/>
              </a:ext>
            </a:extLst>
          </p:cNvPr>
          <p:cNvSpPr txBox="1"/>
          <p:nvPr/>
        </p:nvSpPr>
        <p:spPr>
          <a:xfrm>
            <a:off x="7558747" y="1212456"/>
            <a:ext cx="3561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き</a:t>
            </a:r>
          </a:p>
        </p:txBody>
      </p:sp>
      <p:sp>
        <p:nvSpPr>
          <p:cNvPr id="124" name="テキスト ボックス 123">
            <a:extLst>
              <a:ext uri="{FF2B5EF4-FFF2-40B4-BE49-F238E27FC236}">
                <a16:creationId xmlns:a16="http://schemas.microsoft.com/office/drawing/2014/main" id="{7C7443AF-5C09-4AAD-8B03-B71B1EFC111A}"/>
              </a:ext>
            </a:extLst>
          </p:cNvPr>
          <p:cNvSpPr txBox="1"/>
          <p:nvPr/>
        </p:nvSpPr>
        <p:spPr>
          <a:xfrm>
            <a:off x="9692278" y="1230565"/>
            <a:ext cx="327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solidFill>
                  <a:srgbClr val="FF0000"/>
                </a:solidFill>
                <a:latin typeface="+mn-ea"/>
              </a:rPr>
              <a:t>く</a:t>
            </a:r>
          </a:p>
        </p:txBody>
      </p:sp>
      <p:sp>
        <p:nvSpPr>
          <p:cNvPr id="125" name="次の値と等しい 124">
            <a:extLst>
              <a:ext uri="{FF2B5EF4-FFF2-40B4-BE49-F238E27FC236}">
                <a16:creationId xmlns:a16="http://schemas.microsoft.com/office/drawing/2014/main" id="{5E4F56A1-3E78-46C3-BB63-358CFF9E1B5D}"/>
              </a:ext>
            </a:extLst>
          </p:cNvPr>
          <p:cNvSpPr/>
          <p:nvPr/>
        </p:nvSpPr>
        <p:spPr>
          <a:xfrm>
            <a:off x="1945240" y="3823198"/>
            <a:ext cx="576000" cy="270303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6" name="矢印: 右 125">
            <a:extLst>
              <a:ext uri="{FF2B5EF4-FFF2-40B4-BE49-F238E27FC236}">
                <a16:creationId xmlns:a16="http://schemas.microsoft.com/office/drawing/2014/main" id="{6CED5C9F-C284-461C-979E-A48BA7D65E4A}"/>
              </a:ext>
            </a:extLst>
          </p:cNvPr>
          <p:cNvSpPr/>
          <p:nvPr/>
        </p:nvSpPr>
        <p:spPr>
          <a:xfrm>
            <a:off x="2808253" y="3856106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D8082FD9-0191-4C62-99B2-88602CE28C0A}"/>
              </a:ext>
            </a:extLst>
          </p:cNvPr>
          <p:cNvSpPr txBox="1"/>
          <p:nvPr/>
        </p:nvSpPr>
        <p:spPr>
          <a:xfrm>
            <a:off x="3450173" y="360567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寝</a:t>
            </a:r>
            <a:endParaRPr kumimoji="1" lang="ja-JP" altLang="en-US" sz="3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E674DC70-61DB-492E-B4A9-4BD5F65D47C7}"/>
              </a:ext>
            </a:extLst>
          </p:cNvPr>
          <p:cNvSpPr txBox="1"/>
          <p:nvPr/>
        </p:nvSpPr>
        <p:spPr>
          <a:xfrm>
            <a:off x="4007945" y="3599299"/>
            <a:ext cx="1093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れば</a:t>
            </a: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8E77EE63-13F7-4555-BF52-5A0B22DD4E43}"/>
              </a:ext>
            </a:extLst>
          </p:cNvPr>
          <p:cNvSpPr txBox="1"/>
          <p:nvPr/>
        </p:nvSpPr>
        <p:spPr>
          <a:xfrm>
            <a:off x="1370951" y="3453655"/>
            <a:ext cx="3882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ね</a:t>
            </a:r>
          </a:p>
        </p:txBody>
      </p:sp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F4AC5A3A-5D06-45C5-B6EA-71227D79CFAA}"/>
              </a:ext>
            </a:extLst>
          </p:cNvPr>
          <p:cNvSpPr txBox="1"/>
          <p:nvPr/>
        </p:nvSpPr>
        <p:spPr>
          <a:xfrm>
            <a:off x="835227" y="4222277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わす</a:t>
            </a:r>
          </a:p>
        </p:txBody>
      </p:sp>
      <p:sp>
        <p:nvSpPr>
          <p:cNvPr id="131" name="テキスト ボックス 130">
            <a:extLst>
              <a:ext uri="{FF2B5EF4-FFF2-40B4-BE49-F238E27FC236}">
                <a16:creationId xmlns:a16="http://schemas.microsoft.com/office/drawing/2014/main" id="{000A2A9C-10FF-4B97-B571-2CD534DC8EAE}"/>
              </a:ext>
            </a:extLst>
          </p:cNvPr>
          <p:cNvSpPr txBox="1"/>
          <p:nvPr/>
        </p:nvSpPr>
        <p:spPr>
          <a:xfrm>
            <a:off x="985909" y="4949907"/>
            <a:ext cx="385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お</a:t>
            </a:r>
          </a:p>
        </p:txBody>
      </p:sp>
      <p:sp>
        <p:nvSpPr>
          <p:cNvPr id="132" name="矢印: 右 131">
            <a:extLst>
              <a:ext uri="{FF2B5EF4-FFF2-40B4-BE49-F238E27FC236}">
                <a16:creationId xmlns:a16="http://schemas.microsoft.com/office/drawing/2014/main" id="{36C706A6-3652-4EB9-BA99-F022C51B9770}"/>
              </a:ext>
            </a:extLst>
          </p:cNvPr>
          <p:cNvSpPr/>
          <p:nvPr/>
        </p:nvSpPr>
        <p:spPr>
          <a:xfrm>
            <a:off x="2805344" y="4613679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33" name="矢印: 右 132">
            <a:extLst>
              <a:ext uri="{FF2B5EF4-FFF2-40B4-BE49-F238E27FC236}">
                <a16:creationId xmlns:a16="http://schemas.microsoft.com/office/drawing/2014/main" id="{6293681B-2FAC-428D-A4A4-8AE2232B2482}"/>
              </a:ext>
            </a:extLst>
          </p:cNvPr>
          <p:cNvSpPr/>
          <p:nvPr/>
        </p:nvSpPr>
        <p:spPr>
          <a:xfrm>
            <a:off x="2798624" y="5355516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34" name="矢印: 右 133">
            <a:extLst>
              <a:ext uri="{FF2B5EF4-FFF2-40B4-BE49-F238E27FC236}">
                <a16:creationId xmlns:a16="http://schemas.microsoft.com/office/drawing/2014/main" id="{A90C2F92-79C0-44EE-8534-1B73208A215F}"/>
              </a:ext>
            </a:extLst>
          </p:cNvPr>
          <p:cNvSpPr/>
          <p:nvPr/>
        </p:nvSpPr>
        <p:spPr>
          <a:xfrm>
            <a:off x="2805344" y="6163455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35" name="次の値と等しい 134">
            <a:extLst>
              <a:ext uri="{FF2B5EF4-FFF2-40B4-BE49-F238E27FC236}">
                <a16:creationId xmlns:a16="http://schemas.microsoft.com/office/drawing/2014/main" id="{56E26814-73D5-4F40-BF2E-62963F98F56C}"/>
              </a:ext>
            </a:extLst>
          </p:cNvPr>
          <p:cNvSpPr/>
          <p:nvPr/>
        </p:nvSpPr>
        <p:spPr>
          <a:xfrm>
            <a:off x="1945240" y="4578544"/>
            <a:ext cx="576000" cy="270303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6" name="テキスト ボックス 135">
            <a:extLst>
              <a:ext uri="{FF2B5EF4-FFF2-40B4-BE49-F238E27FC236}">
                <a16:creationId xmlns:a16="http://schemas.microsoft.com/office/drawing/2014/main" id="{578C8DE8-AD5D-451C-A27A-CCD2E95F75C5}"/>
              </a:ext>
            </a:extLst>
          </p:cNvPr>
          <p:cNvSpPr txBox="1"/>
          <p:nvPr/>
        </p:nvSpPr>
        <p:spPr>
          <a:xfrm>
            <a:off x="3038809" y="4375397"/>
            <a:ext cx="10983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忘れ</a:t>
            </a:r>
            <a:endParaRPr kumimoji="1" lang="ja-JP" altLang="en-US" sz="3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37" name="テキスト ボックス 136">
            <a:extLst>
              <a:ext uri="{FF2B5EF4-FFF2-40B4-BE49-F238E27FC236}">
                <a16:creationId xmlns:a16="http://schemas.microsoft.com/office/drawing/2014/main" id="{8D1070E6-79CC-49A2-AD52-F1610177EB9A}"/>
              </a:ext>
            </a:extLst>
          </p:cNvPr>
          <p:cNvSpPr txBox="1"/>
          <p:nvPr/>
        </p:nvSpPr>
        <p:spPr>
          <a:xfrm>
            <a:off x="3998199" y="4396879"/>
            <a:ext cx="1093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れば</a:t>
            </a:r>
          </a:p>
        </p:txBody>
      </p:sp>
      <p:sp>
        <p:nvSpPr>
          <p:cNvPr id="138" name="次の値と等しい 137">
            <a:extLst>
              <a:ext uri="{FF2B5EF4-FFF2-40B4-BE49-F238E27FC236}">
                <a16:creationId xmlns:a16="http://schemas.microsoft.com/office/drawing/2014/main" id="{3894061C-3F7E-4E93-B38F-7667E3BB05B3}"/>
              </a:ext>
            </a:extLst>
          </p:cNvPr>
          <p:cNvSpPr/>
          <p:nvPr/>
        </p:nvSpPr>
        <p:spPr>
          <a:xfrm>
            <a:off x="1978883" y="5358150"/>
            <a:ext cx="576000" cy="270303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808E3DD7-25FD-4E52-AA7F-F5CE196EB9B8}"/>
              </a:ext>
            </a:extLst>
          </p:cNvPr>
          <p:cNvSpPr txBox="1"/>
          <p:nvPr/>
        </p:nvSpPr>
        <p:spPr>
          <a:xfrm>
            <a:off x="3059379" y="5117424"/>
            <a:ext cx="1032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起き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EEB9D740-D3D8-44B5-9A0C-59D7FCF00FF7}"/>
              </a:ext>
            </a:extLst>
          </p:cNvPr>
          <p:cNvSpPr txBox="1"/>
          <p:nvPr/>
        </p:nvSpPr>
        <p:spPr>
          <a:xfrm>
            <a:off x="3946086" y="5111444"/>
            <a:ext cx="1093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れば</a:t>
            </a:r>
          </a:p>
        </p:txBody>
      </p:sp>
      <p:sp>
        <p:nvSpPr>
          <p:cNvPr id="141" name="テキスト ボックス 140">
            <a:extLst>
              <a:ext uri="{FF2B5EF4-FFF2-40B4-BE49-F238E27FC236}">
                <a16:creationId xmlns:a16="http://schemas.microsoft.com/office/drawing/2014/main" id="{454226DB-A6E7-4DB6-B8A1-6C0033D34F92}"/>
              </a:ext>
            </a:extLst>
          </p:cNvPr>
          <p:cNvSpPr txBox="1"/>
          <p:nvPr/>
        </p:nvSpPr>
        <p:spPr>
          <a:xfrm>
            <a:off x="3449599" y="587337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い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142" name="テキスト ボックス 141">
            <a:extLst>
              <a:ext uri="{FF2B5EF4-FFF2-40B4-BE49-F238E27FC236}">
                <a16:creationId xmlns:a16="http://schemas.microsoft.com/office/drawing/2014/main" id="{4389C5B0-3E86-450C-ACE7-F906A9DFCAFB}"/>
              </a:ext>
            </a:extLst>
          </p:cNvPr>
          <p:cNvSpPr txBox="1"/>
          <p:nvPr/>
        </p:nvSpPr>
        <p:spPr>
          <a:xfrm>
            <a:off x="3943554" y="5875719"/>
            <a:ext cx="1093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れば</a:t>
            </a:r>
          </a:p>
        </p:txBody>
      </p:sp>
      <p:sp>
        <p:nvSpPr>
          <p:cNvPr id="143" name="次の値と等しい 142">
            <a:extLst>
              <a:ext uri="{FF2B5EF4-FFF2-40B4-BE49-F238E27FC236}">
                <a16:creationId xmlns:a16="http://schemas.microsoft.com/office/drawing/2014/main" id="{E62DDDD3-6C52-4EB3-9597-B8F4720452B4}"/>
              </a:ext>
            </a:extLst>
          </p:cNvPr>
          <p:cNvSpPr/>
          <p:nvPr/>
        </p:nvSpPr>
        <p:spPr>
          <a:xfrm>
            <a:off x="1936428" y="6095199"/>
            <a:ext cx="576000" cy="270303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9982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/>
      <p:bldP spid="98" grpId="0"/>
      <p:bldP spid="99" grpId="0"/>
      <p:bldP spid="100" grpId="0"/>
      <p:bldP spid="101" grpId="0"/>
      <p:bldP spid="102" grpId="0"/>
      <p:bldP spid="103" grpId="0" animBg="1"/>
      <p:bldP spid="104" grpId="0" animBg="1"/>
      <p:bldP spid="111" grpId="0" animBg="1"/>
      <p:bldP spid="112" grpId="0"/>
      <p:bldP spid="113" grpId="0"/>
      <p:bldP spid="114" grpId="0"/>
      <p:bldP spid="115" grpId="0"/>
      <p:bldP spid="118" grpId="0" animBg="1"/>
      <p:bldP spid="124" grpId="0"/>
      <p:bldP spid="125" grpId="0" animBg="1"/>
      <p:bldP spid="127" grpId="0"/>
      <p:bldP spid="128" grpId="0"/>
      <p:bldP spid="135" grpId="0" animBg="1"/>
      <p:bldP spid="136" grpId="0"/>
      <p:bldP spid="137" grpId="0"/>
      <p:bldP spid="138" grpId="0" animBg="1"/>
      <p:bldP spid="139" grpId="0"/>
      <p:bldP spid="140" grpId="0"/>
      <p:bldP spid="141" grpId="0"/>
      <p:bldP spid="142" grpId="0"/>
      <p:bldP spid="1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2CCEE44-1F37-23EC-D2FB-08B953304FF6}"/>
              </a:ext>
            </a:extLst>
          </p:cNvPr>
          <p:cNvSpPr/>
          <p:nvPr/>
        </p:nvSpPr>
        <p:spPr>
          <a:xfrm>
            <a:off x="5434550" y="3721519"/>
            <a:ext cx="6328401" cy="5907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ACF43EF8-EF74-1A29-9F19-A7DE6A92B58E}"/>
              </a:ext>
            </a:extLst>
          </p:cNvPr>
          <p:cNvSpPr/>
          <p:nvPr/>
        </p:nvSpPr>
        <p:spPr>
          <a:xfrm>
            <a:off x="5461280" y="2583773"/>
            <a:ext cx="6328401" cy="5907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E7D197A8-6404-6E6D-696D-CD5BD97957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411" y="2030747"/>
            <a:ext cx="6333941" cy="2860983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137CC99-FE5C-4F97-8FE3-EE6DF65BDD3F}"/>
              </a:ext>
            </a:extLst>
          </p:cNvPr>
          <p:cNvSpPr txBox="1"/>
          <p:nvPr/>
        </p:nvSpPr>
        <p:spPr>
          <a:xfrm>
            <a:off x="719334" y="425248"/>
            <a:ext cx="14093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+mn-ea"/>
              </a:rPr>
              <a:t>Ⅰ</a:t>
            </a:r>
            <a:r>
              <a:rPr kumimoji="1" lang="ja-JP" altLang="en-US" sz="2000" dirty="0">
                <a:latin typeface="+mn-ea"/>
              </a:rPr>
              <a:t>グループ</a:t>
            </a:r>
          </a:p>
        </p:txBody>
      </p:sp>
      <p:graphicFrame>
        <p:nvGraphicFramePr>
          <p:cNvPr id="6" name="表 6">
            <a:extLst>
              <a:ext uri="{FF2B5EF4-FFF2-40B4-BE49-F238E27FC236}">
                <a16:creationId xmlns:a16="http://schemas.microsoft.com/office/drawing/2014/main" id="{48F5FA07-E764-433D-8743-4D5D748883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165146"/>
              </p:ext>
            </p:extLst>
          </p:nvPr>
        </p:nvGraphicFramePr>
        <p:xfrm>
          <a:off x="532409" y="1677080"/>
          <a:ext cx="4353191" cy="450348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099848">
                  <a:extLst>
                    <a:ext uri="{9D8B030D-6E8A-4147-A177-3AD203B41FA5}">
                      <a16:colId xmlns:a16="http://schemas.microsoft.com/office/drawing/2014/main" val="2963179471"/>
                    </a:ext>
                  </a:extLst>
                </a:gridCol>
                <a:gridCol w="465364">
                  <a:extLst>
                    <a:ext uri="{9D8B030D-6E8A-4147-A177-3AD203B41FA5}">
                      <a16:colId xmlns:a16="http://schemas.microsoft.com/office/drawing/2014/main" val="3288819574"/>
                    </a:ext>
                  </a:extLst>
                </a:gridCol>
                <a:gridCol w="1787979">
                  <a:extLst>
                    <a:ext uri="{9D8B030D-6E8A-4147-A177-3AD203B41FA5}">
                      <a16:colId xmlns:a16="http://schemas.microsoft.com/office/drawing/2014/main" val="2407580060"/>
                    </a:ext>
                  </a:extLst>
                </a:gridCol>
              </a:tblGrid>
              <a:tr h="750580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kumimoji="1" lang="ja-JP" altLang="en-US" sz="3600" b="0" kern="1200" dirty="0">
                          <a:solidFill>
                            <a:schemeClr val="tx1"/>
                          </a:solidFill>
                        </a:rPr>
                        <a:t>書きます</a:t>
                      </a:r>
                      <a:endParaRPr kumimoji="1" lang="en-US" altLang="ja-JP" sz="36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393876316"/>
                  </a:ext>
                </a:extLst>
              </a:tr>
              <a:tr h="750580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3600" dirty="0"/>
                        <a:t>押します</a:t>
                      </a:r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036992296"/>
                  </a:ext>
                </a:extLst>
              </a:tr>
              <a:tr h="750580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3600" dirty="0"/>
                        <a:t>待ちます</a:t>
                      </a:r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311587967"/>
                  </a:ext>
                </a:extLst>
              </a:tr>
              <a:tr h="750580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3600" dirty="0"/>
                        <a:t>飲みます</a:t>
                      </a:r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4023114245"/>
                  </a:ext>
                </a:extLst>
              </a:tr>
              <a:tr h="750580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3600" dirty="0"/>
                        <a:t>作ります</a:t>
                      </a:r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69533961"/>
                  </a:ext>
                </a:extLst>
              </a:tr>
              <a:tr h="750580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kumimoji="1" lang="ja-JP" altLang="en-US" sz="3600" kern="1200" dirty="0">
                          <a:solidFill>
                            <a:schemeClr val="tx1"/>
                          </a:solidFill>
                        </a:rPr>
                        <a:t>会います</a:t>
                      </a:r>
                      <a:endParaRPr kumimoji="1" lang="ja-JP" altLang="en-US" sz="36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kumimoji="1" lang="ja-JP" altLang="en-US" sz="36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4246123666"/>
                  </a:ext>
                </a:extLst>
              </a:tr>
            </a:tbl>
          </a:graphicData>
        </a:graphic>
      </p:graphicFrame>
      <p:sp>
        <p:nvSpPr>
          <p:cNvPr id="39" name="次の値と等しい 38">
            <a:extLst>
              <a:ext uri="{FF2B5EF4-FFF2-40B4-BE49-F238E27FC236}">
                <a16:creationId xmlns:a16="http://schemas.microsoft.com/office/drawing/2014/main" id="{3B43CBE7-F346-4CA5-8A71-99E51C944220}"/>
              </a:ext>
            </a:extLst>
          </p:cNvPr>
          <p:cNvSpPr/>
          <p:nvPr/>
        </p:nvSpPr>
        <p:spPr>
          <a:xfrm>
            <a:off x="1836672" y="1994855"/>
            <a:ext cx="576000" cy="270303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40" name="次の値と等しい 39">
            <a:extLst>
              <a:ext uri="{FF2B5EF4-FFF2-40B4-BE49-F238E27FC236}">
                <a16:creationId xmlns:a16="http://schemas.microsoft.com/office/drawing/2014/main" id="{8FB6B35A-DBE2-4EF4-93CE-BC976EBAAE8A}"/>
              </a:ext>
            </a:extLst>
          </p:cNvPr>
          <p:cNvSpPr/>
          <p:nvPr/>
        </p:nvSpPr>
        <p:spPr>
          <a:xfrm>
            <a:off x="1875533" y="3504760"/>
            <a:ext cx="576000" cy="270303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41" name="次の値と等しい 40">
            <a:extLst>
              <a:ext uri="{FF2B5EF4-FFF2-40B4-BE49-F238E27FC236}">
                <a16:creationId xmlns:a16="http://schemas.microsoft.com/office/drawing/2014/main" id="{47F3DA18-2219-47FB-A13F-FF9DA9C54293}"/>
              </a:ext>
            </a:extLst>
          </p:cNvPr>
          <p:cNvSpPr/>
          <p:nvPr/>
        </p:nvSpPr>
        <p:spPr>
          <a:xfrm>
            <a:off x="1852323" y="4216660"/>
            <a:ext cx="576000" cy="270303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42" name="次の値と等しい 41">
            <a:extLst>
              <a:ext uri="{FF2B5EF4-FFF2-40B4-BE49-F238E27FC236}">
                <a16:creationId xmlns:a16="http://schemas.microsoft.com/office/drawing/2014/main" id="{DE5E1A49-AE3F-4F9D-BECD-C6637BED5BBA}"/>
              </a:ext>
            </a:extLst>
          </p:cNvPr>
          <p:cNvSpPr/>
          <p:nvPr/>
        </p:nvSpPr>
        <p:spPr>
          <a:xfrm>
            <a:off x="1873817" y="4997970"/>
            <a:ext cx="576000" cy="270303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43" name="次の値と等しい 42">
            <a:extLst>
              <a:ext uri="{FF2B5EF4-FFF2-40B4-BE49-F238E27FC236}">
                <a16:creationId xmlns:a16="http://schemas.microsoft.com/office/drawing/2014/main" id="{92CE51D3-F3FF-4AEB-82ED-B307457CF4D9}"/>
              </a:ext>
            </a:extLst>
          </p:cNvPr>
          <p:cNvSpPr/>
          <p:nvPr/>
        </p:nvSpPr>
        <p:spPr>
          <a:xfrm>
            <a:off x="1881981" y="5737216"/>
            <a:ext cx="576000" cy="270303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45" name="次の値と等しい 44">
            <a:extLst>
              <a:ext uri="{FF2B5EF4-FFF2-40B4-BE49-F238E27FC236}">
                <a16:creationId xmlns:a16="http://schemas.microsoft.com/office/drawing/2014/main" id="{E2ACD438-5C6A-4736-8EF2-AD40860D63D9}"/>
              </a:ext>
            </a:extLst>
          </p:cNvPr>
          <p:cNvSpPr/>
          <p:nvPr/>
        </p:nvSpPr>
        <p:spPr>
          <a:xfrm>
            <a:off x="1852323" y="2776860"/>
            <a:ext cx="576000" cy="270303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47" name="矢印: 右 46">
            <a:extLst>
              <a:ext uri="{FF2B5EF4-FFF2-40B4-BE49-F238E27FC236}">
                <a16:creationId xmlns:a16="http://schemas.microsoft.com/office/drawing/2014/main" id="{47238136-1ACA-4252-ADF0-6F7CAE86CE83}"/>
              </a:ext>
            </a:extLst>
          </p:cNvPr>
          <p:cNvSpPr/>
          <p:nvPr/>
        </p:nvSpPr>
        <p:spPr>
          <a:xfrm>
            <a:off x="2708598" y="2061113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8" name="矢印: 右 47">
            <a:extLst>
              <a:ext uri="{FF2B5EF4-FFF2-40B4-BE49-F238E27FC236}">
                <a16:creationId xmlns:a16="http://schemas.microsoft.com/office/drawing/2014/main" id="{A9170822-9A02-4827-AAF4-970FCCA7E226}"/>
              </a:ext>
            </a:extLst>
          </p:cNvPr>
          <p:cNvSpPr/>
          <p:nvPr/>
        </p:nvSpPr>
        <p:spPr>
          <a:xfrm>
            <a:off x="2728003" y="2787646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9" name="矢印: 右 48">
            <a:extLst>
              <a:ext uri="{FF2B5EF4-FFF2-40B4-BE49-F238E27FC236}">
                <a16:creationId xmlns:a16="http://schemas.microsoft.com/office/drawing/2014/main" id="{1F18CDED-AB58-47AA-84F2-493BBB07EA1C}"/>
              </a:ext>
            </a:extLst>
          </p:cNvPr>
          <p:cNvSpPr/>
          <p:nvPr/>
        </p:nvSpPr>
        <p:spPr>
          <a:xfrm>
            <a:off x="2724720" y="3571019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0" name="矢印: 右 49">
            <a:extLst>
              <a:ext uri="{FF2B5EF4-FFF2-40B4-BE49-F238E27FC236}">
                <a16:creationId xmlns:a16="http://schemas.microsoft.com/office/drawing/2014/main" id="{E5659A21-4587-4F5B-A3E6-B282E63A3923}"/>
              </a:ext>
            </a:extLst>
          </p:cNvPr>
          <p:cNvSpPr/>
          <p:nvPr/>
        </p:nvSpPr>
        <p:spPr>
          <a:xfrm>
            <a:off x="2724720" y="4280504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1" name="矢印: 右 50">
            <a:extLst>
              <a:ext uri="{FF2B5EF4-FFF2-40B4-BE49-F238E27FC236}">
                <a16:creationId xmlns:a16="http://schemas.microsoft.com/office/drawing/2014/main" id="{9785B8E2-A9A5-4FC3-A2CE-3F38BE931256}"/>
              </a:ext>
            </a:extLst>
          </p:cNvPr>
          <p:cNvSpPr/>
          <p:nvPr/>
        </p:nvSpPr>
        <p:spPr>
          <a:xfrm>
            <a:off x="2724720" y="5053343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2" name="矢印: 右 51">
            <a:extLst>
              <a:ext uri="{FF2B5EF4-FFF2-40B4-BE49-F238E27FC236}">
                <a16:creationId xmlns:a16="http://schemas.microsoft.com/office/drawing/2014/main" id="{0D4653AC-637A-4D45-8AA1-2FF9A217F525}"/>
              </a:ext>
            </a:extLst>
          </p:cNvPr>
          <p:cNvSpPr/>
          <p:nvPr/>
        </p:nvSpPr>
        <p:spPr>
          <a:xfrm>
            <a:off x="2719440" y="5828828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D5E5B51-7A11-4024-A2D5-3FA288383F79}"/>
              </a:ext>
            </a:extLst>
          </p:cNvPr>
          <p:cNvSpPr/>
          <p:nvPr/>
        </p:nvSpPr>
        <p:spPr>
          <a:xfrm>
            <a:off x="1349141" y="1814316"/>
            <a:ext cx="376297" cy="50800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CC6CD875-24FD-4798-A447-20F66110C638}"/>
              </a:ext>
            </a:extLst>
          </p:cNvPr>
          <p:cNvSpPr txBox="1"/>
          <p:nvPr/>
        </p:nvSpPr>
        <p:spPr>
          <a:xfrm>
            <a:off x="3016773" y="1776277"/>
            <a:ext cx="10887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書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け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8943B33-3146-4708-B779-8502AF86BB1F}"/>
              </a:ext>
            </a:extLst>
          </p:cNvPr>
          <p:cNvSpPr txBox="1"/>
          <p:nvPr/>
        </p:nvSpPr>
        <p:spPr>
          <a:xfrm>
            <a:off x="3921277" y="1780183"/>
            <a:ext cx="641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ば</a:t>
            </a: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8EFF5941-F2E0-4A39-B38E-29ACE1212EFE}"/>
              </a:ext>
            </a:extLst>
          </p:cNvPr>
          <p:cNvSpPr/>
          <p:nvPr/>
        </p:nvSpPr>
        <p:spPr>
          <a:xfrm>
            <a:off x="1359900" y="2592497"/>
            <a:ext cx="384838" cy="50800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10DF923-1A5B-4FF8-B5DC-26C5AB6A4263}"/>
              </a:ext>
            </a:extLst>
          </p:cNvPr>
          <p:cNvSpPr txBox="1"/>
          <p:nvPr/>
        </p:nvSpPr>
        <p:spPr>
          <a:xfrm>
            <a:off x="3038412" y="2528207"/>
            <a:ext cx="1093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押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せ</a:t>
            </a:r>
            <a:endParaRPr kumimoji="1" lang="en-US" altLang="ja-JP" sz="3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A6A5982E-9345-4DB8-A51D-7F4DE7A6A235}"/>
              </a:ext>
            </a:extLst>
          </p:cNvPr>
          <p:cNvSpPr txBox="1"/>
          <p:nvPr/>
        </p:nvSpPr>
        <p:spPr>
          <a:xfrm>
            <a:off x="3918960" y="3289701"/>
            <a:ext cx="641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ば</a:t>
            </a: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78C822FE-9E0A-4811-BDCE-635C54F0DE90}"/>
              </a:ext>
            </a:extLst>
          </p:cNvPr>
          <p:cNvSpPr/>
          <p:nvPr/>
        </p:nvSpPr>
        <p:spPr>
          <a:xfrm>
            <a:off x="1329487" y="3358124"/>
            <a:ext cx="402551" cy="50800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34796F32-E4F4-423C-A344-5CED70F8BFD3}"/>
              </a:ext>
            </a:extLst>
          </p:cNvPr>
          <p:cNvSpPr/>
          <p:nvPr/>
        </p:nvSpPr>
        <p:spPr>
          <a:xfrm>
            <a:off x="1321571" y="4100895"/>
            <a:ext cx="402945" cy="50800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ABD44B35-79DE-444C-A25C-475CAE19464E}"/>
              </a:ext>
            </a:extLst>
          </p:cNvPr>
          <p:cNvSpPr/>
          <p:nvPr/>
        </p:nvSpPr>
        <p:spPr>
          <a:xfrm>
            <a:off x="1310028" y="5596454"/>
            <a:ext cx="401531" cy="50800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A5C2C172-08E4-4B82-9523-3BE60BBF37F3}"/>
              </a:ext>
            </a:extLst>
          </p:cNvPr>
          <p:cNvSpPr/>
          <p:nvPr/>
        </p:nvSpPr>
        <p:spPr>
          <a:xfrm>
            <a:off x="1358992" y="4846281"/>
            <a:ext cx="366447" cy="50800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3B77CE0C-CFB2-472C-B3B3-56E845559B15}"/>
              </a:ext>
            </a:extLst>
          </p:cNvPr>
          <p:cNvSpPr txBox="1"/>
          <p:nvPr/>
        </p:nvSpPr>
        <p:spPr>
          <a:xfrm>
            <a:off x="3016773" y="3274376"/>
            <a:ext cx="1093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待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て</a:t>
            </a:r>
            <a:endParaRPr kumimoji="1" lang="en-US" altLang="ja-JP" sz="3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E1562358-6BFB-4E06-AEF3-B10470C08C30}"/>
              </a:ext>
            </a:extLst>
          </p:cNvPr>
          <p:cNvSpPr txBox="1"/>
          <p:nvPr/>
        </p:nvSpPr>
        <p:spPr>
          <a:xfrm>
            <a:off x="3929085" y="2533390"/>
            <a:ext cx="641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ば</a:t>
            </a: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B87FC2D6-563C-4719-83C1-33E142622A45}"/>
              </a:ext>
            </a:extLst>
          </p:cNvPr>
          <p:cNvSpPr txBox="1"/>
          <p:nvPr/>
        </p:nvSpPr>
        <p:spPr>
          <a:xfrm>
            <a:off x="3913142" y="4056163"/>
            <a:ext cx="641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ば</a:t>
            </a: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65186BF1-9A92-4B9F-B324-BD5E6EEF0421}"/>
              </a:ext>
            </a:extLst>
          </p:cNvPr>
          <p:cNvSpPr txBox="1"/>
          <p:nvPr/>
        </p:nvSpPr>
        <p:spPr>
          <a:xfrm>
            <a:off x="3901736" y="4761927"/>
            <a:ext cx="641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ば</a:t>
            </a: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A04104FA-3E59-444A-B6C1-3F54E6B1AC62}"/>
              </a:ext>
            </a:extLst>
          </p:cNvPr>
          <p:cNvSpPr txBox="1"/>
          <p:nvPr/>
        </p:nvSpPr>
        <p:spPr>
          <a:xfrm>
            <a:off x="3876335" y="5574601"/>
            <a:ext cx="641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ば</a:t>
            </a: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E91D8DBE-3621-4A73-8928-62F07E5CBA52}"/>
              </a:ext>
            </a:extLst>
          </p:cNvPr>
          <p:cNvSpPr txBox="1"/>
          <p:nvPr/>
        </p:nvSpPr>
        <p:spPr>
          <a:xfrm>
            <a:off x="3016773" y="4040275"/>
            <a:ext cx="10983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飲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め</a:t>
            </a:r>
            <a:endParaRPr kumimoji="1" lang="en-US" altLang="ja-JP" sz="3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CBFB2366-6DD6-43C9-90B6-8A22A25EF861}"/>
              </a:ext>
            </a:extLst>
          </p:cNvPr>
          <p:cNvSpPr txBox="1"/>
          <p:nvPr/>
        </p:nvSpPr>
        <p:spPr>
          <a:xfrm>
            <a:off x="3016773" y="4759006"/>
            <a:ext cx="10983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作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れ</a:t>
            </a:r>
            <a:endParaRPr kumimoji="1" lang="en-US" altLang="ja-JP" sz="3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4072F055-5735-4812-9DB4-C4A5F3A9093F}"/>
              </a:ext>
            </a:extLst>
          </p:cNvPr>
          <p:cNvSpPr txBox="1"/>
          <p:nvPr/>
        </p:nvSpPr>
        <p:spPr>
          <a:xfrm>
            <a:off x="3006331" y="5552393"/>
            <a:ext cx="10759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会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え</a:t>
            </a:r>
            <a:endParaRPr kumimoji="1" lang="en-US" altLang="ja-JP" sz="3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6" name="楕円 45">
            <a:extLst>
              <a:ext uri="{FF2B5EF4-FFF2-40B4-BE49-F238E27FC236}">
                <a16:creationId xmlns:a16="http://schemas.microsoft.com/office/drawing/2014/main" id="{424D528A-66DF-4654-B024-5DD62688C55D}"/>
              </a:ext>
            </a:extLst>
          </p:cNvPr>
          <p:cNvSpPr/>
          <p:nvPr/>
        </p:nvSpPr>
        <p:spPr>
          <a:xfrm>
            <a:off x="1093240" y="1219667"/>
            <a:ext cx="1040349" cy="36933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latin typeface="+mn-ea"/>
              </a:rPr>
              <a:t>ます</a:t>
            </a:r>
          </a:p>
        </p:txBody>
      </p:sp>
      <p:sp>
        <p:nvSpPr>
          <p:cNvPr id="53" name="楕円 52">
            <a:extLst>
              <a:ext uri="{FF2B5EF4-FFF2-40B4-BE49-F238E27FC236}">
                <a16:creationId xmlns:a16="http://schemas.microsoft.com/office/drawing/2014/main" id="{10CB6834-4A06-4559-AB3B-2A41CF3A7326}"/>
              </a:ext>
            </a:extLst>
          </p:cNvPr>
          <p:cNvSpPr/>
          <p:nvPr/>
        </p:nvSpPr>
        <p:spPr>
          <a:xfrm>
            <a:off x="3366409" y="1215101"/>
            <a:ext cx="1040349" cy="36933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latin typeface="+mn-ea"/>
              </a:rPr>
              <a:t>ば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9C5ABC8-BC16-4160-8E1B-D7D5C03D74CA}"/>
              </a:ext>
            </a:extLst>
          </p:cNvPr>
          <p:cNvSpPr txBox="1"/>
          <p:nvPr/>
        </p:nvSpPr>
        <p:spPr>
          <a:xfrm>
            <a:off x="941062" y="1633417"/>
            <a:ext cx="3882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か</a:t>
            </a: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5E0BC7B0-0D30-4B44-947D-649792CC7C26}"/>
              </a:ext>
            </a:extLst>
          </p:cNvPr>
          <p:cNvSpPr txBox="1"/>
          <p:nvPr/>
        </p:nvSpPr>
        <p:spPr>
          <a:xfrm>
            <a:off x="938568" y="2375258"/>
            <a:ext cx="385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+mn-ea"/>
              </a:rPr>
              <a:t>お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4B21DF62-06B3-442E-836B-731BF70EF60E}"/>
              </a:ext>
            </a:extLst>
          </p:cNvPr>
          <p:cNvSpPr txBox="1"/>
          <p:nvPr/>
        </p:nvSpPr>
        <p:spPr>
          <a:xfrm>
            <a:off x="921138" y="3144403"/>
            <a:ext cx="3609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+mn-ea"/>
              </a:rPr>
              <a:t>ま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D863BBBE-26B0-43AC-9F39-62BA2934C802}"/>
              </a:ext>
            </a:extLst>
          </p:cNvPr>
          <p:cNvSpPr txBox="1"/>
          <p:nvPr/>
        </p:nvSpPr>
        <p:spPr>
          <a:xfrm>
            <a:off x="875643" y="3882458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+mn-ea"/>
              </a:rPr>
              <a:t>の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CCC02B8C-222A-4AE9-91D0-132EC9C65238}"/>
              </a:ext>
            </a:extLst>
          </p:cNvPr>
          <p:cNvSpPr txBox="1"/>
          <p:nvPr/>
        </p:nvSpPr>
        <p:spPr>
          <a:xfrm>
            <a:off x="894809" y="4660181"/>
            <a:ext cx="5245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つく</a:t>
            </a: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C98F462A-CD92-4DAE-86D0-949E82DB0CD5}"/>
              </a:ext>
            </a:extLst>
          </p:cNvPr>
          <p:cNvSpPr txBox="1"/>
          <p:nvPr/>
        </p:nvSpPr>
        <p:spPr>
          <a:xfrm>
            <a:off x="891591" y="5371158"/>
            <a:ext cx="385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+mn-ea"/>
              </a:rPr>
              <a:t>あ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42B9D15-5A4D-AF00-AF58-3C8C5EB4AC14}"/>
              </a:ext>
            </a:extLst>
          </p:cNvPr>
          <p:cNvSpPr txBox="1"/>
          <p:nvPr/>
        </p:nvSpPr>
        <p:spPr>
          <a:xfrm>
            <a:off x="7214673" y="1123266"/>
            <a:ext cx="29883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err="1">
                <a:solidFill>
                  <a:srgbClr val="FF0000"/>
                </a:solidFill>
                <a:latin typeface="+mn-ea"/>
              </a:rPr>
              <a:t>i</a:t>
            </a:r>
            <a:r>
              <a:rPr lang="en-US" altLang="ja-JP" sz="4400" dirty="0">
                <a:solidFill>
                  <a:srgbClr val="FF0000"/>
                </a:solidFill>
                <a:latin typeface="+mn-ea"/>
              </a:rPr>
              <a:t> 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→ </a:t>
            </a:r>
            <a:r>
              <a:rPr lang="en-US" altLang="ja-JP" sz="4400" dirty="0">
                <a:solidFill>
                  <a:srgbClr val="FF0000"/>
                </a:solidFill>
                <a:latin typeface="+mn-ea"/>
              </a:rPr>
              <a:t>e </a:t>
            </a:r>
            <a:r>
              <a:rPr lang="en-US" altLang="ja-JP" sz="4400" dirty="0">
                <a:solidFill>
                  <a:schemeClr val="accent1"/>
                </a:solidFill>
                <a:latin typeface="+mj-ea"/>
              </a:rPr>
              <a:t>+ </a:t>
            </a:r>
            <a:r>
              <a:rPr lang="ja-JP" altLang="en-US" sz="4400" dirty="0">
                <a:solidFill>
                  <a:schemeClr val="accent1"/>
                </a:solidFill>
                <a:latin typeface="+mj-ea"/>
              </a:rPr>
              <a:t>ば</a:t>
            </a:r>
            <a:endParaRPr kumimoji="1" lang="ja-JP" altLang="en-US" sz="4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44D2ED17-D114-4BB9-B31D-7728BF5DC619}"/>
              </a:ext>
            </a:extLst>
          </p:cNvPr>
          <p:cNvSpPr/>
          <p:nvPr/>
        </p:nvSpPr>
        <p:spPr>
          <a:xfrm>
            <a:off x="10738291" y="3762899"/>
            <a:ext cx="351064" cy="50800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矢印: 左カーブ 29">
            <a:extLst>
              <a:ext uri="{FF2B5EF4-FFF2-40B4-BE49-F238E27FC236}">
                <a16:creationId xmlns:a16="http://schemas.microsoft.com/office/drawing/2014/main" id="{51844A8B-8F8A-4623-9A01-8137324D3AEF}"/>
              </a:ext>
            </a:extLst>
          </p:cNvPr>
          <p:cNvSpPr/>
          <p:nvPr/>
        </p:nvSpPr>
        <p:spPr>
          <a:xfrm>
            <a:off x="11081042" y="3013028"/>
            <a:ext cx="172995" cy="1138887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B1A6FE4-98E4-056F-27F5-8F446E6F5B03}"/>
              </a:ext>
            </a:extLst>
          </p:cNvPr>
          <p:cNvSpPr/>
          <p:nvPr/>
        </p:nvSpPr>
        <p:spPr>
          <a:xfrm>
            <a:off x="10163487" y="3764371"/>
            <a:ext cx="351064" cy="50800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矢印: 左カーブ 7">
            <a:extLst>
              <a:ext uri="{FF2B5EF4-FFF2-40B4-BE49-F238E27FC236}">
                <a16:creationId xmlns:a16="http://schemas.microsoft.com/office/drawing/2014/main" id="{6DB5947D-9C04-9B3E-C373-301E774C3F50}"/>
              </a:ext>
            </a:extLst>
          </p:cNvPr>
          <p:cNvSpPr/>
          <p:nvPr/>
        </p:nvSpPr>
        <p:spPr>
          <a:xfrm>
            <a:off x="10506238" y="3014500"/>
            <a:ext cx="172995" cy="1138887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5BD2C984-1D98-59B6-AEB0-6E4AA8BC90BC}"/>
              </a:ext>
            </a:extLst>
          </p:cNvPr>
          <p:cNvSpPr/>
          <p:nvPr/>
        </p:nvSpPr>
        <p:spPr>
          <a:xfrm>
            <a:off x="9595236" y="3762899"/>
            <a:ext cx="351064" cy="50800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矢印: 左カーブ 9">
            <a:extLst>
              <a:ext uri="{FF2B5EF4-FFF2-40B4-BE49-F238E27FC236}">
                <a16:creationId xmlns:a16="http://schemas.microsoft.com/office/drawing/2014/main" id="{BC1A0546-8905-4625-0F1B-DD282E763B00}"/>
              </a:ext>
            </a:extLst>
          </p:cNvPr>
          <p:cNvSpPr/>
          <p:nvPr/>
        </p:nvSpPr>
        <p:spPr>
          <a:xfrm>
            <a:off x="9937987" y="3013028"/>
            <a:ext cx="172995" cy="1138887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BF3C44B5-1C74-C49A-C481-19254F269FF8}"/>
              </a:ext>
            </a:extLst>
          </p:cNvPr>
          <p:cNvSpPr/>
          <p:nvPr/>
        </p:nvSpPr>
        <p:spPr>
          <a:xfrm>
            <a:off x="7859069" y="3765397"/>
            <a:ext cx="351064" cy="50800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矢印: 左カーブ 11">
            <a:extLst>
              <a:ext uri="{FF2B5EF4-FFF2-40B4-BE49-F238E27FC236}">
                <a16:creationId xmlns:a16="http://schemas.microsoft.com/office/drawing/2014/main" id="{248A4D63-9444-C8B7-7FBE-E75CD78E85FA}"/>
              </a:ext>
            </a:extLst>
          </p:cNvPr>
          <p:cNvSpPr/>
          <p:nvPr/>
        </p:nvSpPr>
        <p:spPr>
          <a:xfrm>
            <a:off x="8201820" y="3015526"/>
            <a:ext cx="172995" cy="1138887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8B741CA-D8F3-8287-AED6-2F0594FCD024}"/>
              </a:ext>
            </a:extLst>
          </p:cNvPr>
          <p:cNvSpPr/>
          <p:nvPr/>
        </p:nvSpPr>
        <p:spPr>
          <a:xfrm>
            <a:off x="11293842" y="3763611"/>
            <a:ext cx="351064" cy="50800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矢印: 左カーブ 13">
            <a:extLst>
              <a:ext uri="{FF2B5EF4-FFF2-40B4-BE49-F238E27FC236}">
                <a16:creationId xmlns:a16="http://schemas.microsoft.com/office/drawing/2014/main" id="{8E0BB01F-C565-F664-5AF7-84E0A0E5451E}"/>
              </a:ext>
            </a:extLst>
          </p:cNvPr>
          <p:cNvSpPr/>
          <p:nvPr/>
        </p:nvSpPr>
        <p:spPr>
          <a:xfrm>
            <a:off x="11636593" y="3013740"/>
            <a:ext cx="172995" cy="1138887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CCE8780-23D2-1E60-E558-25C53F4720D9}"/>
              </a:ext>
            </a:extLst>
          </p:cNvPr>
          <p:cNvSpPr/>
          <p:nvPr/>
        </p:nvSpPr>
        <p:spPr>
          <a:xfrm>
            <a:off x="6698927" y="3762183"/>
            <a:ext cx="351064" cy="50800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矢印: 左カーブ 15">
            <a:extLst>
              <a:ext uri="{FF2B5EF4-FFF2-40B4-BE49-F238E27FC236}">
                <a16:creationId xmlns:a16="http://schemas.microsoft.com/office/drawing/2014/main" id="{82C27A54-721D-E780-AD77-9EDCA0C9AF21}"/>
              </a:ext>
            </a:extLst>
          </p:cNvPr>
          <p:cNvSpPr/>
          <p:nvPr/>
        </p:nvSpPr>
        <p:spPr>
          <a:xfrm>
            <a:off x="7041678" y="2993262"/>
            <a:ext cx="172995" cy="1138887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51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" grpId="0" animBg="1"/>
      <p:bldP spid="31" grpId="0"/>
      <p:bldP spid="32" grpId="0"/>
      <p:bldP spid="58" grpId="0" animBg="1"/>
      <p:bldP spid="61" grpId="0"/>
      <p:bldP spid="62" grpId="0"/>
      <p:bldP spid="63" grpId="0" animBg="1"/>
      <p:bldP spid="64" grpId="0" animBg="1"/>
      <p:bldP spid="65" grpId="0" animBg="1"/>
      <p:bldP spid="66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3" grpId="0"/>
      <p:bldP spid="57" grpId="0" animBg="1"/>
      <p:bldP spid="30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 6">
            <a:extLst>
              <a:ext uri="{FF2B5EF4-FFF2-40B4-BE49-F238E27FC236}">
                <a16:creationId xmlns:a16="http://schemas.microsoft.com/office/drawing/2014/main" id="{A8CC08E6-DEDF-ED96-3DA2-7CDC345CC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370148"/>
              </p:ext>
            </p:extLst>
          </p:nvPr>
        </p:nvGraphicFramePr>
        <p:xfrm>
          <a:off x="3299381" y="990439"/>
          <a:ext cx="5350552" cy="225174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982797">
                  <a:extLst>
                    <a:ext uri="{9D8B030D-6E8A-4147-A177-3AD203B41FA5}">
                      <a16:colId xmlns:a16="http://schemas.microsoft.com/office/drawing/2014/main" val="2963179471"/>
                    </a:ext>
                  </a:extLst>
                </a:gridCol>
                <a:gridCol w="1170132">
                  <a:extLst>
                    <a:ext uri="{9D8B030D-6E8A-4147-A177-3AD203B41FA5}">
                      <a16:colId xmlns:a16="http://schemas.microsoft.com/office/drawing/2014/main" val="3288819574"/>
                    </a:ext>
                  </a:extLst>
                </a:gridCol>
                <a:gridCol w="2197623">
                  <a:extLst>
                    <a:ext uri="{9D8B030D-6E8A-4147-A177-3AD203B41FA5}">
                      <a16:colId xmlns:a16="http://schemas.microsoft.com/office/drawing/2014/main" val="2407580060"/>
                    </a:ext>
                  </a:extLst>
                </a:gridCol>
              </a:tblGrid>
              <a:tr h="750580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kumimoji="1" lang="ja-JP" altLang="en-US" sz="3600" b="0" kern="1200" dirty="0">
                          <a:solidFill>
                            <a:schemeClr val="tx1"/>
                          </a:solidFill>
                        </a:rPr>
                        <a:t>かかない</a:t>
                      </a:r>
                      <a:endParaRPr kumimoji="1" lang="en-US" altLang="ja-JP" sz="36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393876316"/>
                  </a:ext>
                </a:extLst>
              </a:tr>
              <a:tr h="750580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3600" dirty="0"/>
                        <a:t>たべない</a:t>
                      </a:r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036992296"/>
                  </a:ext>
                </a:extLst>
              </a:tr>
              <a:tr h="750580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3600" dirty="0"/>
                        <a:t>こない</a:t>
                      </a:r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kumimoji="1" lang="ja-JP" altLang="en-US" sz="360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3600" b="0" dirty="0">
                        <a:latin typeface="+mn-ea"/>
                        <a:ea typeface="+mn-ea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618244754"/>
                  </a:ext>
                </a:extLst>
              </a:tr>
            </a:tbl>
          </a:graphicData>
        </a:graphic>
      </p:graphicFrame>
      <p:sp>
        <p:nvSpPr>
          <p:cNvPr id="6" name="矢印: 右 5">
            <a:extLst>
              <a:ext uri="{FF2B5EF4-FFF2-40B4-BE49-F238E27FC236}">
                <a16:creationId xmlns:a16="http://schemas.microsoft.com/office/drawing/2014/main" id="{BB9F2978-F289-536A-12A2-5BBA847F70D7}"/>
              </a:ext>
            </a:extLst>
          </p:cNvPr>
          <p:cNvSpPr/>
          <p:nvPr/>
        </p:nvSpPr>
        <p:spPr>
          <a:xfrm>
            <a:off x="5443282" y="1353741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7" name="矢印: 右 6">
            <a:extLst>
              <a:ext uri="{FF2B5EF4-FFF2-40B4-BE49-F238E27FC236}">
                <a16:creationId xmlns:a16="http://schemas.microsoft.com/office/drawing/2014/main" id="{7FE74568-2109-0D61-5770-2722695DA706}"/>
              </a:ext>
            </a:extLst>
          </p:cNvPr>
          <p:cNvSpPr/>
          <p:nvPr/>
        </p:nvSpPr>
        <p:spPr>
          <a:xfrm>
            <a:off x="5436562" y="2095578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B953DBA-DDD7-4C77-886F-4C7FD1955CF7}"/>
              </a:ext>
            </a:extLst>
          </p:cNvPr>
          <p:cNvSpPr txBox="1"/>
          <p:nvPr/>
        </p:nvSpPr>
        <p:spPr>
          <a:xfrm>
            <a:off x="6258864" y="2601152"/>
            <a:ext cx="995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こな</a:t>
            </a:r>
            <a:endParaRPr kumimoji="1" lang="ja-JP" altLang="en-US" sz="3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42CA8E9-4258-2F12-3F06-7D0D50D211B7}"/>
              </a:ext>
            </a:extLst>
          </p:cNvPr>
          <p:cNvSpPr txBox="1"/>
          <p:nvPr/>
        </p:nvSpPr>
        <p:spPr>
          <a:xfrm>
            <a:off x="7139583" y="2601152"/>
            <a:ext cx="15103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ければ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120AE99-91B8-0C5E-FAB3-A7346D3385FB}"/>
              </a:ext>
            </a:extLst>
          </p:cNvPr>
          <p:cNvSpPr txBox="1"/>
          <p:nvPr/>
        </p:nvSpPr>
        <p:spPr>
          <a:xfrm>
            <a:off x="5777183" y="1082473"/>
            <a:ext cx="1531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かかな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81B14D6-ABC0-C8FC-9C7B-FEEC0F276579}"/>
              </a:ext>
            </a:extLst>
          </p:cNvPr>
          <p:cNvSpPr txBox="1"/>
          <p:nvPr/>
        </p:nvSpPr>
        <p:spPr>
          <a:xfrm>
            <a:off x="7095905" y="1073635"/>
            <a:ext cx="15103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ければ</a:t>
            </a:r>
          </a:p>
        </p:txBody>
      </p:sp>
      <p:sp>
        <p:nvSpPr>
          <p:cNvPr id="13" name="矢印: 右 12">
            <a:extLst>
              <a:ext uri="{FF2B5EF4-FFF2-40B4-BE49-F238E27FC236}">
                <a16:creationId xmlns:a16="http://schemas.microsoft.com/office/drawing/2014/main" id="{CA33A932-70A8-A989-A9C3-C590DB1B74CB}"/>
              </a:ext>
            </a:extLst>
          </p:cNvPr>
          <p:cNvSpPr/>
          <p:nvPr/>
        </p:nvSpPr>
        <p:spPr>
          <a:xfrm>
            <a:off x="5436562" y="2858177"/>
            <a:ext cx="216000" cy="13778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C9A6E69-6799-1F94-3248-C3A5735DE07E}"/>
              </a:ext>
            </a:extLst>
          </p:cNvPr>
          <p:cNvSpPr txBox="1"/>
          <p:nvPr/>
        </p:nvSpPr>
        <p:spPr>
          <a:xfrm>
            <a:off x="5788273" y="1841486"/>
            <a:ext cx="15023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たべな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7EFE098-ACC7-A8FC-20F9-1E9C6E4115C4}"/>
              </a:ext>
            </a:extLst>
          </p:cNvPr>
          <p:cNvSpPr txBox="1"/>
          <p:nvPr/>
        </p:nvSpPr>
        <p:spPr>
          <a:xfrm>
            <a:off x="7095905" y="1833301"/>
            <a:ext cx="15103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ければ</a:t>
            </a:r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BFF2F47B-C565-FB2A-5A35-EA2B7270135E}"/>
              </a:ext>
            </a:extLst>
          </p:cNvPr>
          <p:cNvSpPr/>
          <p:nvPr/>
        </p:nvSpPr>
        <p:spPr>
          <a:xfrm>
            <a:off x="4005417" y="590329"/>
            <a:ext cx="1040349" cy="36933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latin typeface="+mn-ea"/>
              </a:rPr>
              <a:t>ない</a:t>
            </a: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78E84725-E755-14A7-B69D-C5C8B18EA9EE}"/>
              </a:ext>
            </a:extLst>
          </p:cNvPr>
          <p:cNvSpPr/>
          <p:nvPr/>
        </p:nvSpPr>
        <p:spPr>
          <a:xfrm>
            <a:off x="6627721" y="591553"/>
            <a:ext cx="1040349" cy="36933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latin typeface="+mn-ea"/>
              </a:rPr>
              <a:t>ば</a:t>
            </a:r>
          </a:p>
        </p:txBody>
      </p:sp>
      <p:sp>
        <p:nvSpPr>
          <p:cNvPr id="58" name="次の値と等しい 57">
            <a:extLst>
              <a:ext uri="{FF2B5EF4-FFF2-40B4-BE49-F238E27FC236}">
                <a16:creationId xmlns:a16="http://schemas.microsoft.com/office/drawing/2014/main" id="{4710F67A-965B-651B-14CC-3CADF785876F}"/>
              </a:ext>
            </a:extLst>
          </p:cNvPr>
          <p:cNvSpPr/>
          <p:nvPr/>
        </p:nvSpPr>
        <p:spPr>
          <a:xfrm>
            <a:off x="4676423" y="1310803"/>
            <a:ext cx="618231" cy="213529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12BB577-1B4E-6EB5-1346-465FA3C87B24}"/>
              </a:ext>
            </a:extLst>
          </p:cNvPr>
          <p:cNvSpPr txBox="1"/>
          <p:nvPr/>
        </p:nvSpPr>
        <p:spPr>
          <a:xfrm>
            <a:off x="2954437" y="3828688"/>
            <a:ext cx="2114681" cy="7078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ないけい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B63EDC8-6EF8-3ABB-3BD9-2463C5432B69}"/>
              </a:ext>
            </a:extLst>
          </p:cNvPr>
          <p:cNvSpPr txBox="1"/>
          <p:nvPr/>
        </p:nvSpPr>
        <p:spPr>
          <a:xfrm>
            <a:off x="4142004" y="4750103"/>
            <a:ext cx="12602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ない</a:t>
            </a:r>
          </a:p>
        </p:txBody>
      </p:sp>
      <p:sp>
        <p:nvSpPr>
          <p:cNvPr id="12" name="乗算記号 11">
            <a:extLst>
              <a:ext uri="{FF2B5EF4-FFF2-40B4-BE49-F238E27FC236}">
                <a16:creationId xmlns:a16="http://schemas.microsoft.com/office/drawing/2014/main" id="{48D4EBEE-3AE1-E98B-EB08-8557C7917B04}"/>
              </a:ext>
            </a:extLst>
          </p:cNvPr>
          <p:cNvSpPr/>
          <p:nvPr/>
        </p:nvSpPr>
        <p:spPr>
          <a:xfrm>
            <a:off x="4664249" y="4734104"/>
            <a:ext cx="707656" cy="769441"/>
          </a:xfrm>
          <a:prstGeom prst="mathMultiply">
            <a:avLst>
              <a:gd name="adj1" fmla="val 1175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F4FF0215-95A4-7565-DB83-D55556C1E71B}"/>
              </a:ext>
            </a:extLst>
          </p:cNvPr>
          <p:cNvSpPr txBox="1"/>
          <p:nvPr/>
        </p:nvSpPr>
        <p:spPr>
          <a:xfrm>
            <a:off x="5512812" y="4719324"/>
            <a:ext cx="27927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dirty="0">
                <a:solidFill>
                  <a:srgbClr val="FF0000"/>
                </a:solidFill>
                <a:latin typeface="+mn-ea"/>
              </a:rPr>
              <a:t>+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　ければ</a:t>
            </a:r>
          </a:p>
        </p:txBody>
      </p:sp>
      <p:sp>
        <p:nvSpPr>
          <p:cNvPr id="18" name="次の値と等しい 17">
            <a:extLst>
              <a:ext uri="{FF2B5EF4-FFF2-40B4-BE49-F238E27FC236}">
                <a16:creationId xmlns:a16="http://schemas.microsoft.com/office/drawing/2014/main" id="{4816018B-2DFC-7C4E-EBAD-F1A908F8E983}"/>
              </a:ext>
            </a:extLst>
          </p:cNvPr>
          <p:cNvSpPr/>
          <p:nvPr/>
        </p:nvSpPr>
        <p:spPr>
          <a:xfrm>
            <a:off x="4676423" y="2062962"/>
            <a:ext cx="618231" cy="213529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" name="次の値と等しい 18">
            <a:extLst>
              <a:ext uri="{FF2B5EF4-FFF2-40B4-BE49-F238E27FC236}">
                <a16:creationId xmlns:a16="http://schemas.microsoft.com/office/drawing/2014/main" id="{A502BF06-B22B-6ECC-EE82-A1EE46EB8866}"/>
              </a:ext>
            </a:extLst>
          </p:cNvPr>
          <p:cNvSpPr/>
          <p:nvPr/>
        </p:nvSpPr>
        <p:spPr>
          <a:xfrm>
            <a:off x="4676423" y="2815121"/>
            <a:ext cx="618231" cy="213529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4589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3" grpId="0" animBg="1"/>
      <p:bldP spid="14" grpId="0"/>
      <p:bldP spid="15" grpId="0"/>
      <p:bldP spid="58" grpId="0" animBg="1"/>
      <p:bldP spid="3" grpId="0" animBg="1"/>
      <p:bldP spid="4" grpId="0"/>
      <p:bldP spid="12" grpId="0" animBg="1"/>
      <p:bldP spid="28" grpId="0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192</Words>
  <Application>Microsoft Office PowerPoint</Application>
  <PresentationFormat>ワイド画面</PresentationFormat>
  <Paragraphs>84</Paragraphs>
  <Slides>3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Meiryo UI</vt:lpstr>
      <vt:lpstr>UD デジタル 教科書体 N-B</vt:lpstr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4</cp:revision>
  <dcterms:created xsi:type="dcterms:W3CDTF">2024-05-05T08:55:25Z</dcterms:created>
  <dcterms:modified xsi:type="dcterms:W3CDTF">2025-08-30T01:01:38Z</dcterms:modified>
</cp:coreProperties>
</file>