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36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847FE67-C513-4B58-9B98-ABFC4573F792}" type="doc">
      <dgm:prSet loTypeId="urn:microsoft.com/office/officeart/2005/8/layout/hierarchy2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kumimoji="1" lang="ja-JP" altLang="en-US"/>
        </a:p>
      </dgm:t>
    </dgm:pt>
    <dgm:pt modelId="{F8D99C5B-6609-40DA-8B48-1DAFA97AEE30}">
      <dgm:prSet phldrT="[テキスト]" custT="1"/>
      <dgm:spPr/>
      <dgm:t>
        <a:bodyPr anchor="b"/>
        <a:lstStyle/>
        <a:p>
          <a:r>
            <a:rPr kumimoji="1" lang="ja-JP" altLang="en-US" sz="2000" dirty="0">
              <a:latin typeface="+mn-ea"/>
              <a:ea typeface="+mn-ea"/>
            </a:rPr>
            <a:t>けい　　ご</a:t>
          </a:r>
          <a:br>
            <a:rPr kumimoji="1" lang="en-US" altLang="ja-JP" sz="3700" dirty="0">
              <a:latin typeface="+mn-ea"/>
              <a:ea typeface="+mn-ea"/>
            </a:rPr>
          </a:br>
          <a:r>
            <a:rPr kumimoji="1" lang="ja-JP" altLang="en-US" sz="5400" dirty="0">
              <a:latin typeface="+mn-ea"/>
              <a:ea typeface="+mn-ea"/>
            </a:rPr>
            <a:t>敬語</a:t>
          </a:r>
          <a:endParaRPr kumimoji="1" lang="ja-JP" altLang="en-US" sz="3700" dirty="0">
            <a:latin typeface="+mn-ea"/>
            <a:ea typeface="+mn-ea"/>
          </a:endParaRPr>
        </a:p>
      </dgm:t>
    </dgm:pt>
    <dgm:pt modelId="{8A57C066-612C-4228-A10F-57136E06023A}" type="parTrans" cxnId="{355D9C7F-7C12-41C1-9A56-1D7D76827915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FA75207B-A10D-4A5A-A1A7-C6E43C7A6354}" type="sibTrans" cxnId="{355D9C7F-7C12-41C1-9A56-1D7D76827915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5E45FDB4-DE55-4AB4-BC6C-58A4AB043C5A}">
      <dgm:prSet phldrT="[テキスト]" custT="1"/>
      <dgm:spPr/>
      <dgm:t>
        <a:bodyPr anchor="b"/>
        <a:lstStyle/>
        <a:p>
          <a:r>
            <a:rPr kumimoji="1" lang="ja-JP" altLang="en-US" sz="2000" dirty="0">
              <a:latin typeface="+mn-ea"/>
              <a:ea typeface="+mn-ea"/>
            </a:rPr>
            <a:t>そん　　けい　　ご　　　</a:t>
          </a:r>
          <a:br>
            <a:rPr kumimoji="1" lang="en-US" altLang="ja-JP" sz="3700" dirty="0">
              <a:latin typeface="+mn-ea"/>
              <a:ea typeface="+mn-ea"/>
            </a:rPr>
          </a:br>
          <a:r>
            <a:rPr kumimoji="1" lang="ja-JP" altLang="en-US" sz="5400" dirty="0">
              <a:latin typeface="+mn-ea"/>
              <a:ea typeface="+mn-ea"/>
            </a:rPr>
            <a:t>尊敬語</a:t>
          </a:r>
          <a:endParaRPr kumimoji="1" lang="ja-JP" altLang="en-US" sz="3700" dirty="0">
            <a:latin typeface="+mn-ea"/>
            <a:ea typeface="+mn-ea"/>
          </a:endParaRPr>
        </a:p>
      </dgm:t>
    </dgm:pt>
    <dgm:pt modelId="{04DAAC88-D9BE-44D0-8450-F8836391A9A9}" type="parTrans" cxnId="{97DFA747-132E-47DF-BFD1-6B61000B589A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CD4EAA25-7CC7-4D63-90D6-5C5D400E7A34}" type="sibTrans" cxnId="{97DFA747-132E-47DF-BFD1-6B61000B589A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B97D9B8-D408-4AF0-9EF1-D0D22EBC6263}">
      <dgm:prSet phldrT="[テキスト]" custT="1"/>
      <dgm:spPr/>
      <dgm:t>
        <a:bodyPr anchor="b"/>
        <a:lstStyle/>
        <a:p>
          <a:r>
            <a:rPr kumimoji="1" lang="ja-JP" altLang="en-US" sz="1800" dirty="0">
              <a:latin typeface="+mn-ea"/>
              <a:ea typeface="+mn-ea"/>
            </a:rPr>
            <a:t>けん　　じょう　　ご</a:t>
          </a:r>
          <a:br>
            <a:rPr kumimoji="1" lang="en-US" altLang="ja-JP" sz="3700" dirty="0">
              <a:latin typeface="+mn-ea"/>
              <a:ea typeface="+mn-ea"/>
            </a:rPr>
          </a:br>
          <a:r>
            <a:rPr kumimoji="1" lang="ja-JP" altLang="en-US" sz="5400" dirty="0">
              <a:latin typeface="+mn-ea"/>
              <a:ea typeface="+mn-ea"/>
            </a:rPr>
            <a:t>謙譲語</a:t>
          </a:r>
          <a:endParaRPr kumimoji="1" lang="ja-JP" altLang="en-US" sz="3700" dirty="0">
            <a:latin typeface="+mn-ea"/>
            <a:ea typeface="+mn-ea"/>
          </a:endParaRPr>
        </a:p>
      </dgm:t>
    </dgm:pt>
    <dgm:pt modelId="{1AB0EEF0-FBA3-45E9-9A36-B68DA011C134}" type="parTrans" cxnId="{10309D54-19CA-4EDA-9EF2-7D496AF313D8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A55293EB-4317-45BC-A6C1-983893194C6E}" type="sibTrans" cxnId="{10309D54-19CA-4EDA-9EF2-7D496AF313D8}">
      <dgm:prSet/>
      <dgm:spPr/>
      <dgm:t>
        <a:bodyPr/>
        <a:lstStyle/>
        <a:p>
          <a:endParaRPr kumimoji="1" lang="ja-JP" altLang="en-US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gm:t>
    </dgm:pt>
    <dgm:pt modelId="{380E5419-472B-49AA-B5B4-834CC4DBA9A3}" type="pres">
      <dgm:prSet presAssocID="{0847FE67-C513-4B58-9B98-ABFC4573F792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EAA13432-2453-483F-A45D-B88AE5DBDF92}" type="pres">
      <dgm:prSet presAssocID="{F8D99C5B-6609-40DA-8B48-1DAFA97AEE30}" presName="root1" presStyleCnt="0"/>
      <dgm:spPr/>
    </dgm:pt>
    <dgm:pt modelId="{19532E88-7047-4AB2-BB09-6B06E19D2EC9}" type="pres">
      <dgm:prSet presAssocID="{F8D99C5B-6609-40DA-8B48-1DAFA97AEE30}" presName="LevelOneTextNode" presStyleLbl="node0" presStyleIdx="0" presStyleCnt="1">
        <dgm:presLayoutVars>
          <dgm:chPref val="3"/>
        </dgm:presLayoutVars>
      </dgm:prSet>
      <dgm:spPr/>
    </dgm:pt>
    <dgm:pt modelId="{BDE73D5A-0097-4604-B5F6-4A9C4DE583E5}" type="pres">
      <dgm:prSet presAssocID="{F8D99C5B-6609-40DA-8B48-1DAFA97AEE30}" presName="level2hierChild" presStyleCnt="0"/>
      <dgm:spPr/>
    </dgm:pt>
    <dgm:pt modelId="{1F99AF2C-ACA6-40B6-9326-FE2858C4B884}" type="pres">
      <dgm:prSet presAssocID="{04DAAC88-D9BE-44D0-8450-F8836391A9A9}" presName="conn2-1" presStyleLbl="parChTrans1D2" presStyleIdx="0" presStyleCnt="2"/>
      <dgm:spPr/>
    </dgm:pt>
    <dgm:pt modelId="{8A2F1BBE-43D1-4815-8646-0D52DE75ECD4}" type="pres">
      <dgm:prSet presAssocID="{04DAAC88-D9BE-44D0-8450-F8836391A9A9}" presName="connTx" presStyleLbl="parChTrans1D2" presStyleIdx="0" presStyleCnt="2"/>
      <dgm:spPr/>
    </dgm:pt>
    <dgm:pt modelId="{67CFE49B-6E06-46B9-B0D2-C5F05381B953}" type="pres">
      <dgm:prSet presAssocID="{5E45FDB4-DE55-4AB4-BC6C-58A4AB043C5A}" presName="root2" presStyleCnt="0"/>
      <dgm:spPr/>
    </dgm:pt>
    <dgm:pt modelId="{5BC09801-C17A-4850-817E-55FCE97900B9}" type="pres">
      <dgm:prSet presAssocID="{5E45FDB4-DE55-4AB4-BC6C-58A4AB043C5A}" presName="LevelTwoTextNode" presStyleLbl="node2" presStyleIdx="0" presStyleCnt="2" custScaleX="137408" custLinFactNeighborX="2297" custLinFactNeighborY="-43078">
        <dgm:presLayoutVars>
          <dgm:chPref val="3"/>
        </dgm:presLayoutVars>
      </dgm:prSet>
      <dgm:spPr/>
    </dgm:pt>
    <dgm:pt modelId="{F5B48A78-0922-42F1-9EEB-6AB7C0BD20CB}" type="pres">
      <dgm:prSet presAssocID="{5E45FDB4-DE55-4AB4-BC6C-58A4AB043C5A}" presName="level3hierChild" presStyleCnt="0"/>
      <dgm:spPr/>
    </dgm:pt>
    <dgm:pt modelId="{43E10543-E708-4DDE-A347-93968E8D1B4F}" type="pres">
      <dgm:prSet presAssocID="{1AB0EEF0-FBA3-45E9-9A36-B68DA011C134}" presName="conn2-1" presStyleLbl="parChTrans1D2" presStyleIdx="1" presStyleCnt="2"/>
      <dgm:spPr/>
    </dgm:pt>
    <dgm:pt modelId="{093D73FA-E611-4FB2-AC6C-6B7CAB6B1C10}" type="pres">
      <dgm:prSet presAssocID="{1AB0EEF0-FBA3-45E9-9A36-B68DA011C134}" presName="connTx" presStyleLbl="parChTrans1D2" presStyleIdx="1" presStyleCnt="2"/>
      <dgm:spPr/>
    </dgm:pt>
    <dgm:pt modelId="{5D34BF81-AC5B-499E-9186-A9AC849E47B9}" type="pres">
      <dgm:prSet presAssocID="{AB97D9B8-D408-4AF0-9EF1-D0D22EBC6263}" presName="root2" presStyleCnt="0"/>
      <dgm:spPr/>
    </dgm:pt>
    <dgm:pt modelId="{B1ECD321-C9E8-4EA1-A29B-8BF368FC7B9B}" type="pres">
      <dgm:prSet presAssocID="{AB97D9B8-D408-4AF0-9EF1-D0D22EBC6263}" presName="LevelTwoTextNode" presStyleLbl="node2" presStyleIdx="1" presStyleCnt="2" custScaleX="140679" custLinFactNeighborX="-574" custLinFactNeighborY="26995">
        <dgm:presLayoutVars>
          <dgm:chPref val="3"/>
        </dgm:presLayoutVars>
      </dgm:prSet>
      <dgm:spPr/>
    </dgm:pt>
    <dgm:pt modelId="{F5E5863D-4089-46DF-9D3A-6A37BD9F3F41}" type="pres">
      <dgm:prSet presAssocID="{AB97D9B8-D408-4AF0-9EF1-D0D22EBC6263}" presName="level3hierChild" presStyleCnt="0"/>
      <dgm:spPr/>
    </dgm:pt>
  </dgm:ptLst>
  <dgm:cxnLst>
    <dgm:cxn modelId="{E7D74102-85A0-444F-B1AA-6C0F43BA7EB5}" type="presOf" srcId="{04DAAC88-D9BE-44D0-8450-F8836391A9A9}" destId="{8A2F1BBE-43D1-4815-8646-0D52DE75ECD4}" srcOrd="1" destOrd="0" presId="urn:microsoft.com/office/officeart/2005/8/layout/hierarchy2"/>
    <dgm:cxn modelId="{8977751C-4325-4B3D-AA0A-2F55AC7C146D}" type="presOf" srcId="{F8D99C5B-6609-40DA-8B48-1DAFA97AEE30}" destId="{19532E88-7047-4AB2-BB09-6B06E19D2EC9}" srcOrd="0" destOrd="0" presId="urn:microsoft.com/office/officeart/2005/8/layout/hierarchy2"/>
    <dgm:cxn modelId="{97DFA747-132E-47DF-BFD1-6B61000B589A}" srcId="{F8D99C5B-6609-40DA-8B48-1DAFA97AEE30}" destId="{5E45FDB4-DE55-4AB4-BC6C-58A4AB043C5A}" srcOrd="0" destOrd="0" parTransId="{04DAAC88-D9BE-44D0-8450-F8836391A9A9}" sibTransId="{CD4EAA25-7CC7-4D63-90D6-5C5D400E7A34}"/>
    <dgm:cxn modelId="{DAF9D868-6357-4C8C-96F5-9338080DE5E8}" type="presOf" srcId="{1AB0EEF0-FBA3-45E9-9A36-B68DA011C134}" destId="{43E10543-E708-4DDE-A347-93968E8D1B4F}" srcOrd="0" destOrd="0" presId="urn:microsoft.com/office/officeart/2005/8/layout/hierarchy2"/>
    <dgm:cxn modelId="{10309D54-19CA-4EDA-9EF2-7D496AF313D8}" srcId="{F8D99C5B-6609-40DA-8B48-1DAFA97AEE30}" destId="{AB97D9B8-D408-4AF0-9EF1-D0D22EBC6263}" srcOrd="1" destOrd="0" parTransId="{1AB0EEF0-FBA3-45E9-9A36-B68DA011C134}" sibTransId="{A55293EB-4317-45BC-A6C1-983893194C6E}"/>
    <dgm:cxn modelId="{16F7CB55-38BC-4DA4-9E59-8E54764E3A91}" type="presOf" srcId="{0847FE67-C513-4B58-9B98-ABFC4573F792}" destId="{380E5419-472B-49AA-B5B4-834CC4DBA9A3}" srcOrd="0" destOrd="0" presId="urn:microsoft.com/office/officeart/2005/8/layout/hierarchy2"/>
    <dgm:cxn modelId="{355D9C7F-7C12-41C1-9A56-1D7D76827915}" srcId="{0847FE67-C513-4B58-9B98-ABFC4573F792}" destId="{F8D99C5B-6609-40DA-8B48-1DAFA97AEE30}" srcOrd="0" destOrd="0" parTransId="{8A57C066-612C-4228-A10F-57136E06023A}" sibTransId="{FA75207B-A10D-4A5A-A1A7-C6E43C7A6354}"/>
    <dgm:cxn modelId="{96DF2F9B-A78F-4908-8A6F-8FF2618CF1B1}" type="presOf" srcId="{5E45FDB4-DE55-4AB4-BC6C-58A4AB043C5A}" destId="{5BC09801-C17A-4850-817E-55FCE97900B9}" srcOrd="0" destOrd="0" presId="urn:microsoft.com/office/officeart/2005/8/layout/hierarchy2"/>
    <dgm:cxn modelId="{DB4E1AC4-67B6-4FB0-AF85-1D2E3A8B45CC}" type="presOf" srcId="{AB97D9B8-D408-4AF0-9EF1-D0D22EBC6263}" destId="{B1ECD321-C9E8-4EA1-A29B-8BF368FC7B9B}" srcOrd="0" destOrd="0" presId="urn:microsoft.com/office/officeart/2005/8/layout/hierarchy2"/>
    <dgm:cxn modelId="{D07214D2-3BB9-46C5-A68A-D235CB2A9FA9}" type="presOf" srcId="{1AB0EEF0-FBA3-45E9-9A36-B68DA011C134}" destId="{093D73FA-E611-4FB2-AC6C-6B7CAB6B1C10}" srcOrd="1" destOrd="0" presId="urn:microsoft.com/office/officeart/2005/8/layout/hierarchy2"/>
    <dgm:cxn modelId="{19F8D7EE-5A6E-4941-921D-E3F4CE14210A}" type="presOf" srcId="{04DAAC88-D9BE-44D0-8450-F8836391A9A9}" destId="{1F99AF2C-ACA6-40B6-9326-FE2858C4B884}" srcOrd="0" destOrd="0" presId="urn:microsoft.com/office/officeart/2005/8/layout/hierarchy2"/>
    <dgm:cxn modelId="{5E793A0E-7E6B-424F-89DE-383DCFC6BE82}" type="presParOf" srcId="{380E5419-472B-49AA-B5B4-834CC4DBA9A3}" destId="{EAA13432-2453-483F-A45D-B88AE5DBDF92}" srcOrd="0" destOrd="0" presId="urn:microsoft.com/office/officeart/2005/8/layout/hierarchy2"/>
    <dgm:cxn modelId="{30696AA4-3FBE-4440-B8ED-D5D86A498351}" type="presParOf" srcId="{EAA13432-2453-483F-A45D-B88AE5DBDF92}" destId="{19532E88-7047-4AB2-BB09-6B06E19D2EC9}" srcOrd="0" destOrd="0" presId="urn:microsoft.com/office/officeart/2005/8/layout/hierarchy2"/>
    <dgm:cxn modelId="{CC3CE6B8-09C2-46C0-9040-750B77B5CB6E}" type="presParOf" srcId="{EAA13432-2453-483F-A45D-B88AE5DBDF92}" destId="{BDE73D5A-0097-4604-B5F6-4A9C4DE583E5}" srcOrd="1" destOrd="0" presId="urn:microsoft.com/office/officeart/2005/8/layout/hierarchy2"/>
    <dgm:cxn modelId="{894D954D-A6DA-4E60-9430-7B5BAA00423C}" type="presParOf" srcId="{BDE73D5A-0097-4604-B5F6-4A9C4DE583E5}" destId="{1F99AF2C-ACA6-40B6-9326-FE2858C4B884}" srcOrd="0" destOrd="0" presId="urn:microsoft.com/office/officeart/2005/8/layout/hierarchy2"/>
    <dgm:cxn modelId="{4FD36792-8788-4B43-9C82-29C190C5923C}" type="presParOf" srcId="{1F99AF2C-ACA6-40B6-9326-FE2858C4B884}" destId="{8A2F1BBE-43D1-4815-8646-0D52DE75ECD4}" srcOrd="0" destOrd="0" presId="urn:microsoft.com/office/officeart/2005/8/layout/hierarchy2"/>
    <dgm:cxn modelId="{8E837D2F-8A89-433C-B3C9-53F356AD353F}" type="presParOf" srcId="{BDE73D5A-0097-4604-B5F6-4A9C4DE583E5}" destId="{67CFE49B-6E06-46B9-B0D2-C5F05381B953}" srcOrd="1" destOrd="0" presId="urn:microsoft.com/office/officeart/2005/8/layout/hierarchy2"/>
    <dgm:cxn modelId="{F77EDC26-835B-4E9B-9F14-84E8B65A78D5}" type="presParOf" srcId="{67CFE49B-6E06-46B9-B0D2-C5F05381B953}" destId="{5BC09801-C17A-4850-817E-55FCE97900B9}" srcOrd="0" destOrd="0" presId="urn:microsoft.com/office/officeart/2005/8/layout/hierarchy2"/>
    <dgm:cxn modelId="{BDFDBFF4-3221-42D8-8A5D-66FC50513F90}" type="presParOf" srcId="{67CFE49B-6E06-46B9-B0D2-C5F05381B953}" destId="{F5B48A78-0922-42F1-9EEB-6AB7C0BD20CB}" srcOrd="1" destOrd="0" presId="urn:microsoft.com/office/officeart/2005/8/layout/hierarchy2"/>
    <dgm:cxn modelId="{A3F9BEAC-2570-40B1-A18B-CF311FE2F9C3}" type="presParOf" srcId="{BDE73D5A-0097-4604-B5F6-4A9C4DE583E5}" destId="{43E10543-E708-4DDE-A347-93968E8D1B4F}" srcOrd="2" destOrd="0" presId="urn:microsoft.com/office/officeart/2005/8/layout/hierarchy2"/>
    <dgm:cxn modelId="{84BFDFDF-C661-438D-A690-87D33289B42C}" type="presParOf" srcId="{43E10543-E708-4DDE-A347-93968E8D1B4F}" destId="{093D73FA-E611-4FB2-AC6C-6B7CAB6B1C10}" srcOrd="0" destOrd="0" presId="urn:microsoft.com/office/officeart/2005/8/layout/hierarchy2"/>
    <dgm:cxn modelId="{7D2ADBF9-337E-49B8-A003-91E68AE0CACC}" type="presParOf" srcId="{BDE73D5A-0097-4604-B5F6-4A9C4DE583E5}" destId="{5D34BF81-AC5B-499E-9186-A9AC849E47B9}" srcOrd="3" destOrd="0" presId="urn:microsoft.com/office/officeart/2005/8/layout/hierarchy2"/>
    <dgm:cxn modelId="{38DE5D13-EBA2-4428-84DF-17FDECB3795A}" type="presParOf" srcId="{5D34BF81-AC5B-499E-9186-A9AC849E47B9}" destId="{B1ECD321-C9E8-4EA1-A29B-8BF368FC7B9B}" srcOrd="0" destOrd="0" presId="urn:microsoft.com/office/officeart/2005/8/layout/hierarchy2"/>
    <dgm:cxn modelId="{FA14F3D6-18A8-4713-ACC3-089813B104C8}" type="presParOf" srcId="{5D34BF81-AC5B-499E-9186-A9AC849E47B9}" destId="{F5E5863D-4089-46DF-9D3A-6A37BD9F3F41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9532E88-7047-4AB2-BB09-6B06E19D2EC9}">
      <dsp:nvSpPr>
        <dsp:cNvPr id="0" name=""/>
        <dsp:cNvSpPr/>
      </dsp:nvSpPr>
      <dsp:spPr>
        <a:xfrm>
          <a:off x="1814" y="1985698"/>
          <a:ext cx="2894541" cy="144727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>
              <a:latin typeface="+mn-ea"/>
              <a:ea typeface="+mn-ea"/>
            </a:rPr>
            <a:t>けい　　ご</a:t>
          </a:r>
          <a:br>
            <a:rPr kumimoji="1" lang="en-US" altLang="ja-JP" sz="3700" kern="1200" dirty="0">
              <a:latin typeface="+mn-ea"/>
              <a:ea typeface="+mn-ea"/>
            </a:rPr>
          </a:br>
          <a:r>
            <a:rPr kumimoji="1" lang="ja-JP" altLang="en-US" sz="5400" kern="1200" dirty="0">
              <a:latin typeface="+mn-ea"/>
              <a:ea typeface="+mn-ea"/>
            </a:rPr>
            <a:t>敬語</a:t>
          </a:r>
          <a:endParaRPr kumimoji="1" lang="ja-JP" altLang="en-US" sz="3700" kern="1200" dirty="0">
            <a:latin typeface="+mn-ea"/>
            <a:ea typeface="+mn-ea"/>
          </a:endParaRPr>
        </a:p>
      </dsp:txBody>
      <dsp:txXfrm>
        <a:off x="44203" y="2028087"/>
        <a:ext cx="2809763" cy="1362492"/>
      </dsp:txXfrm>
    </dsp:sp>
    <dsp:sp modelId="{1F99AF2C-ACA6-40B6-9326-FE2858C4B884}">
      <dsp:nvSpPr>
        <dsp:cNvPr id="0" name=""/>
        <dsp:cNvSpPr/>
      </dsp:nvSpPr>
      <dsp:spPr>
        <a:xfrm rot="18603988">
          <a:off x="2557483" y="1957477"/>
          <a:ext cx="1902050" cy="48076"/>
        </a:xfrm>
        <a:custGeom>
          <a:avLst/>
          <a:gdLst/>
          <a:ahLst/>
          <a:cxnLst/>
          <a:rect l="0" t="0" r="0" b="0"/>
          <a:pathLst>
            <a:path>
              <a:moveTo>
                <a:pt x="0" y="24038"/>
              </a:moveTo>
              <a:lnTo>
                <a:pt x="1902050" y="2403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600" kern="12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3460957" y="1933964"/>
        <a:ext cx="95102" cy="95102"/>
      </dsp:txXfrm>
    </dsp:sp>
    <dsp:sp modelId="{5BC09801-C17A-4850-817E-55FCE97900B9}">
      <dsp:nvSpPr>
        <dsp:cNvPr id="0" name=""/>
        <dsp:cNvSpPr/>
      </dsp:nvSpPr>
      <dsp:spPr>
        <a:xfrm>
          <a:off x="4120660" y="530061"/>
          <a:ext cx="3977332" cy="14472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b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000" kern="1200" dirty="0">
              <a:latin typeface="+mn-ea"/>
              <a:ea typeface="+mn-ea"/>
            </a:rPr>
            <a:t>そん　　けい　　ご　　　</a:t>
          </a:r>
          <a:br>
            <a:rPr kumimoji="1" lang="en-US" altLang="ja-JP" sz="3700" kern="1200" dirty="0">
              <a:latin typeface="+mn-ea"/>
              <a:ea typeface="+mn-ea"/>
            </a:rPr>
          </a:br>
          <a:r>
            <a:rPr kumimoji="1" lang="ja-JP" altLang="en-US" sz="5400" kern="1200" dirty="0">
              <a:latin typeface="+mn-ea"/>
              <a:ea typeface="+mn-ea"/>
            </a:rPr>
            <a:t>尊敬語</a:t>
          </a:r>
          <a:endParaRPr kumimoji="1" lang="ja-JP" altLang="en-US" sz="3700" kern="1200" dirty="0">
            <a:latin typeface="+mn-ea"/>
            <a:ea typeface="+mn-ea"/>
          </a:endParaRPr>
        </a:p>
      </dsp:txBody>
      <dsp:txXfrm>
        <a:off x="4163049" y="572450"/>
        <a:ext cx="3892554" cy="1362492"/>
      </dsp:txXfrm>
    </dsp:sp>
    <dsp:sp modelId="{43E10543-E708-4DDE-A347-93968E8D1B4F}">
      <dsp:nvSpPr>
        <dsp:cNvPr id="0" name=""/>
        <dsp:cNvSpPr/>
      </dsp:nvSpPr>
      <dsp:spPr>
        <a:xfrm rot="2818713">
          <a:off x="2630632" y="3296731"/>
          <a:ext cx="1672649" cy="48076"/>
        </a:xfrm>
        <a:custGeom>
          <a:avLst/>
          <a:gdLst/>
          <a:ahLst/>
          <a:cxnLst/>
          <a:rect l="0" t="0" r="0" b="0"/>
          <a:pathLst>
            <a:path>
              <a:moveTo>
                <a:pt x="0" y="24038"/>
              </a:moveTo>
              <a:lnTo>
                <a:pt x="1672649" y="24038"/>
              </a:lnTo>
            </a:path>
          </a:pathLst>
        </a:custGeom>
        <a:noFill/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kumimoji="1" lang="ja-JP" altLang="en-US" sz="500" kern="1200">
            <a:latin typeface="BIZ UDPゴシック" panose="020B0400000000000000" pitchFamily="50" charset="-128"/>
            <a:ea typeface="BIZ UDPゴシック" panose="020B0400000000000000" pitchFamily="50" charset="-128"/>
          </a:endParaRPr>
        </a:p>
      </dsp:txBody>
      <dsp:txXfrm>
        <a:off x="3425141" y="3278953"/>
        <a:ext cx="83632" cy="83632"/>
      </dsp:txXfrm>
    </dsp:sp>
    <dsp:sp modelId="{B1ECD321-C9E8-4EA1-A29B-8BF368FC7B9B}">
      <dsp:nvSpPr>
        <dsp:cNvPr id="0" name=""/>
        <dsp:cNvSpPr/>
      </dsp:nvSpPr>
      <dsp:spPr>
        <a:xfrm>
          <a:off x="4037558" y="3208569"/>
          <a:ext cx="4072012" cy="1447270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b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800" kern="1200" dirty="0">
              <a:latin typeface="+mn-ea"/>
              <a:ea typeface="+mn-ea"/>
            </a:rPr>
            <a:t>けん　　じょう　　ご</a:t>
          </a:r>
          <a:br>
            <a:rPr kumimoji="1" lang="en-US" altLang="ja-JP" sz="3700" kern="1200" dirty="0">
              <a:latin typeface="+mn-ea"/>
              <a:ea typeface="+mn-ea"/>
            </a:rPr>
          </a:br>
          <a:r>
            <a:rPr kumimoji="1" lang="ja-JP" altLang="en-US" sz="5400" kern="1200" dirty="0">
              <a:latin typeface="+mn-ea"/>
              <a:ea typeface="+mn-ea"/>
            </a:rPr>
            <a:t>謙譲語</a:t>
          </a:r>
          <a:endParaRPr kumimoji="1" lang="ja-JP" altLang="en-US" sz="3700" kern="1200" dirty="0">
            <a:latin typeface="+mn-ea"/>
            <a:ea typeface="+mn-ea"/>
          </a:endParaRPr>
        </a:p>
      </dsp:txBody>
      <dsp:txXfrm>
        <a:off x="4079947" y="3250958"/>
        <a:ext cx="3987234" cy="13624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339885-416D-4B8B-B8AF-4984B0331A8D}" type="datetimeFigureOut">
              <a:rPr kumimoji="1" lang="ja-JP" altLang="en-US" smtClean="0"/>
              <a:t>2025/2/28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FF6660-6985-4CD2-9128-7D617E3AFEE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81600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FF6660-6985-4CD2-9128-7D617E3AFEEA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32476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056FFEE-F498-22E1-0D43-731EAA8DC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©</a:t>
            </a:r>
            <a:r>
              <a:rPr kumimoji="1" lang="ja-JP" altLang="en-US" dirty="0"/>
              <a:t>ニホンゴピース</a:t>
            </a:r>
          </a:p>
        </p:txBody>
      </p:sp>
    </p:spTree>
    <p:extLst>
      <p:ext uri="{BB962C8B-B14F-4D97-AF65-F5344CB8AC3E}">
        <p14:creationId xmlns:p14="http://schemas.microsoft.com/office/powerpoint/2010/main" val="2685544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8937A74-6C06-6FA0-2CFC-9D8CD95307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dirty="0"/>
              <a:t>©</a:t>
            </a:r>
            <a:r>
              <a:rPr kumimoji="1" lang="ja-JP" altLang="en-US" dirty="0"/>
              <a:t>ニホンゴピース</a:t>
            </a:r>
          </a:p>
        </p:txBody>
      </p:sp>
    </p:spTree>
    <p:extLst>
      <p:ext uri="{BB962C8B-B14F-4D97-AF65-F5344CB8AC3E}">
        <p14:creationId xmlns:p14="http://schemas.microsoft.com/office/powerpoint/2010/main" val="27713155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89DCABF8-4559-0DAB-AF70-00C85F687F6D}"/>
              </a:ext>
            </a:extLst>
          </p:cNvPr>
          <p:cNvSpPr/>
          <p:nvPr/>
        </p:nvSpPr>
        <p:spPr>
          <a:xfrm>
            <a:off x="2246811" y="1314994"/>
            <a:ext cx="7715795" cy="3849189"/>
          </a:xfrm>
          <a:prstGeom prst="round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55BB25D-0C88-2650-1D07-F55ACBBD6B84}"/>
              </a:ext>
            </a:extLst>
          </p:cNvPr>
          <p:cNvSpPr txBox="1"/>
          <p:nvPr/>
        </p:nvSpPr>
        <p:spPr>
          <a:xfrm>
            <a:off x="3648684" y="2455339"/>
            <a:ext cx="471475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3800" dirty="0">
                <a:latin typeface="+mn-ea"/>
              </a:rPr>
              <a:t>敬　語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737EA38-A6AF-7F8F-7E57-0AA91842D542}"/>
              </a:ext>
            </a:extLst>
          </p:cNvPr>
          <p:cNvSpPr txBox="1"/>
          <p:nvPr/>
        </p:nvSpPr>
        <p:spPr>
          <a:xfrm>
            <a:off x="4223593" y="1913510"/>
            <a:ext cx="32688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n-ea"/>
              </a:rPr>
              <a:t>けい　　　　　　　ご</a:t>
            </a:r>
          </a:p>
        </p:txBody>
      </p:sp>
    </p:spTree>
    <p:extLst>
      <p:ext uri="{BB962C8B-B14F-4D97-AF65-F5344CB8AC3E}">
        <p14:creationId xmlns:p14="http://schemas.microsoft.com/office/powerpoint/2010/main" val="990542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図表 1">
            <a:extLst>
              <a:ext uri="{FF2B5EF4-FFF2-40B4-BE49-F238E27FC236}">
                <a16:creationId xmlns:a16="http://schemas.microsoft.com/office/drawing/2014/main" id="{7652C2F3-3178-0606-85C6-C4F6210A94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23945855"/>
              </p:ext>
            </p:extLst>
          </p:nvPr>
        </p:nvGraphicFramePr>
        <p:xfrm>
          <a:off x="2032000" y="719666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8450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5F403837-1D4C-5885-6585-67C50320C1C1}"/>
              </a:ext>
            </a:extLst>
          </p:cNvPr>
          <p:cNvSpPr/>
          <p:nvPr/>
        </p:nvSpPr>
        <p:spPr>
          <a:xfrm>
            <a:off x="6502659" y="4716764"/>
            <a:ext cx="2828925" cy="1931212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pic>
        <p:nvPicPr>
          <p:cNvPr id="3" name="Picture 4" descr="社長のイラスト（男性）">
            <a:extLst>
              <a:ext uri="{FF2B5EF4-FFF2-40B4-BE49-F238E27FC236}">
                <a16:creationId xmlns:a16="http://schemas.microsoft.com/office/drawing/2014/main" id="{D24E319A-D6D1-DA97-AA69-B1392C2AD0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093" y="1736573"/>
            <a:ext cx="2795321" cy="324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6" descr="玉座に座る王様のイラスト">
            <a:extLst>
              <a:ext uri="{FF2B5EF4-FFF2-40B4-BE49-F238E27FC236}">
                <a16:creationId xmlns:a16="http://schemas.microsoft.com/office/drawing/2014/main" id="{34F91CA6-3DFC-6D95-5F96-08934D92CE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90" y="1428996"/>
            <a:ext cx="2599081" cy="364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ED746DEE-B32D-F5DD-5B35-69EDFEE0FE67}"/>
              </a:ext>
            </a:extLst>
          </p:cNvPr>
          <p:cNvSpPr/>
          <p:nvPr/>
        </p:nvSpPr>
        <p:spPr>
          <a:xfrm>
            <a:off x="448887" y="1039090"/>
            <a:ext cx="5893724" cy="433823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D6F3052B-953C-E176-F476-362E64E234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8111" y="1357313"/>
            <a:ext cx="2828925" cy="4286250"/>
          </a:xfrm>
          <a:prstGeom prst="rect">
            <a:avLst/>
          </a:prstGeom>
        </p:spPr>
      </p:pic>
      <p:sp>
        <p:nvSpPr>
          <p:cNvPr id="7" name="吹き出し: 円形 6">
            <a:extLst>
              <a:ext uri="{FF2B5EF4-FFF2-40B4-BE49-F238E27FC236}">
                <a16:creationId xmlns:a16="http://schemas.microsoft.com/office/drawing/2014/main" id="{2E87242C-B520-9A2C-F941-207D8B87F579}"/>
              </a:ext>
            </a:extLst>
          </p:cNvPr>
          <p:cNvSpPr/>
          <p:nvPr/>
        </p:nvSpPr>
        <p:spPr>
          <a:xfrm>
            <a:off x="7088570" y="584177"/>
            <a:ext cx="1904445" cy="1546271"/>
          </a:xfrm>
          <a:prstGeom prst="wedgeEllipseCallout">
            <a:avLst>
              <a:gd name="adj1" fmla="val 72553"/>
              <a:gd name="adj2" fmla="val 529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矢印: 左 7">
            <a:extLst>
              <a:ext uri="{FF2B5EF4-FFF2-40B4-BE49-F238E27FC236}">
                <a16:creationId xmlns:a16="http://schemas.microsoft.com/office/drawing/2014/main" id="{EADFDC6D-4DAB-CFC7-DC92-CC78D36EF06C}"/>
              </a:ext>
            </a:extLst>
          </p:cNvPr>
          <p:cNvSpPr/>
          <p:nvPr/>
        </p:nvSpPr>
        <p:spPr>
          <a:xfrm>
            <a:off x="6666114" y="3059084"/>
            <a:ext cx="1596044" cy="739832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F98277A-A5E5-AAB4-6C4E-E7C3E0FAB955}"/>
              </a:ext>
            </a:extLst>
          </p:cNvPr>
          <p:cNvSpPr txBox="1"/>
          <p:nvPr/>
        </p:nvSpPr>
        <p:spPr>
          <a:xfrm>
            <a:off x="6772416" y="5072568"/>
            <a:ext cx="22894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n-ea"/>
              </a:rPr>
              <a:t>そんけいご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D885B60-A583-9C74-BA20-289C2873EA6D}"/>
              </a:ext>
            </a:extLst>
          </p:cNvPr>
          <p:cNvSpPr txBox="1"/>
          <p:nvPr/>
        </p:nvSpPr>
        <p:spPr>
          <a:xfrm>
            <a:off x="6661808" y="5796142"/>
            <a:ext cx="25106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600" dirty="0">
                <a:latin typeface="+mn-ea"/>
              </a:rPr>
              <a:t>けんじょうご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B9145F8-E54D-5C44-7D1D-C842ED6CC313}"/>
              </a:ext>
            </a:extLst>
          </p:cNvPr>
          <p:cNvSpPr txBox="1"/>
          <p:nvPr/>
        </p:nvSpPr>
        <p:spPr>
          <a:xfrm>
            <a:off x="7464136" y="4485931"/>
            <a:ext cx="1034257" cy="4616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n-ea"/>
              </a:rPr>
              <a:t>けいご</a:t>
            </a:r>
          </a:p>
        </p:txBody>
      </p:sp>
    </p:spTree>
    <p:extLst>
      <p:ext uri="{BB962C8B-B14F-4D97-AF65-F5344CB8AC3E}">
        <p14:creationId xmlns:p14="http://schemas.microsoft.com/office/powerpoint/2010/main" val="702438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社長のイラスト（男性）">
            <a:extLst>
              <a:ext uri="{FF2B5EF4-FFF2-40B4-BE49-F238E27FC236}">
                <a16:creationId xmlns:a16="http://schemas.microsoft.com/office/drawing/2014/main" id="{43F70A8F-05D2-4988-10C5-A89CD71342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093" y="1736573"/>
            <a:ext cx="2795321" cy="324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玉座に座る王様のイラスト">
            <a:extLst>
              <a:ext uri="{FF2B5EF4-FFF2-40B4-BE49-F238E27FC236}">
                <a16:creationId xmlns:a16="http://schemas.microsoft.com/office/drawing/2014/main" id="{F324AC02-923E-AA96-2904-65F8808B24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90" y="1428996"/>
            <a:ext cx="2599081" cy="364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D5E4F58E-A97B-B457-16BB-C5576816E592}"/>
              </a:ext>
            </a:extLst>
          </p:cNvPr>
          <p:cNvSpPr/>
          <p:nvPr/>
        </p:nvSpPr>
        <p:spPr>
          <a:xfrm>
            <a:off x="448887" y="1039090"/>
            <a:ext cx="5893724" cy="433823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D8C57EBE-824B-F480-2B95-23A0FBCB971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8111" y="1357313"/>
            <a:ext cx="2828925" cy="4286250"/>
          </a:xfrm>
          <a:prstGeom prst="rect">
            <a:avLst/>
          </a:prstGeom>
        </p:spPr>
      </p:pic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84839277-8C42-B974-32A0-F7757AE02539}"/>
              </a:ext>
            </a:extLst>
          </p:cNvPr>
          <p:cNvSpPr/>
          <p:nvPr/>
        </p:nvSpPr>
        <p:spPr>
          <a:xfrm>
            <a:off x="7088570" y="584177"/>
            <a:ext cx="1904445" cy="1546271"/>
          </a:xfrm>
          <a:prstGeom prst="wedgeEllipseCallout">
            <a:avLst>
              <a:gd name="adj1" fmla="val 72553"/>
              <a:gd name="adj2" fmla="val 529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7" name="矢印: 左 6">
            <a:extLst>
              <a:ext uri="{FF2B5EF4-FFF2-40B4-BE49-F238E27FC236}">
                <a16:creationId xmlns:a16="http://schemas.microsoft.com/office/drawing/2014/main" id="{1C46658F-BF6B-554B-970B-1A1541B9235B}"/>
              </a:ext>
            </a:extLst>
          </p:cNvPr>
          <p:cNvSpPr/>
          <p:nvPr/>
        </p:nvSpPr>
        <p:spPr>
          <a:xfrm>
            <a:off x="6666114" y="3059084"/>
            <a:ext cx="1596044" cy="739832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8AC5D84-B185-BD9C-DE04-23A8243B1D2D}"/>
              </a:ext>
            </a:extLst>
          </p:cNvPr>
          <p:cNvSpPr txBox="1"/>
          <p:nvPr/>
        </p:nvSpPr>
        <p:spPr>
          <a:xfrm>
            <a:off x="9256410" y="198219"/>
            <a:ext cx="205697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+mn-ea"/>
              </a:rPr>
              <a:t>そんけいご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BC635D0-83AA-AEB1-973A-850DC9FF12AA}"/>
              </a:ext>
            </a:extLst>
          </p:cNvPr>
          <p:cNvSpPr txBox="1"/>
          <p:nvPr/>
        </p:nvSpPr>
        <p:spPr>
          <a:xfrm>
            <a:off x="2594087" y="787719"/>
            <a:ext cx="1502334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+mn-ea"/>
              </a:rPr>
              <a:t>action</a:t>
            </a:r>
            <a:endParaRPr kumimoji="1" lang="ja-JP" altLang="en-US" sz="3200" dirty="0">
              <a:latin typeface="+mn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E9B92EDF-8C54-FCF3-7D0B-0C643DF63BBE}"/>
              </a:ext>
            </a:extLst>
          </p:cNvPr>
          <p:cNvSpPr txBox="1"/>
          <p:nvPr/>
        </p:nvSpPr>
        <p:spPr>
          <a:xfrm>
            <a:off x="1841885" y="5511465"/>
            <a:ext cx="36295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n-ea"/>
              </a:rPr>
              <a:t>しゃちょうは　かえりました。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9D9ECA8-8556-106A-94CA-421855CA1129}"/>
              </a:ext>
            </a:extLst>
          </p:cNvPr>
          <p:cNvSpPr txBox="1"/>
          <p:nvPr/>
        </p:nvSpPr>
        <p:spPr>
          <a:xfrm>
            <a:off x="1978929" y="6107274"/>
            <a:ext cx="35882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>
                <a:latin typeface="+mn-ea"/>
              </a:rPr>
              <a:t>おうさまは　すわりました。</a:t>
            </a:r>
          </a:p>
        </p:txBody>
      </p:sp>
    </p:spTree>
    <p:extLst>
      <p:ext uri="{BB962C8B-B14F-4D97-AF65-F5344CB8AC3E}">
        <p14:creationId xmlns:p14="http://schemas.microsoft.com/office/powerpoint/2010/main" val="1005753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社長のイラスト（男性）">
            <a:extLst>
              <a:ext uri="{FF2B5EF4-FFF2-40B4-BE49-F238E27FC236}">
                <a16:creationId xmlns:a16="http://schemas.microsoft.com/office/drawing/2014/main" id="{250934A2-EBC7-3C11-37F1-5C1B06C8EF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093" y="1736573"/>
            <a:ext cx="2795321" cy="3240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6" descr="玉座に座る王様のイラスト">
            <a:extLst>
              <a:ext uri="{FF2B5EF4-FFF2-40B4-BE49-F238E27FC236}">
                <a16:creationId xmlns:a16="http://schemas.microsoft.com/office/drawing/2014/main" id="{5AFA9FC6-1456-C2D8-9184-BC1B60C9D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390" y="1428996"/>
            <a:ext cx="2599081" cy="3643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5FF2433E-BD37-3836-1F33-E494B6EB391D}"/>
              </a:ext>
            </a:extLst>
          </p:cNvPr>
          <p:cNvSpPr/>
          <p:nvPr/>
        </p:nvSpPr>
        <p:spPr>
          <a:xfrm>
            <a:off x="448887" y="1039090"/>
            <a:ext cx="5893724" cy="4338231"/>
          </a:xfrm>
          <a:prstGeom prst="round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BBF9881D-264F-F9A2-5FE1-A43A543D99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33117" y="1285875"/>
            <a:ext cx="2828925" cy="4286250"/>
          </a:xfrm>
          <a:prstGeom prst="rect">
            <a:avLst/>
          </a:prstGeom>
        </p:spPr>
      </p:pic>
      <p:sp>
        <p:nvSpPr>
          <p:cNvPr id="6" name="吹き出し: 円形 5">
            <a:extLst>
              <a:ext uri="{FF2B5EF4-FFF2-40B4-BE49-F238E27FC236}">
                <a16:creationId xmlns:a16="http://schemas.microsoft.com/office/drawing/2014/main" id="{2AF76C28-CEB4-EC9D-E063-936258D2A54E}"/>
              </a:ext>
            </a:extLst>
          </p:cNvPr>
          <p:cNvSpPr/>
          <p:nvPr/>
        </p:nvSpPr>
        <p:spPr>
          <a:xfrm>
            <a:off x="7088570" y="584177"/>
            <a:ext cx="1904445" cy="1546271"/>
          </a:xfrm>
          <a:prstGeom prst="wedgeEllipseCallout">
            <a:avLst>
              <a:gd name="adj1" fmla="val 72553"/>
              <a:gd name="adj2" fmla="val 52904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7" name="矢印: 左 6">
            <a:extLst>
              <a:ext uri="{FF2B5EF4-FFF2-40B4-BE49-F238E27FC236}">
                <a16:creationId xmlns:a16="http://schemas.microsoft.com/office/drawing/2014/main" id="{C68B0102-41CD-F2C7-664D-DD42A4B6B17F}"/>
              </a:ext>
            </a:extLst>
          </p:cNvPr>
          <p:cNvSpPr/>
          <p:nvPr/>
        </p:nvSpPr>
        <p:spPr>
          <a:xfrm>
            <a:off x="6666114" y="3059084"/>
            <a:ext cx="1596044" cy="739832"/>
          </a:xfrm>
          <a:prstGeom prst="lef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+mn-ea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082A3C7-4DA5-E3E2-650E-FFB7CCCA5811}"/>
              </a:ext>
            </a:extLst>
          </p:cNvPr>
          <p:cNvSpPr txBox="1"/>
          <p:nvPr/>
        </p:nvSpPr>
        <p:spPr>
          <a:xfrm>
            <a:off x="9480853" y="385970"/>
            <a:ext cx="22525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>
                <a:latin typeface="+mn-ea"/>
              </a:rPr>
              <a:t>けんじょうご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1DB888A-97C6-10E8-0C51-422162278039}"/>
              </a:ext>
            </a:extLst>
          </p:cNvPr>
          <p:cNvSpPr txBox="1"/>
          <p:nvPr/>
        </p:nvSpPr>
        <p:spPr>
          <a:xfrm>
            <a:off x="7595976" y="4670040"/>
            <a:ext cx="1502334" cy="58477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3200" dirty="0">
                <a:latin typeface="+mn-ea"/>
              </a:rPr>
              <a:t>action</a:t>
            </a:r>
            <a:endParaRPr kumimoji="1" lang="ja-JP" altLang="en-US" sz="3200" dirty="0">
              <a:latin typeface="+mn-ea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C1005A2-2C96-EA11-7F09-1BE3910D95B3}"/>
              </a:ext>
            </a:extLst>
          </p:cNvPr>
          <p:cNvSpPr txBox="1"/>
          <p:nvPr/>
        </p:nvSpPr>
        <p:spPr>
          <a:xfrm>
            <a:off x="7973644" y="5634101"/>
            <a:ext cx="3334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n-ea"/>
              </a:rPr>
              <a:t>わたしが　でんわします。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648743F-68AF-098F-D927-9F4C8BBF081A}"/>
              </a:ext>
            </a:extLst>
          </p:cNvPr>
          <p:cNvSpPr txBox="1"/>
          <p:nvPr/>
        </p:nvSpPr>
        <p:spPr>
          <a:xfrm>
            <a:off x="7973644" y="6150336"/>
            <a:ext cx="27671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+mn-ea"/>
              </a:rPr>
              <a:t>わたしが　かきます。</a:t>
            </a:r>
          </a:p>
        </p:txBody>
      </p:sp>
    </p:spTree>
    <p:extLst>
      <p:ext uri="{BB962C8B-B14F-4D97-AF65-F5344CB8AC3E}">
        <p14:creationId xmlns:p14="http://schemas.microsoft.com/office/powerpoint/2010/main" val="832041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マーキー">
      <a:dk1>
        <a:srgbClr val="000000"/>
      </a:dk1>
      <a:lt1>
        <a:sysClr val="window" lastClr="FFFFFF"/>
      </a:lt1>
      <a:dk2>
        <a:srgbClr val="5E5E5E"/>
      </a:dk2>
      <a:lt2>
        <a:srgbClr val="DDDDDD"/>
      </a:lt2>
      <a:accent1>
        <a:srgbClr val="418AB3"/>
      </a:accent1>
      <a:accent2>
        <a:srgbClr val="A6B727"/>
      </a:accent2>
      <a:accent3>
        <a:srgbClr val="F69200"/>
      </a:accent3>
      <a:accent4>
        <a:srgbClr val="838383"/>
      </a:accent4>
      <a:accent5>
        <a:srgbClr val="FEC306"/>
      </a:accent5>
      <a:accent6>
        <a:srgbClr val="DF5327"/>
      </a:accent6>
      <a:hlink>
        <a:srgbClr val="F59E00"/>
      </a:hlink>
      <a:folHlink>
        <a:srgbClr val="B2B2B2"/>
      </a:folHlink>
    </a:clrScheme>
    <a:fontScheme name="ユーザー定義 2">
      <a:majorFont>
        <a:latin typeface="UD デジタル 教科書体 NK-B"/>
        <a:ea typeface="UD デジタル 教科書体 NK-B"/>
        <a:cs typeface=""/>
      </a:majorFont>
      <a:minorFont>
        <a:latin typeface="UD デジタル 教科書体 NK-B"/>
        <a:ea typeface="UD デジタル 教科書体 NK-B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49</Words>
  <Application>Microsoft Office PowerPoint</Application>
  <PresentationFormat>ワイド画面</PresentationFormat>
  <Paragraphs>17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BIZ UDPゴシック</vt:lpstr>
      <vt:lpstr>UD デジタル 教科書体 NK-B</vt:lpstr>
      <vt:lpstr>游ゴシック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ニホンゴピース</dc:creator>
  <cp:lastModifiedBy>ニホンゴピース</cp:lastModifiedBy>
  <cp:revision>4</cp:revision>
  <dcterms:created xsi:type="dcterms:W3CDTF">2024-05-05T08:55:25Z</dcterms:created>
  <dcterms:modified xsi:type="dcterms:W3CDTF">2025-02-28T04:39:35Z</dcterms:modified>
</cp:coreProperties>
</file>