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75" r:id="rId2"/>
    <p:sldId id="484" r:id="rId3"/>
    <p:sldId id="419" r:id="rId4"/>
    <p:sldId id="485" r:id="rId5"/>
    <p:sldId id="380" r:id="rId6"/>
    <p:sldId id="457" r:id="rId7"/>
    <p:sldId id="496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2026/4/25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0F374B-21F5-47E7-89B6-A75E03E592B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0849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2026/4/25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5736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1D1A628-4FE8-468C-9194-1042A00BC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2026/4/25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DC896E2-79E6-4B6B-864B-3F772C150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E93888F-E8CD-4034-847C-F5CF4F9FA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7174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07227C29-FFA2-4412-A361-60764EF56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57" y="998728"/>
            <a:ext cx="3163150" cy="3934043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AF94F7D-B6B0-497C-B57C-6D477F5D9619}"/>
              </a:ext>
            </a:extLst>
          </p:cNvPr>
          <p:cNvSpPr txBox="1"/>
          <p:nvPr/>
        </p:nvSpPr>
        <p:spPr>
          <a:xfrm rot="20202169">
            <a:off x="4434062" y="1012466"/>
            <a:ext cx="855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NSimSun" panose="02010609030101010101" pitchFamily="49" charset="-122"/>
                <a:ea typeface="NSimSun" panose="02010609030101010101" pitchFamily="49" charset="-122"/>
              </a:rPr>
              <a:t>♡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68E40EE-B8BF-4050-B9FE-9972B7603F7C}"/>
              </a:ext>
            </a:extLst>
          </p:cNvPr>
          <p:cNvSpPr txBox="1"/>
          <p:nvPr/>
        </p:nvSpPr>
        <p:spPr>
          <a:xfrm>
            <a:off x="5571065" y="94908"/>
            <a:ext cx="855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Bookman Old Style" panose="02050604050505020204" pitchFamily="18" charset="0"/>
                <a:ea typeface="NSimSun" panose="02010609030101010101" pitchFamily="49" charset="-122"/>
              </a:rPr>
              <a:t>♥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EE8B87B-46B5-4EFF-84F0-E9768A3AA744}"/>
              </a:ext>
            </a:extLst>
          </p:cNvPr>
          <p:cNvSpPr txBox="1"/>
          <p:nvPr/>
        </p:nvSpPr>
        <p:spPr>
          <a:xfrm rot="1768679">
            <a:off x="7068449" y="2218457"/>
            <a:ext cx="855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Bookman Old Style" panose="02050604050505020204" pitchFamily="18" charset="0"/>
                <a:ea typeface="NSimSun" panose="02010609030101010101" pitchFamily="49" charset="-122"/>
              </a:rPr>
              <a:t>♥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746F2ED-6F2A-4C29-9602-8597A0EA57ED}"/>
              </a:ext>
            </a:extLst>
          </p:cNvPr>
          <p:cNvSpPr txBox="1"/>
          <p:nvPr/>
        </p:nvSpPr>
        <p:spPr>
          <a:xfrm rot="19713070">
            <a:off x="4076721" y="2893549"/>
            <a:ext cx="855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Bookman Old Style" panose="02050604050505020204" pitchFamily="18" charset="0"/>
                <a:ea typeface="NSimSun" panose="02010609030101010101" pitchFamily="49" charset="-122"/>
              </a:rPr>
              <a:t>♥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538DF7F-8E69-44C8-BE75-F80D6C5BA628}"/>
              </a:ext>
            </a:extLst>
          </p:cNvPr>
          <p:cNvSpPr txBox="1"/>
          <p:nvPr/>
        </p:nvSpPr>
        <p:spPr>
          <a:xfrm rot="1068362">
            <a:off x="6916429" y="988280"/>
            <a:ext cx="855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NSimSun" panose="02010609030101010101" pitchFamily="49" charset="-122"/>
                <a:ea typeface="NSimSun" panose="02010609030101010101" pitchFamily="49" charset="-122"/>
              </a:rPr>
              <a:t>♡</a:t>
            </a: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915AC7BF-E77E-46EB-8CE7-7C033BDF31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428" y="2729779"/>
            <a:ext cx="1423343" cy="2085484"/>
          </a:xfrm>
          <a:prstGeom prst="rect">
            <a:avLst/>
          </a:prstGeom>
        </p:spPr>
      </p:pic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67A085E-DE10-4B48-B8B5-C1800277BE7C}"/>
              </a:ext>
            </a:extLst>
          </p:cNvPr>
          <p:cNvSpPr txBox="1"/>
          <p:nvPr/>
        </p:nvSpPr>
        <p:spPr>
          <a:xfrm>
            <a:off x="2134728" y="5384689"/>
            <a:ext cx="25490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わたしは　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30D7445-5C6C-4FB3-97DB-5C4D233B5B56}"/>
              </a:ext>
            </a:extLst>
          </p:cNvPr>
          <p:cNvSpPr txBox="1"/>
          <p:nvPr/>
        </p:nvSpPr>
        <p:spPr>
          <a:xfrm>
            <a:off x="7150190" y="5394678"/>
            <a:ext cx="34211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が</a:t>
            </a:r>
            <a:r>
              <a:rPr kumimoji="1" lang="ja-JP" altLang="en-US" sz="4400" dirty="0">
                <a:latin typeface="+mn-ea"/>
              </a:rPr>
              <a:t>　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すき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F08A1208-D29A-44EB-B898-139FA269238D}"/>
              </a:ext>
            </a:extLst>
          </p:cNvPr>
          <p:cNvSpPr txBox="1"/>
          <p:nvPr/>
        </p:nvSpPr>
        <p:spPr>
          <a:xfrm>
            <a:off x="4985155" y="5394679"/>
            <a:ext cx="11945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ねこ</a:t>
            </a: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46243583-9DB0-496F-9BC6-5AB5BC621E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346" y="464864"/>
            <a:ext cx="1923295" cy="1803089"/>
          </a:xfrm>
          <a:prstGeom prst="rect">
            <a:avLst/>
          </a:prstGeom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4767A9D8-E750-4F5E-B9A8-E5FFE8EF384F}"/>
              </a:ext>
            </a:extLst>
          </p:cNvPr>
          <p:cNvSpPr txBox="1"/>
          <p:nvPr/>
        </p:nvSpPr>
        <p:spPr>
          <a:xfrm>
            <a:off x="4284563" y="5384688"/>
            <a:ext cx="29754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チョコレート</a:t>
            </a:r>
          </a:p>
        </p:txBody>
      </p:sp>
      <p:pic>
        <p:nvPicPr>
          <p:cNvPr id="45" name="図 44">
            <a:extLst>
              <a:ext uri="{FF2B5EF4-FFF2-40B4-BE49-F238E27FC236}">
                <a16:creationId xmlns:a16="http://schemas.microsoft.com/office/drawing/2014/main" id="{3D31793B-6640-4201-835D-903597940E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735" y="464864"/>
            <a:ext cx="1934239" cy="188588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875AC1B-74DB-4E0D-8CD9-21B51FFC2E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401" y="3300995"/>
            <a:ext cx="1957664" cy="1332095"/>
          </a:xfrm>
          <a:prstGeom prst="rect">
            <a:avLst/>
          </a:prstGeom>
        </p:spPr>
      </p:pic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A8FB57E2-8EA1-4573-A093-079D835DE700}"/>
              </a:ext>
            </a:extLst>
          </p:cNvPr>
          <p:cNvSpPr txBox="1"/>
          <p:nvPr/>
        </p:nvSpPr>
        <p:spPr>
          <a:xfrm>
            <a:off x="4713736" y="5370040"/>
            <a:ext cx="1755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ゲーム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82AAE1F6-DA46-4699-8095-F54A80C1882A}"/>
              </a:ext>
            </a:extLst>
          </p:cNvPr>
          <p:cNvSpPr txBox="1"/>
          <p:nvPr/>
        </p:nvSpPr>
        <p:spPr>
          <a:xfrm>
            <a:off x="4965408" y="5420204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日本</a:t>
            </a:r>
          </a:p>
        </p:txBody>
      </p:sp>
    </p:spTree>
    <p:extLst>
      <p:ext uri="{BB962C8B-B14F-4D97-AF65-F5344CB8AC3E}">
        <p14:creationId xmlns:p14="http://schemas.microsoft.com/office/powerpoint/2010/main" val="39122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  <p:bldP spid="26" grpId="0"/>
      <p:bldP spid="32" grpId="0"/>
      <p:bldP spid="33" grpId="0"/>
      <p:bldP spid="34" grpId="0"/>
      <p:bldP spid="34" grpId="1"/>
      <p:bldP spid="41" grpId="0"/>
      <p:bldP spid="41" grpId="1"/>
      <p:bldP spid="50" grpId="0"/>
      <p:bldP spid="50" grpId="1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対角を丸める 4">
            <a:extLst>
              <a:ext uri="{FF2B5EF4-FFF2-40B4-BE49-F238E27FC236}">
                <a16:creationId xmlns:a16="http://schemas.microsoft.com/office/drawing/2014/main" id="{E2EBC700-56F2-4B0E-AE5C-0B8D81F28C96}"/>
              </a:ext>
            </a:extLst>
          </p:cNvPr>
          <p:cNvSpPr/>
          <p:nvPr/>
        </p:nvSpPr>
        <p:spPr>
          <a:xfrm>
            <a:off x="730326" y="1985763"/>
            <a:ext cx="10836834" cy="281344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9048BA3-7891-42B4-A796-CC9B4519B539}"/>
              </a:ext>
            </a:extLst>
          </p:cNvPr>
          <p:cNvSpPr txBox="1"/>
          <p:nvPr/>
        </p:nvSpPr>
        <p:spPr>
          <a:xfrm>
            <a:off x="940867" y="2967908"/>
            <a:ext cx="10415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dirty="0">
                <a:latin typeface="+mn-ea"/>
              </a:rPr>
              <a:t>わたしは　</a:t>
            </a:r>
            <a:r>
              <a:rPr kumimoji="1" lang="ja-JP" altLang="en-US" sz="4800" u="sng" dirty="0">
                <a:latin typeface="+mn-ea"/>
              </a:rPr>
              <a:t>　　</a:t>
            </a:r>
            <a:r>
              <a:rPr kumimoji="1" lang="en-US" altLang="ja-JP" sz="4800" u="sng" dirty="0">
                <a:latin typeface="+mn-ea"/>
              </a:rPr>
              <a:t>N</a:t>
            </a:r>
            <a:r>
              <a:rPr kumimoji="1" lang="ja-JP" altLang="en-US" sz="4800" u="sng" dirty="0">
                <a:latin typeface="+mn-ea"/>
              </a:rPr>
              <a:t>　　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が</a:t>
            </a:r>
            <a:r>
              <a:rPr kumimoji="1" lang="ja-JP" altLang="en-US" sz="4800" dirty="0">
                <a:latin typeface="+mn-ea"/>
              </a:rPr>
              <a:t>　すき　です。</a:t>
            </a:r>
            <a:r>
              <a:rPr lang="ja-JP" altLang="en-US" sz="4800" dirty="0">
                <a:latin typeface="+mn-ea"/>
              </a:rPr>
              <a:t>　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64E8FAE-3799-9201-53B0-A6046B76ABE1}"/>
              </a:ext>
            </a:extLst>
          </p:cNvPr>
          <p:cNvSpPr/>
          <p:nvPr/>
        </p:nvSpPr>
        <p:spPr>
          <a:xfrm>
            <a:off x="7305095" y="2967908"/>
            <a:ext cx="1222624" cy="8309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9311E02-9747-CFDD-2953-14442AA97560}"/>
              </a:ext>
            </a:extLst>
          </p:cNvPr>
          <p:cNvSpPr txBox="1"/>
          <p:nvPr/>
        </p:nvSpPr>
        <p:spPr>
          <a:xfrm>
            <a:off x="7054417" y="3844498"/>
            <a:ext cx="2053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>
                <a:solidFill>
                  <a:srgbClr val="0070C0"/>
                </a:solidFill>
                <a:latin typeface="+mn-ea"/>
              </a:rPr>
              <a:t>な</a:t>
            </a:r>
            <a:r>
              <a:rPr kumimoji="1" lang="ja-JP" altLang="en-US" sz="2800" dirty="0">
                <a:solidFill>
                  <a:srgbClr val="0070C0"/>
                </a:solidFill>
                <a:latin typeface="+mn-ea"/>
              </a:rPr>
              <a:t>けいようし</a:t>
            </a:r>
          </a:p>
        </p:txBody>
      </p:sp>
    </p:spTree>
    <p:extLst>
      <p:ext uri="{BB962C8B-B14F-4D97-AF65-F5344CB8AC3E}">
        <p14:creationId xmlns:p14="http://schemas.microsoft.com/office/powerpoint/2010/main" val="998401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ローチャート: 組合せ 4">
            <a:extLst>
              <a:ext uri="{FF2B5EF4-FFF2-40B4-BE49-F238E27FC236}">
                <a16:creationId xmlns:a16="http://schemas.microsoft.com/office/drawing/2014/main" id="{0C39F692-510B-A3BB-05C5-7ECC4376D2B9}"/>
              </a:ext>
            </a:extLst>
          </p:cNvPr>
          <p:cNvSpPr/>
          <p:nvPr/>
        </p:nvSpPr>
        <p:spPr>
          <a:xfrm>
            <a:off x="10623932" y="456266"/>
            <a:ext cx="1025364" cy="6143934"/>
          </a:xfrm>
          <a:prstGeom prst="flowChartMerge">
            <a:avLst/>
          </a:prstGeom>
          <a:gradFill flip="none" rotWithShape="1">
            <a:gsLst>
              <a:gs pos="0">
                <a:schemeClr val="accent5">
                  <a:lumMod val="41000"/>
                  <a:lumOff val="59000"/>
                </a:schemeClr>
              </a:gs>
              <a:gs pos="54000">
                <a:schemeClr val="accent5">
                  <a:lumMod val="95000"/>
                  <a:lumOff val="5000"/>
                  <a:alpha val="66000"/>
                </a:schemeClr>
              </a:gs>
              <a:gs pos="100000">
                <a:srgbClr val="FF0000"/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3DA4C3EE-08D3-1DB9-8A43-9484B0B015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214" y="627831"/>
            <a:ext cx="4462202" cy="4462202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D83F211-6DCF-E1DF-8B0F-BC5308C09D80}"/>
              </a:ext>
            </a:extLst>
          </p:cNvPr>
          <p:cNvSpPr txBox="1"/>
          <p:nvPr/>
        </p:nvSpPr>
        <p:spPr>
          <a:xfrm>
            <a:off x="1904110" y="328602"/>
            <a:ext cx="1444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ごきぶり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E172949-6BAB-5DFB-0A71-1B4D7C218D8D}"/>
              </a:ext>
            </a:extLst>
          </p:cNvPr>
          <p:cNvSpPr/>
          <p:nvPr/>
        </p:nvSpPr>
        <p:spPr>
          <a:xfrm>
            <a:off x="5632945" y="3607723"/>
            <a:ext cx="5535064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0573976-F434-35FB-4A51-4C63A722624E}"/>
              </a:ext>
            </a:extLst>
          </p:cNvPr>
          <p:cNvSpPr/>
          <p:nvPr/>
        </p:nvSpPr>
        <p:spPr>
          <a:xfrm>
            <a:off x="5632945" y="2494284"/>
            <a:ext cx="5535064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29ECA26-7C6B-0F6D-8493-DA125E60689D}"/>
              </a:ext>
            </a:extLst>
          </p:cNvPr>
          <p:cNvSpPr/>
          <p:nvPr/>
        </p:nvSpPr>
        <p:spPr>
          <a:xfrm>
            <a:off x="5632945" y="1463041"/>
            <a:ext cx="5535064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8CDDC86-C01F-BE7D-E559-229ECCF4076D}"/>
              </a:ext>
            </a:extLst>
          </p:cNvPr>
          <p:cNvSpPr/>
          <p:nvPr/>
        </p:nvSpPr>
        <p:spPr>
          <a:xfrm>
            <a:off x="5632945" y="374073"/>
            <a:ext cx="5535064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82F1E20-92E4-52FA-6D17-61519DE2CE0B}"/>
              </a:ext>
            </a:extLst>
          </p:cNvPr>
          <p:cNvSpPr/>
          <p:nvPr/>
        </p:nvSpPr>
        <p:spPr>
          <a:xfrm>
            <a:off x="5632945" y="4680064"/>
            <a:ext cx="5535064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405EF228-E9B7-4BC0-C905-A04BDFA5F04C}"/>
              </a:ext>
            </a:extLst>
          </p:cNvPr>
          <p:cNvSpPr/>
          <p:nvPr/>
        </p:nvSpPr>
        <p:spPr>
          <a:xfrm>
            <a:off x="5632945" y="5766565"/>
            <a:ext cx="5535064" cy="71489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77DFF08A-1A6F-99AA-259E-1A9498243515}"/>
              </a:ext>
            </a:extLst>
          </p:cNvPr>
          <p:cNvSpPr/>
          <p:nvPr/>
        </p:nvSpPr>
        <p:spPr>
          <a:xfrm>
            <a:off x="540233" y="5107790"/>
            <a:ext cx="4384165" cy="1317550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225730D-20BE-CF35-921B-0B7D6C07F6BE}"/>
              </a:ext>
            </a:extLst>
          </p:cNvPr>
          <p:cNvSpPr txBox="1"/>
          <p:nvPr/>
        </p:nvSpPr>
        <p:spPr>
          <a:xfrm>
            <a:off x="746725" y="5399172"/>
            <a:ext cx="1526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すき</a:t>
            </a:r>
          </a:p>
        </p:txBody>
      </p:sp>
      <p:sp>
        <p:nvSpPr>
          <p:cNvPr id="15" name="矢印: 左右 14">
            <a:extLst>
              <a:ext uri="{FF2B5EF4-FFF2-40B4-BE49-F238E27FC236}">
                <a16:creationId xmlns:a16="http://schemas.microsoft.com/office/drawing/2014/main" id="{318B4813-8FEF-B12E-D8E7-5433D2C1C5DF}"/>
              </a:ext>
            </a:extLst>
          </p:cNvPr>
          <p:cNvSpPr/>
          <p:nvPr/>
        </p:nvSpPr>
        <p:spPr>
          <a:xfrm>
            <a:off x="2019434" y="5559324"/>
            <a:ext cx="1051560" cy="414481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A9CA07F-E1F6-CCE6-9B3C-9ECF48F0999C}"/>
              </a:ext>
            </a:extLst>
          </p:cNvPr>
          <p:cNvSpPr txBox="1"/>
          <p:nvPr/>
        </p:nvSpPr>
        <p:spPr>
          <a:xfrm>
            <a:off x="3070994" y="5399172"/>
            <a:ext cx="22041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きらい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E0A8F82-5D65-C96E-6F32-7553061D855C}"/>
              </a:ext>
            </a:extLst>
          </p:cNvPr>
          <p:cNvSpPr txBox="1"/>
          <p:nvPr/>
        </p:nvSpPr>
        <p:spPr>
          <a:xfrm>
            <a:off x="6541702" y="432518"/>
            <a:ext cx="39068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とても</a:t>
            </a:r>
            <a:r>
              <a:rPr kumimoji="1" lang="ja-JP" altLang="en-US" sz="4000" dirty="0">
                <a:latin typeface="+mn-ea"/>
              </a:rPr>
              <a:t>　すきです。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83393C8-247A-6B75-667C-021BD7B35F5C}"/>
              </a:ext>
            </a:extLst>
          </p:cNvPr>
          <p:cNvSpPr txBox="1"/>
          <p:nvPr/>
        </p:nvSpPr>
        <p:spPr>
          <a:xfrm>
            <a:off x="7345977" y="1487512"/>
            <a:ext cx="23310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すきです。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D7ADC4C-4F4D-F195-260F-7E25F5450283}"/>
              </a:ext>
            </a:extLst>
          </p:cNvPr>
          <p:cNvSpPr txBox="1"/>
          <p:nvPr/>
        </p:nvSpPr>
        <p:spPr>
          <a:xfrm>
            <a:off x="5930294" y="2232026"/>
            <a:ext cx="5153975" cy="948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ja-JP" altLang="en-US" sz="3200" dirty="0">
                <a:solidFill>
                  <a:schemeClr val="accent2"/>
                </a:solidFill>
                <a:latin typeface="+mn-ea"/>
              </a:rPr>
              <a:t>あまり</a:t>
            </a:r>
            <a:r>
              <a:rPr lang="ja-JP" altLang="en-US" sz="3200" dirty="0">
                <a:latin typeface="+mn-ea"/>
              </a:rPr>
              <a:t>　すき</a:t>
            </a:r>
            <a:r>
              <a:rPr lang="ja-JP" altLang="en-US" sz="3200" dirty="0">
                <a:solidFill>
                  <a:schemeClr val="accent2"/>
                </a:solidFill>
                <a:latin typeface="+mn-ea"/>
              </a:rPr>
              <a:t>じゃ　ありません</a:t>
            </a:r>
            <a:r>
              <a:rPr lang="ja-JP" altLang="en-US" sz="3200" dirty="0">
                <a:latin typeface="+mn-ea"/>
              </a:rPr>
              <a:t>。</a:t>
            </a:r>
            <a:endParaRPr lang="en-US" altLang="ja-JP" sz="3200" dirty="0">
              <a:latin typeface="+mn-ea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E18136D-DB9B-7C85-052D-6A44CED58085}"/>
              </a:ext>
            </a:extLst>
          </p:cNvPr>
          <p:cNvSpPr txBox="1"/>
          <p:nvPr/>
        </p:nvSpPr>
        <p:spPr>
          <a:xfrm>
            <a:off x="6061273" y="3688606"/>
            <a:ext cx="502814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ja-JP" altLang="en-US" sz="3600" dirty="0">
                <a:latin typeface="+mn-ea"/>
              </a:rPr>
              <a:t>すきじゃ　ありません。</a:t>
            </a:r>
            <a:endParaRPr lang="en-US" altLang="ja-JP" sz="3600" dirty="0">
              <a:latin typeface="+mn-ea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07B741D2-0489-2358-6A21-D84EED4DC060}"/>
              </a:ext>
            </a:extLst>
          </p:cNvPr>
          <p:cNvSpPr txBox="1"/>
          <p:nvPr/>
        </p:nvSpPr>
        <p:spPr>
          <a:xfrm>
            <a:off x="7345977" y="4736090"/>
            <a:ext cx="2776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>
                <a:solidFill>
                  <a:schemeClr val="accent1"/>
                </a:solidFill>
                <a:latin typeface="+mn-ea"/>
              </a:rPr>
              <a:t>きらい</a:t>
            </a:r>
            <a:r>
              <a:rPr lang="ja-JP" altLang="en-US" sz="4000" dirty="0">
                <a:latin typeface="+mn-ea"/>
              </a:rPr>
              <a:t>です。</a:t>
            </a:r>
            <a:endParaRPr lang="en-US" altLang="ja-JP" sz="4000" dirty="0">
              <a:latin typeface="+mn-ea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071DE8F-ACFD-1694-4455-4CF483B1FFC7}"/>
              </a:ext>
            </a:extLst>
          </p:cNvPr>
          <p:cNvSpPr txBox="1"/>
          <p:nvPr/>
        </p:nvSpPr>
        <p:spPr>
          <a:xfrm>
            <a:off x="6399107" y="5809131"/>
            <a:ext cx="43524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とても</a:t>
            </a:r>
            <a:r>
              <a:rPr lang="ja-JP" altLang="en-US" sz="4000" dirty="0">
                <a:latin typeface="+mn-ea"/>
              </a:rPr>
              <a:t>　</a:t>
            </a:r>
            <a:r>
              <a:rPr lang="ja-JP" altLang="en-US" sz="4000" dirty="0">
                <a:solidFill>
                  <a:schemeClr val="accent1"/>
                </a:solidFill>
                <a:latin typeface="+mn-ea"/>
              </a:rPr>
              <a:t>きらい</a:t>
            </a:r>
            <a:r>
              <a:rPr lang="ja-JP" altLang="en-US" sz="4000" dirty="0">
                <a:latin typeface="+mn-ea"/>
              </a:rPr>
              <a:t>です。</a:t>
            </a:r>
            <a:endParaRPr lang="en-US" altLang="ja-JP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6617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9F12B180-18E0-D2CE-10D1-F805772010DD}"/>
              </a:ext>
            </a:extLst>
          </p:cNvPr>
          <p:cNvSpPr/>
          <p:nvPr/>
        </p:nvSpPr>
        <p:spPr>
          <a:xfrm>
            <a:off x="649309" y="3740512"/>
            <a:ext cx="10893382" cy="2915171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BEB2C89-AF0C-42CB-A447-C33BBE0D57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814" y="331804"/>
            <a:ext cx="3712740" cy="3174394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033079B-135D-4C36-86C6-C28399D4691A}"/>
              </a:ext>
            </a:extLst>
          </p:cNvPr>
          <p:cNvSpPr txBox="1"/>
          <p:nvPr/>
        </p:nvSpPr>
        <p:spPr>
          <a:xfrm>
            <a:off x="4600488" y="4042871"/>
            <a:ext cx="7024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さんは　ケーキが　すきですか。</a:t>
            </a: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4D250BE5-947E-BFF4-4FB8-8208798F81BF}"/>
              </a:ext>
            </a:extLst>
          </p:cNvPr>
          <p:cNvCxnSpPr/>
          <p:nvPr/>
        </p:nvCxnSpPr>
        <p:spPr>
          <a:xfrm>
            <a:off x="2038648" y="4595562"/>
            <a:ext cx="2493818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DF03EED-D6E3-E8C6-C62F-06C12A86C443}"/>
              </a:ext>
            </a:extLst>
          </p:cNvPr>
          <p:cNvSpPr txBox="1"/>
          <p:nvPr/>
        </p:nvSpPr>
        <p:spPr>
          <a:xfrm>
            <a:off x="2840085" y="4915423"/>
            <a:ext cx="4311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はい、すきです。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B1AB3E4-BC2C-242A-0C9E-ED52B492C5A6}"/>
              </a:ext>
            </a:extLst>
          </p:cNvPr>
          <p:cNvSpPr txBox="1"/>
          <p:nvPr/>
        </p:nvSpPr>
        <p:spPr>
          <a:xfrm>
            <a:off x="2840085" y="5798858"/>
            <a:ext cx="7460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いいえ、すきじゃ　ありません。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85869AE-E2CC-E96B-429B-57F974D66CCC}"/>
              </a:ext>
            </a:extLst>
          </p:cNvPr>
          <p:cNvSpPr txBox="1"/>
          <p:nvPr/>
        </p:nvSpPr>
        <p:spPr>
          <a:xfrm>
            <a:off x="1022468" y="3887676"/>
            <a:ext cx="60946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>
                <a:latin typeface="+mn-ea"/>
              </a:rPr>
              <a:t>Q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7DED4E2-B8B3-716D-FCFC-5547A8A88800}"/>
              </a:ext>
            </a:extLst>
          </p:cNvPr>
          <p:cNvSpPr txBox="1"/>
          <p:nvPr/>
        </p:nvSpPr>
        <p:spPr>
          <a:xfrm>
            <a:off x="1040101" y="4813007"/>
            <a:ext cx="57419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A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A8BE21D7-349B-F7CA-7BF5-8782C849FC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404" y="4862418"/>
            <a:ext cx="829843" cy="671358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EBF828A3-791A-FF5F-9235-FED41783EC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124" y="5741986"/>
            <a:ext cx="948401" cy="76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27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122A5237-4525-47FE-A7E0-7D296D5F5A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868" y="253402"/>
            <a:ext cx="1861010" cy="181090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7B67324-6879-49F3-8F6A-125AAFB57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66" y="184503"/>
            <a:ext cx="1632039" cy="1948703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7070313-DACC-46C9-86F5-D4E272782C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516" y="2668444"/>
            <a:ext cx="1911884" cy="1830629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0E75B5C8-BBE8-42FD-BA45-F67FCAC5B8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369" y="253402"/>
            <a:ext cx="2331300" cy="2069029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62E788C1-0BCA-4DC9-B4A0-4FB50EC8C0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321" y="2641253"/>
            <a:ext cx="1861010" cy="194870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08194AE6-7FC1-489F-A33B-716827088F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94" y="200255"/>
            <a:ext cx="2403508" cy="2054999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9E18E2A0-5AA1-4D6E-BBA5-FEB68761BC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315" y="2759325"/>
            <a:ext cx="2390444" cy="1712557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D849AA59-DC92-478B-A62F-FADC10CBC97A}"/>
              </a:ext>
            </a:extLst>
          </p:cNvPr>
          <p:cNvSpPr txBox="1"/>
          <p:nvPr/>
        </p:nvSpPr>
        <p:spPr>
          <a:xfrm>
            <a:off x="1741017" y="5681268"/>
            <a:ext cx="88467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dirty="0">
                <a:solidFill>
                  <a:srgbClr val="FF0000"/>
                </a:solidFill>
                <a:latin typeface="+mn-ea"/>
              </a:rPr>
              <a:t>どんな</a:t>
            </a:r>
            <a:r>
              <a:rPr kumimoji="1" lang="ja-JP" altLang="en-US" sz="5400" dirty="0">
                <a:latin typeface="+mn-ea"/>
              </a:rPr>
              <a:t>　ケーキ</a:t>
            </a:r>
            <a:r>
              <a:rPr lang="ja-JP" altLang="en-US" sz="5400" dirty="0">
                <a:latin typeface="+mn-ea"/>
              </a:rPr>
              <a:t>が</a:t>
            </a:r>
            <a:r>
              <a:rPr kumimoji="1" lang="ja-JP" altLang="en-US" sz="5400" dirty="0">
                <a:latin typeface="+mn-ea"/>
              </a:rPr>
              <a:t>　すきですか。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48B87C0-A051-46A0-BE5B-92D67CB71E36}"/>
              </a:ext>
            </a:extLst>
          </p:cNvPr>
          <p:cNvSpPr txBox="1"/>
          <p:nvPr/>
        </p:nvSpPr>
        <p:spPr>
          <a:xfrm>
            <a:off x="1079373" y="2263587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ショートケーキ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28BC5DE-4F66-4480-A33C-FE668FAB2049}"/>
              </a:ext>
            </a:extLst>
          </p:cNvPr>
          <p:cNvSpPr txBox="1"/>
          <p:nvPr/>
        </p:nvSpPr>
        <p:spPr>
          <a:xfrm>
            <a:off x="4243150" y="2183521"/>
            <a:ext cx="139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ミルクレープ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09DA38D-175A-4405-8462-94F947C3E23F}"/>
              </a:ext>
            </a:extLst>
          </p:cNvPr>
          <p:cNvSpPr txBox="1"/>
          <p:nvPr/>
        </p:nvSpPr>
        <p:spPr>
          <a:xfrm>
            <a:off x="7019224" y="2190017"/>
            <a:ext cx="1952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チョコレートケーキ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7D95B8FA-D60A-4DDC-9AC9-960D592376E8}"/>
              </a:ext>
            </a:extLst>
          </p:cNvPr>
          <p:cNvSpPr txBox="1"/>
          <p:nvPr/>
        </p:nvSpPr>
        <p:spPr>
          <a:xfrm>
            <a:off x="10362761" y="2203543"/>
            <a:ext cx="1215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モンブラン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30D0635-6FF5-49E6-98E1-4F7431370BF3}"/>
              </a:ext>
            </a:extLst>
          </p:cNvPr>
          <p:cNvSpPr txBox="1"/>
          <p:nvPr/>
        </p:nvSpPr>
        <p:spPr>
          <a:xfrm>
            <a:off x="2522999" y="4607407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チョコレートムース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3822A68E-2B12-4ABE-96D7-3EB7C8E5A889}"/>
              </a:ext>
            </a:extLst>
          </p:cNvPr>
          <p:cNvSpPr txBox="1"/>
          <p:nvPr/>
        </p:nvSpPr>
        <p:spPr>
          <a:xfrm>
            <a:off x="5758992" y="4562815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ティラミス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27AF29D-6AA8-462A-8D66-51CCE5ADD0AC}"/>
              </a:ext>
            </a:extLst>
          </p:cNvPr>
          <p:cNvSpPr txBox="1"/>
          <p:nvPr/>
        </p:nvSpPr>
        <p:spPr>
          <a:xfrm>
            <a:off x="8798878" y="4542219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ロールケーキ</a:t>
            </a:r>
          </a:p>
        </p:txBody>
      </p:sp>
    </p:spTree>
    <p:extLst>
      <p:ext uri="{BB962C8B-B14F-4D97-AF65-F5344CB8AC3E}">
        <p14:creationId xmlns:p14="http://schemas.microsoft.com/office/powerpoint/2010/main" val="15220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157E79D1-EE5D-B1AF-3FC0-129FA4F10180}"/>
              </a:ext>
            </a:extLst>
          </p:cNvPr>
          <p:cNvSpPr/>
          <p:nvPr/>
        </p:nvSpPr>
        <p:spPr>
          <a:xfrm>
            <a:off x="649309" y="1808971"/>
            <a:ext cx="10893382" cy="2915171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0513912-8F94-AFD5-28B4-1A04B3DB82E3}"/>
              </a:ext>
            </a:extLst>
          </p:cNvPr>
          <p:cNvSpPr txBox="1"/>
          <p:nvPr/>
        </p:nvSpPr>
        <p:spPr>
          <a:xfrm>
            <a:off x="2028568" y="2146956"/>
            <a:ext cx="9268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dirty="0">
                <a:solidFill>
                  <a:srgbClr val="FF0000"/>
                </a:solidFill>
                <a:latin typeface="+mn-ea"/>
              </a:rPr>
              <a:t>どんな</a:t>
            </a:r>
            <a:r>
              <a:rPr kumimoji="1" lang="ja-JP" altLang="en-US" sz="5400" dirty="0">
                <a:latin typeface="+mn-ea"/>
              </a:rPr>
              <a:t>　＿＿＿</a:t>
            </a:r>
            <a:r>
              <a:rPr lang="ja-JP" altLang="en-US" sz="5400" dirty="0">
                <a:latin typeface="+mn-ea"/>
              </a:rPr>
              <a:t>が</a:t>
            </a:r>
            <a:r>
              <a:rPr kumimoji="1" lang="ja-JP" altLang="en-US" sz="5400" dirty="0">
                <a:latin typeface="+mn-ea"/>
              </a:rPr>
              <a:t>　すきですか。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E3E92B-D072-A196-313F-B38A2CF37F79}"/>
              </a:ext>
            </a:extLst>
          </p:cNvPr>
          <p:cNvSpPr txBox="1"/>
          <p:nvPr/>
        </p:nvSpPr>
        <p:spPr>
          <a:xfrm>
            <a:off x="2274480" y="3542530"/>
            <a:ext cx="8104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dirty="0">
                <a:latin typeface="+mn-ea"/>
              </a:rPr>
              <a:t>＿＿＿</a:t>
            </a:r>
            <a:r>
              <a:rPr lang="ja-JP" altLang="en-US" sz="5400" dirty="0">
                <a:latin typeface="+mn-ea"/>
              </a:rPr>
              <a:t>が</a:t>
            </a:r>
            <a:r>
              <a:rPr kumimoji="1" lang="ja-JP" altLang="en-US" sz="5400" dirty="0">
                <a:latin typeface="+mn-ea"/>
              </a:rPr>
              <a:t>　すきです。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63463F4-40DF-28EA-B6EC-32674AF7429A}"/>
              </a:ext>
            </a:extLst>
          </p:cNvPr>
          <p:cNvSpPr txBox="1"/>
          <p:nvPr/>
        </p:nvSpPr>
        <p:spPr>
          <a:xfrm>
            <a:off x="1173194" y="2254678"/>
            <a:ext cx="60946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Q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F763CC4-89D5-E9F6-0C29-41C7C90E2A81}"/>
              </a:ext>
            </a:extLst>
          </p:cNvPr>
          <p:cNvSpPr txBox="1"/>
          <p:nvPr/>
        </p:nvSpPr>
        <p:spPr>
          <a:xfrm>
            <a:off x="1174797" y="3757974"/>
            <a:ext cx="57419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A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C2E023D-CA71-C5FE-53BA-28F1EC65642C}"/>
              </a:ext>
            </a:extLst>
          </p:cNvPr>
          <p:cNvSpPr txBox="1"/>
          <p:nvPr/>
        </p:nvSpPr>
        <p:spPr>
          <a:xfrm>
            <a:off x="4497873" y="2305600"/>
            <a:ext cx="18288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2400" kern="1200" dirty="0">
                <a:solidFill>
                  <a:schemeClr val="accent1"/>
                </a:solidFill>
                <a:latin typeface="+mn-ea"/>
                <a:cs typeface="Cascadia Code SemiBold" panose="020B0609020000020004" pitchFamily="49" charset="0"/>
              </a:rPr>
              <a:t>category</a:t>
            </a:r>
            <a:endParaRPr kumimoji="1" lang="ja-JP" altLang="en-US" sz="2400" kern="1200" dirty="0">
              <a:solidFill>
                <a:schemeClr val="accent1"/>
              </a:solidFill>
              <a:latin typeface="+mn-ea"/>
              <a:cs typeface="Cascadia Code SemiBold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54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6A65CB04-4FBC-4B02-A1EB-E732C35AE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38" y="1085850"/>
            <a:ext cx="5772150" cy="577215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7EB78FF-4BF4-47E2-8110-3CA17BB10201}"/>
              </a:ext>
            </a:extLst>
          </p:cNvPr>
          <p:cNvSpPr txBox="1"/>
          <p:nvPr/>
        </p:nvSpPr>
        <p:spPr>
          <a:xfrm>
            <a:off x="359725" y="893547"/>
            <a:ext cx="166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どうぶつ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D22776E-673E-4EBA-B7C5-0AF957C73469}"/>
              </a:ext>
            </a:extLst>
          </p:cNvPr>
          <p:cNvSpPr txBox="1"/>
          <p:nvPr/>
        </p:nvSpPr>
        <p:spPr>
          <a:xfrm>
            <a:off x="4370427" y="1185934"/>
            <a:ext cx="79031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どんな</a:t>
            </a:r>
            <a:r>
              <a:rPr kumimoji="1" lang="ja-JP" altLang="en-US" sz="4400" dirty="0">
                <a:latin typeface="+mn-ea"/>
              </a:rPr>
              <a:t>　どうぶつが　すきですか。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22E20B94-DE48-41DE-B0C7-C5EB361BB959}"/>
              </a:ext>
            </a:extLst>
          </p:cNvPr>
          <p:cNvSpPr txBox="1"/>
          <p:nvPr/>
        </p:nvSpPr>
        <p:spPr>
          <a:xfrm>
            <a:off x="5493215" y="6331634"/>
            <a:ext cx="617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ぞう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1622DDA-E548-46A4-AFBB-459660490B93}"/>
              </a:ext>
            </a:extLst>
          </p:cNvPr>
          <p:cNvSpPr txBox="1"/>
          <p:nvPr/>
        </p:nvSpPr>
        <p:spPr>
          <a:xfrm>
            <a:off x="3208756" y="6359653"/>
            <a:ext cx="643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ねこ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98B9272-AB59-4D30-ABE8-4157242F80E0}"/>
              </a:ext>
            </a:extLst>
          </p:cNvPr>
          <p:cNvSpPr txBox="1"/>
          <p:nvPr/>
        </p:nvSpPr>
        <p:spPr>
          <a:xfrm>
            <a:off x="2296944" y="6352796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うさぎ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79459EF-CD85-44A0-9286-B1B4837A17F2}"/>
              </a:ext>
            </a:extLst>
          </p:cNvPr>
          <p:cNvSpPr txBox="1"/>
          <p:nvPr/>
        </p:nvSpPr>
        <p:spPr>
          <a:xfrm>
            <a:off x="512760" y="6159598"/>
            <a:ext cx="902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パンダ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F846F77-AFD4-4A44-8B8A-4DFBD1B3043C}"/>
              </a:ext>
            </a:extLst>
          </p:cNvPr>
          <p:cNvSpPr txBox="1"/>
          <p:nvPr/>
        </p:nvSpPr>
        <p:spPr>
          <a:xfrm>
            <a:off x="1725323" y="5737274"/>
            <a:ext cx="861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コ</a:t>
            </a:r>
            <a:r>
              <a:rPr kumimoji="1" lang="ja-JP" altLang="en-US" sz="2000" dirty="0">
                <a:solidFill>
                  <a:schemeClr val="bg1"/>
                </a:solidFill>
                <a:latin typeface="+mn-ea"/>
              </a:rPr>
              <a:t>アラ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D6B61C5-8FE8-49D2-8AE2-44648357E321}"/>
              </a:ext>
            </a:extLst>
          </p:cNvPr>
          <p:cNvSpPr txBox="1"/>
          <p:nvPr/>
        </p:nvSpPr>
        <p:spPr>
          <a:xfrm>
            <a:off x="2965727" y="5135294"/>
            <a:ext cx="6078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solidFill>
                  <a:schemeClr val="bg1"/>
                </a:solidFill>
                <a:latin typeface="+mn-ea"/>
              </a:rPr>
              <a:t>リス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E753930-A9B2-4284-AD77-0C321E13FCE4}"/>
              </a:ext>
            </a:extLst>
          </p:cNvPr>
          <p:cNvSpPr txBox="1"/>
          <p:nvPr/>
        </p:nvSpPr>
        <p:spPr>
          <a:xfrm>
            <a:off x="2032448" y="4252315"/>
            <a:ext cx="1340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solidFill>
                  <a:schemeClr val="bg1"/>
                </a:solidFill>
                <a:latin typeface="+mn-ea"/>
              </a:rPr>
              <a:t>なまけもの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21C4C6F-BF8E-4565-9AE9-972CD336F391}"/>
              </a:ext>
            </a:extLst>
          </p:cNvPr>
          <p:cNvSpPr txBox="1"/>
          <p:nvPr/>
        </p:nvSpPr>
        <p:spPr>
          <a:xfrm>
            <a:off x="3938422" y="4315565"/>
            <a:ext cx="6206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さる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15B5557E-F2C1-4319-B5CF-8E8E94178CA2}"/>
              </a:ext>
            </a:extLst>
          </p:cNvPr>
          <p:cNvSpPr txBox="1"/>
          <p:nvPr/>
        </p:nvSpPr>
        <p:spPr>
          <a:xfrm>
            <a:off x="693879" y="4453140"/>
            <a:ext cx="10310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ふくろう</a:t>
            </a:r>
          </a:p>
        </p:txBody>
      </p:sp>
    </p:spTree>
    <p:extLst>
      <p:ext uri="{BB962C8B-B14F-4D97-AF65-F5344CB8AC3E}">
        <p14:creationId xmlns:p14="http://schemas.microsoft.com/office/powerpoint/2010/main" val="26406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120</Words>
  <Application>Microsoft Office PowerPoint</Application>
  <PresentationFormat>ワイド画面</PresentationFormat>
  <Paragraphs>52</Paragraphs>
  <Slides>7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NSimSun</vt:lpstr>
      <vt:lpstr>UD デジタル 教科書体 NK-B</vt:lpstr>
      <vt:lpstr>游ゴシック</vt:lpstr>
      <vt:lpstr>Arial</vt:lpstr>
      <vt:lpstr>Bookman Old Style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6</cp:revision>
  <dcterms:created xsi:type="dcterms:W3CDTF">2024-05-05T08:55:25Z</dcterms:created>
  <dcterms:modified xsi:type="dcterms:W3CDTF">2026-04-25T08:11:48Z</dcterms:modified>
</cp:coreProperties>
</file>