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5" r:id="rId4"/>
    <p:sldId id="266" r:id="rId5"/>
    <p:sldId id="262" r:id="rId6"/>
    <p:sldId id="260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25E6513-E971-C126-9EFB-FF3E290F7E22}"/>
              </a:ext>
            </a:extLst>
          </p:cNvPr>
          <p:cNvSpPr/>
          <p:nvPr/>
        </p:nvSpPr>
        <p:spPr>
          <a:xfrm>
            <a:off x="785898" y="1445079"/>
            <a:ext cx="10620203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CFACC3-EE04-2495-C450-7E5BAB75C9C9}"/>
              </a:ext>
            </a:extLst>
          </p:cNvPr>
          <p:cNvSpPr txBox="1"/>
          <p:nvPr/>
        </p:nvSpPr>
        <p:spPr>
          <a:xfrm>
            <a:off x="1262784" y="2153960"/>
            <a:ext cx="9666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と</a:t>
            </a:r>
            <a:r>
              <a:rPr lang="ja-JP" altLang="en-US" sz="4800" dirty="0">
                <a:latin typeface="+mn-ea"/>
              </a:rPr>
              <a:t>　＿＿＿＿＿へ　いきます。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5778269-10CB-39B6-1606-3D5C06D265A0}"/>
              </a:ext>
            </a:extLst>
          </p:cNvPr>
          <p:cNvSpPr txBox="1"/>
          <p:nvPr/>
        </p:nvSpPr>
        <p:spPr>
          <a:xfrm>
            <a:off x="1672821" y="3693838"/>
            <a:ext cx="9337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ひとりで　</a:t>
            </a:r>
            <a:r>
              <a:rPr lang="ja-JP" altLang="en-US" sz="4800" dirty="0">
                <a:latin typeface="+mn-ea"/>
              </a:rPr>
              <a:t>　＿＿＿＿＿へ　いきます。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6905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5DDF3-8D6B-884C-2ABC-C1E6D6E69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右 3">
            <a:extLst>
              <a:ext uri="{FF2B5EF4-FFF2-40B4-BE49-F238E27FC236}">
                <a16:creationId xmlns:a16="http://schemas.microsoft.com/office/drawing/2014/main" id="{0C59807E-C3A6-E65D-5F8E-DE1633B36533}"/>
              </a:ext>
            </a:extLst>
          </p:cNvPr>
          <p:cNvSpPr/>
          <p:nvPr/>
        </p:nvSpPr>
        <p:spPr>
          <a:xfrm>
            <a:off x="3895230" y="4054721"/>
            <a:ext cx="4401539" cy="396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A1DDD51-86E1-B27E-0797-2FDD5361295B}"/>
              </a:ext>
            </a:extLst>
          </p:cNvPr>
          <p:cNvSpPr txBox="1"/>
          <p:nvPr/>
        </p:nvSpPr>
        <p:spPr>
          <a:xfrm>
            <a:off x="4412970" y="613619"/>
            <a:ext cx="591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/>
              <a:t>デパート</a:t>
            </a:r>
            <a:r>
              <a:rPr kumimoji="1" lang="ja-JP" altLang="en-US" sz="4800" dirty="0">
                <a:solidFill>
                  <a:srgbClr val="FF0000"/>
                </a:solidFill>
              </a:rPr>
              <a:t>へ</a:t>
            </a:r>
            <a:r>
              <a:rPr kumimoji="1" lang="ja-JP" altLang="en-US" sz="4800" dirty="0"/>
              <a:t>　行きます。　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D51A21C-7702-6E99-22D4-06659ADAB5F8}"/>
              </a:ext>
            </a:extLst>
          </p:cNvPr>
          <p:cNvSpPr txBox="1"/>
          <p:nvPr/>
        </p:nvSpPr>
        <p:spPr>
          <a:xfrm>
            <a:off x="7720098" y="428953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pic>
        <p:nvPicPr>
          <p:cNvPr id="7" name="Picture 2" descr="デパート・百貨店のイラスト">
            <a:extLst>
              <a:ext uri="{FF2B5EF4-FFF2-40B4-BE49-F238E27FC236}">
                <a16:creationId xmlns:a16="http://schemas.microsoft.com/office/drawing/2014/main" id="{88DAC6F8-B5BC-07D0-D9AA-DC7035B4D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769" y="2572425"/>
            <a:ext cx="3266767" cy="296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7B7EFF38-7EAC-1E3F-3D3B-397AF276E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3439" y="2434382"/>
            <a:ext cx="2794615" cy="38100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0C4822-D9C6-BA7E-4008-9410916D3E50}"/>
              </a:ext>
            </a:extLst>
          </p:cNvPr>
          <p:cNvSpPr txBox="1"/>
          <p:nvPr/>
        </p:nvSpPr>
        <p:spPr>
          <a:xfrm>
            <a:off x="1927484" y="613618"/>
            <a:ext cx="299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かぞく</a:t>
            </a:r>
            <a:r>
              <a:rPr lang="ja-JP" altLang="en-US" sz="4800" dirty="0">
                <a:solidFill>
                  <a:srgbClr val="FF0000"/>
                </a:solidFill>
              </a:rPr>
              <a:t>と</a:t>
            </a:r>
            <a:endParaRPr kumimoji="1" lang="ja-JP" altLang="en-US" sz="4800" dirty="0">
              <a:solidFill>
                <a:srgbClr val="FF0000"/>
              </a:solidFill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76FD290C-029A-2DE9-B1F3-481D2BE09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75285" y="2225034"/>
            <a:ext cx="4451374" cy="445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7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0.25 -4.07407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B845C-921A-D366-E30D-1FE2A15B8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右 3">
            <a:extLst>
              <a:ext uri="{FF2B5EF4-FFF2-40B4-BE49-F238E27FC236}">
                <a16:creationId xmlns:a16="http://schemas.microsoft.com/office/drawing/2014/main" id="{8EBBC667-02E1-7D1A-0B0D-4D8021F7D728}"/>
              </a:ext>
            </a:extLst>
          </p:cNvPr>
          <p:cNvSpPr/>
          <p:nvPr/>
        </p:nvSpPr>
        <p:spPr>
          <a:xfrm>
            <a:off x="3413760" y="4072866"/>
            <a:ext cx="4401539" cy="396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2BBD691-4319-C667-13B4-F5BF7C817A4E}"/>
              </a:ext>
            </a:extLst>
          </p:cNvPr>
          <p:cNvSpPr txBox="1"/>
          <p:nvPr/>
        </p:nvSpPr>
        <p:spPr>
          <a:xfrm>
            <a:off x="4961610" y="729514"/>
            <a:ext cx="591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/>
              <a:t>映画館</a:t>
            </a:r>
            <a:r>
              <a:rPr kumimoji="1" lang="ja-JP" altLang="en-US" sz="4800" dirty="0">
                <a:solidFill>
                  <a:srgbClr val="FF0000"/>
                </a:solidFill>
              </a:rPr>
              <a:t>へ</a:t>
            </a:r>
            <a:r>
              <a:rPr kumimoji="1" lang="ja-JP" altLang="en-US" sz="4800" dirty="0"/>
              <a:t>　行きます。　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88D9681-1367-2E7F-4231-372AEAA17AF8}"/>
              </a:ext>
            </a:extLst>
          </p:cNvPr>
          <p:cNvSpPr txBox="1"/>
          <p:nvPr/>
        </p:nvSpPr>
        <p:spPr>
          <a:xfrm>
            <a:off x="7918170" y="473728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D68DB86-3CD0-E4B8-515E-753AECBC2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" y="2551004"/>
            <a:ext cx="2794615" cy="381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E704696E-809D-1275-5F0E-514A7186E2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 r="10560" b="6320"/>
          <a:stretch>
            <a:fillRect/>
          </a:stretch>
        </p:blipFill>
        <p:spPr>
          <a:xfrm>
            <a:off x="1747208" y="2414016"/>
            <a:ext cx="1809807" cy="3946988"/>
          </a:xfrm>
          <a:prstGeom prst="rect">
            <a:avLst/>
          </a:prstGeom>
          <a:scene3d>
            <a:camera prst="obliqueTopLeft"/>
            <a:lightRig rig="threePt" dir="t"/>
          </a:scene3d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144BF23-6F06-3FAA-1B37-8EBD80D292CB}"/>
              </a:ext>
            </a:extLst>
          </p:cNvPr>
          <p:cNvSpPr txBox="1"/>
          <p:nvPr/>
        </p:nvSpPr>
        <p:spPr>
          <a:xfrm>
            <a:off x="1945946" y="729514"/>
            <a:ext cx="299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ともだち</a:t>
            </a:r>
            <a:r>
              <a:rPr lang="ja-JP" altLang="en-US" sz="4800" dirty="0">
                <a:solidFill>
                  <a:srgbClr val="FF0000"/>
                </a:solidFill>
              </a:rPr>
              <a:t>と</a:t>
            </a:r>
            <a:endParaRPr kumimoji="1" lang="ja-JP" altLang="en-US" sz="4800" dirty="0">
              <a:solidFill>
                <a:srgbClr val="FF0000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FE8DF4F-A671-7508-6B1E-91803BF19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002" y="2365866"/>
            <a:ext cx="3343275" cy="381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0B13D22-2AFD-178B-C89C-2D0DB7D5B67E}"/>
              </a:ext>
            </a:extLst>
          </p:cNvPr>
          <p:cNvSpPr txBox="1"/>
          <p:nvPr/>
        </p:nvSpPr>
        <p:spPr>
          <a:xfrm>
            <a:off x="5286470" y="474175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えいがかん</a:t>
            </a:r>
          </a:p>
        </p:txBody>
      </p:sp>
    </p:spTree>
    <p:extLst>
      <p:ext uri="{BB962C8B-B14F-4D97-AF65-F5344CB8AC3E}">
        <p14:creationId xmlns:p14="http://schemas.microsoft.com/office/powerpoint/2010/main" val="164198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D4A45-E906-C7BB-DDCB-6EFBE9A77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右 3">
            <a:extLst>
              <a:ext uri="{FF2B5EF4-FFF2-40B4-BE49-F238E27FC236}">
                <a16:creationId xmlns:a16="http://schemas.microsoft.com/office/drawing/2014/main" id="{1E7B63A6-8A50-D4CD-F198-9170F3BDD655}"/>
              </a:ext>
            </a:extLst>
          </p:cNvPr>
          <p:cNvSpPr/>
          <p:nvPr/>
        </p:nvSpPr>
        <p:spPr>
          <a:xfrm>
            <a:off x="3413760" y="4072866"/>
            <a:ext cx="4401539" cy="396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8CA6E70-E5EA-F05E-A3EE-C1DAD353131D}"/>
              </a:ext>
            </a:extLst>
          </p:cNvPr>
          <p:cNvSpPr txBox="1"/>
          <p:nvPr/>
        </p:nvSpPr>
        <p:spPr>
          <a:xfrm>
            <a:off x="4961610" y="729514"/>
            <a:ext cx="591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/>
              <a:t>映画館</a:t>
            </a:r>
            <a:r>
              <a:rPr kumimoji="1" lang="ja-JP" altLang="en-US" sz="4800" dirty="0">
                <a:solidFill>
                  <a:srgbClr val="FF0000"/>
                </a:solidFill>
              </a:rPr>
              <a:t>へ</a:t>
            </a:r>
            <a:r>
              <a:rPr kumimoji="1" lang="ja-JP" altLang="en-US" sz="4800" dirty="0"/>
              <a:t>　行きます。　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0D04960-477C-825D-3AD0-13E011DBC41B}"/>
              </a:ext>
            </a:extLst>
          </p:cNvPr>
          <p:cNvSpPr txBox="1"/>
          <p:nvPr/>
        </p:nvSpPr>
        <p:spPr>
          <a:xfrm>
            <a:off x="7918170" y="473728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74B0E21-D02C-87A6-538A-EA6EA9C75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18813" y="2337644"/>
            <a:ext cx="2794615" cy="38100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28D1D7B-53BD-FA3D-A9DF-12B7D13ADDCE}"/>
              </a:ext>
            </a:extLst>
          </p:cNvPr>
          <p:cNvSpPr txBox="1"/>
          <p:nvPr/>
        </p:nvSpPr>
        <p:spPr>
          <a:xfrm>
            <a:off x="2434719" y="733705"/>
            <a:ext cx="299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00B050"/>
                </a:solidFill>
              </a:rPr>
              <a:t>ひとり</a:t>
            </a:r>
            <a:r>
              <a:rPr lang="ja-JP" altLang="en-US" sz="4800" dirty="0">
                <a:solidFill>
                  <a:srgbClr val="FF0000"/>
                </a:solidFill>
              </a:rPr>
              <a:t>で</a:t>
            </a:r>
            <a:endParaRPr kumimoji="1" lang="ja-JP" altLang="en-US" sz="4800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843D3EB-232A-6066-CA17-F4FFE84CBDCB}"/>
              </a:ext>
            </a:extLst>
          </p:cNvPr>
          <p:cNvSpPr txBox="1"/>
          <p:nvPr/>
        </p:nvSpPr>
        <p:spPr>
          <a:xfrm>
            <a:off x="5286470" y="474175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えいがかん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9F7E275-D17D-D8FC-B454-825EFE8F0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3175" y="2124284"/>
            <a:ext cx="3834232" cy="423672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A38F1BB-5B4A-654D-EA0B-FDD1EDAB031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50000" r="10560" b="6320"/>
          <a:stretch>
            <a:fillRect/>
          </a:stretch>
        </p:blipFill>
        <p:spPr>
          <a:xfrm>
            <a:off x="113909" y="2269150"/>
            <a:ext cx="1809807" cy="3946988"/>
          </a:xfrm>
          <a:prstGeom prst="rect">
            <a:avLst/>
          </a:prstGeom>
          <a:scene3d>
            <a:camera prst="obliqueTopLeft"/>
            <a:lightRig rig="threePt" dir="t"/>
          </a:scene3d>
        </p:spPr>
      </p:pic>
      <p:sp>
        <p:nvSpPr>
          <p:cNvPr id="12" name="乗算記号 11">
            <a:extLst>
              <a:ext uri="{FF2B5EF4-FFF2-40B4-BE49-F238E27FC236}">
                <a16:creationId xmlns:a16="http://schemas.microsoft.com/office/drawing/2014/main" id="{15B87BC9-54C0-D85C-FBE7-A63B84361A5D}"/>
              </a:ext>
            </a:extLst>
          </p:cNvPr>
          <p:cNvSpPr/>
          <p:nvPr/>
        </p:nvSpPr>
        <p:spPr>
          <a:xfrm>
            <a:off x="182568" y="3351526"/>
            <a:ext cx="1809807" cy="2077720"/>
          </a:xfrm>
          <a:prstGeom prst="mathMultiply">
            <a:avLst>
              <a:gd name="adj1" fmla="val 892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705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022E-16 L 0.25 1.11022E-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25E6513-E971-C126-9EFB-FF3E290F7E22}"/>
              </a:ext>
            </a:extLst>
          </p:cNvPr>
          <p:cNvSpPr/>
          <p:nvPr/>
        </p:nvSpPr>
        <p:spPr>
          <a:xfrm>
            <a:off x="785898" y="1445079"/>
            <a:ext cx="10620203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CFACC3-EE04-2495-C450-7E5BAB75C9C9}"/>
              </a:ext>
            </a:extLst>
          </p:cNvPr>
          <p:cNvSpPr txBox="1"/>
          <p:nvPr/>
        </p:nvSpPr>
        <p:spPr>
          <a:xfrm>
            <a:off x="2254885" y="2153960"/>
            <a:ext cx="9151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solidFill>
                  <a:srgbClr val="FF0000"/>
                </a:solidFill>
                <a:latin typeface="+mn-ea"/>
              </a:rPr>
              <a:t>　だれ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と</a:t>
            </a:r>
            <a:r>
              <a:rPr lang="ja-JP" altLang="en-US" sz="4800" dirty="0">
                <a:latin typeface="+mn-ea"/>
              </a:rPr>
              <a:t>　＿＿＿へ　いきます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5778269-10CB-39B6-1606-3D5C06D265A0}"/>
              </a:ext>
            </a:extLst>
          </p:cNvPr>
          <p:cNvSpPr txBox="1"/>
          <p:nvPr/>
        </p:nvSpPr>
        <p:spPr>
          <a:xfrm>
            <a:off x="2280037" y="4065356"/>
            <a:ext cx="6244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＿＿＿と　</a:t>
            </a:r>
            <a:r>
              <a:rPr lang="ja-JP" altLang="en-US" sz="4800" dirty="0">
                <a:latin typeface="+mn-ea"/>
              </a:rPr>
              <a:t>いきます。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B56863A-1E25-E0E5-DE08-334972D3FDDF}"/>
              </a:ext>
            </a:extLst>
          </p:cNvPr>
          <p:cNvSpPr txBox="1"/>
          <p:nvPr/>
        </p:nvSpPr>
        <p:spPr>
          <a:xfrm>
            <a:off x="1142130" y="2153960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E7A571E-30CE-C2DC-E444-F5DB82C36211}"/>
              </a:ext>
            </a:extLst>
          </p:cNvPr>
          <p:cNvSpPr txBox="1"/>
          <p:nvPr/>
        </p:nvSpPr>
        <p:spPr>
          <a:xfrm>
            <a:off x="1157122" y="3986722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8858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デパート・百貨店のイラスト">
            <a:extLst>
              <a:ext uri="{FF2B5EF4-FFF2-40B4-BE49-F238E27FC236}">
                <a16:creationId xmlns:a16="http://schemas.microsoft.com/office/drawing/2014/main" id="{1297DA55-AEB1-4F49-70F8-246D997B2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832292"/>
            <a:ext cx="3810000" cy="34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歩く女性のイラスト">
            <a:extLst>
              <a:ext uri="{FF2B5EF4-FFF2-40B4-BE49-F238E27FC236}">
                <a16:creationId xmlns:a16="http://schemas.microsoft.com/office/drawing/2014/main" id="{FFBF0821-849C-8126-D255-8032EB250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3441" y="2010251"/>
            <a:ext cx="2410932" cy="374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矢印: 右 1">
            <a:extLst>
              <a:ext uri="{FF2B5EF4-FFF2-40B4-BE49-F238E27FC236}">
                <a16:creationId xmlns:a16="http://schemas.microsoft.com/office/drawing/2014/main" id="{553FE5FC-CAFF-05BE-748A-E962789B4D95}"/>
              </a:ext>
            </a:extLst>
          </p:cNvPr>
          <p:cNvSpPr/>
          <p:nvPr/>
        </p:nvSpPr>
        <p:spPr>
          <a:xfrm>
            <a:off x="3270213" y="3801904"/>
            <a:ext cx="4628426" cy="3284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71DDD7D-6115-F4B0-7BB4-20BB3BA12B47}"/>
              </a:ext>
            </a:extLst>
          </p:cNvPr>
          <p:cNvSpPr txBox="1"/>
          <p:nvPr/>
        </p:nvSpPr>
        <p:spPr>
          <a:xfrm>
            <a:off x="4346844" y="371693"/>
            <a:ext cx="5873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デパート</a:t>
            </a:r>
            <a:r>
              <a:rPr kumimoji="1" lang="ja-JP" altLang="en-US" sz="4800" dirty="0"/>
              <a:t>へ　行きます。　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BDF162F-CF8F-7850-B88C-916ACA4C8DAA}"/>
              </a:ext>
            </a:extLst>
          </p:cNvPr>
          <p:cNvSpPr txBox="1"/>
          <p:nvPr/>
        </p:nvSpPr>
        <p:spPr>
          <a:xfrm>
            <a:off x="7658142" y="176867"/>
            <a:ext cx="44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3A72379-4911-A9C0-C911-0B132395052E}"/>
              </a:ext>
            </a:extLst>
          </p:cNvPr>
          <p:cNvSpPr txBox="1"/>
          <p:nvPr/>
        </p:nvSpPr>
        <p:spPr>
          <a:xfrm>
            <a:off x="1703769" y="374868"/>
            <a:ext cx="2651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solidFill>
                  <a:srgbClr val="FF0000"/>
                </a:solidFill>
              </a:rPr>
              <a:t>？？？　と</a:t>
            </a:r>
            <a:endParaRPr kumimoji="1" lang="ja-JP" altLang="en-US" sz="4800" u="sng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EE30A2D-1E6A-3EA3-11C3-42CCC9B5F049}"/>
              </a:ext>
            </a:extLst>
          </p:cNvPr>
          <p:cNvSpPr txBox="1"/>
          <p:nvPr/>
        </p:nvSpPr>
        <p:spPr>
          <a:xfrm>
            <a:off x="1546496" y="354548"/>
            <a:ext cx="2593980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</a:rPr>
              <a:t>　</a:t>
            </a:r>
            <a:r>
              <a:rPr kumimoji="1" lang="ja-JP" altLang="en-US" sz="4800" u="sng" dirty="0">
                <a:solidFill>
                  <a:srgbClr val="FF0000"/>
                </a:solidFill>
              </a:rPr>
              <a:t> だれと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1F2780-74C4-B716-A514-7A5DBD791817}"/>
              </a:ext>
            </a:extLst>
          </p:cNvPr>
          <p:cNvSpPr txBox="1"/>
          <p:nvPr/>
        </p:nvSpPr>
        <p:spPr>
          <a:xfrm>
            <a:off x="9719676" y="374868"/>
            <a:ext cx="1135247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</a:rPr>
              <a:t>か。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2B4C22-06FC-B26B-1A61-80F8800B4F9F}"/>
              </a:ext>
            </a:extLst>
          </p:cNvPr>
          <p:cNvSpPr txBox="1"/>
          <p:nvPr/>
        </p:nvSpPr>
        <p:spPr>
          <a:xfrm>
            <a:off x="5518396" y="5751353"/>
            <a:ext cx="5873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/>
              <a:t>ともだちと　</a:t>
            </a:r>
            <a:r>
              <a:rPr kumimoji="1" lang="ja-JP" altLang="en-US" sz="4800" dirty="0"/>
              <a:t>行きます。　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C9F44B9-888C-2506-934E-35820560C2E6}"/>
              </a:ext>
            </a:extLst>
          </p:cNvPr>
          <p:cNvSpPr txBox="1"/>
          <p:nvPr/>
        </p:nvSpPr>
        <p:spPr>
          <a:xfrm>
            <a:off x="8598086" y="5546367"/>
            <a:ext cx="44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492A04A-5C6F-EA4C-FCD6-9857BA4A41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0829"/>
          <a:stretch/>
        </p:blipFill>
        <p:spPr>
          <a:xfrm>
            <a:off x="234368" y="2282501"/>
            <a:ext cx="2198145" cy="221702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26BC703-9256-B680-6DCF-0B646A66BE3C}"/>
              </a:ext>
            </a:extLst>
          </p:cNvPr>
          <p:cNvSpPr txBox="1"/>
          <p:nvPr/>
        </p:nvSpPr>
        <p:spPr>
          <a:xfrm>
            <a:off x="849775" y="2327889"/>
            <a:ext cx="10024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dirty="0">
                <a:solidFill>
                  <a:srgbClr val="FF0000"/>
                </a:solidFill>
              </a:rPr>
              <a:t>？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4588894-F3E5-9147-E249-E8BEAE700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323" y="2069647"/>
            <a:ext cx="2134704" cy="184118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55368D1-79B2-B1C2-F04D-F10114FC3A4B}"/>
              </a:ext>
            </a:extLst>
          </p:cNvPr>
          <p:cNvSpPr txBox="1"/>
          <p:nvPr/>
        </p:nvSpPr>
        <p:spPr>
          <a:xfrm>
            <a:off x="804965" y="311954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4D8204C-1702-9E60-12B7-31D893AEE376}"/>
              </a:ext>
            </a:extLst>
          </p:cNvPr>
          <p:cNvSpPr txBox="1"/>
          <p:nvPr/>
        </p:nvSpPr>
        <p:spPr>
          <a:xfrm>
            <a:off x="4770673" y="5675871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184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5" grpId="0"/>
      <p:bldP spid="16" grpId="0"/>
      <p:bldP spid="6" grpId="0"/>
      <p:bldP spid="6" grpId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75</Words>
  <Application>Microsoft Office PowerPoint</Application>
  <PresentationFormat>ワイド画面</PresentationFormat>
  <Paragraphs>27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9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9</cp:revision>
  <dcterms:created xsi:type="dcterms:W3CDTF">2024-05-05T08:55:25Z</dcterms:created>
  <dcterms:modified xsi:type="dcterms:W3CDTF">2026-01-11T07:20:31Z</dcterms:modified>
</cp:coreProperties>
</file>