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9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77781A7-EC08-9340-0313-3D194326655A}"/>
              </a:ext>
            </a:extLst>
          </p:cNvPr>
          <p:cNvSpPr txBox="1"/>
          <p:nvPr/>
        </p:nvSpPr>
        <p:spPr>
          <a:xfrm>
            <a:off x="2586615" y="5787753"/>
            <a:ext cx="7869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部屋の窓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から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3600" dirty="0">
                <a:latin typeface="+mn-ea"/>
              </a:rPr>
              <a:t>東京タワー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が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見えます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2696460-5988-517B-8499-BB36500D8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438" y="480646"/>
            <a:ext cx="4906108" cy="4906108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DBE4274-257F-2FB1-CB73-7DE44BB5AE16}"/>
              </a:ext>
            </a:extLst>
          </p:cNvPr>
          <p:cNvSpPr txBox="1"/>
          <p:nvPr/>
        </p:nvSpPr>
        <p:spPr>
          <a:xfrm>
            <a:off x="2813539" y="5527430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へや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4611DFD-08CE-F390-6ADA-2147B3C87220}"/>
              </a:ext>
            </a:extLst>
          </p:cNvPr>
          <p:cNvSpPr txBox="1"/>
          <p:nvPr/>
        </p:nvSpPr>
        <p:spPr>
          <a:xfrm>
            <a:off x="3938954" y="5527430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まど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A17816F-E44D-7360-D209-F3B2D95B6107}"/>
              </a:ext>
            </a:extLst>
          </p:cNvPr>
          <p:cNvSpPr txBox="1"/>
          <p:nvPr/>
        </p:nvSpPr>
        <p:spPr>
          <a:xfrm>
            <a:off x="5442204" y="5545014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とうきょう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524FB7A-8ED8-4EC9-32AC-B8200820F870}"/>
              </a:ext>
            </a:extLst>
          </p:cNvPr>
          <p:cNvSpPr txBox="1"/>
          <p:nvPr/>
        </p:nvSpPr>
        <p:spPr>
          <a:xfrm>
            <a:off x="8402281" y="5545014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み</a:t>
            </a:r>
          </a:p>
        </p:txBody>
      </p:sp>
    </p:spTree>
    <p:extLst>
      <p:ext uri="{BB962C8B-B14F-4D97-AF65-F5344CB8AC3E}">
        <p14:creationId xmlns:p14="http://schemas.microsoft.com/office/powerpoint/2010/main" val="39381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FA40A64-844E-DF92-BB5D-1CBD123AD6FB}"/>
              </a:ext>
            </a:extLst>
          </p:cNvPr>
          <p:cNvSpPr txBox="1"/>
          <p:nvPr/>
        </p:nvSpPr>
        <p:spPr>
          <a:xfrm>
            <a:off x="1912537" y="5910844"/>
            <a:ext cx="886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ホテルのベランダ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から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3600" dirty="0">
                <a:latin typeface="+mn-ea"/>
              </a:rPr>
              <a:t>富士山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が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見えます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8BEE9A8-108D-B95E-1EEB-0C3C84ABC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877" y="668214"/>
            <a:ext cx="4613031" cy="4613031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1916A2-6C7C-77A9-1E24-B3D6F4FBA4DC}"/>
              </a:ext>
            </a:extLst>
          </p:cNvPr>
          <p:cNvSpPr txBox="1"/>
          <p:nvPr/>
        </p:nvSpPr>
        <p:spPr>
          <a:xfrm>
            <a:off x="6641123" y="5668107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ふじさん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7690F98-83F0-4C47-CA6A-8E3EB2A96F2D}"/>
              </a:ext>
            </a:extLst>
          </p:cNvPr>
          <p:cNvSpPr txBox="1"/>
          <p:nvPr/>
        </p:nvSpPr>
        <p:spPr>
          <a:xfrm>
            <a:off x="8603175" y="5668107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み</a:t>
            </a:r>
          </a:p>
        </p:txBody>
      </p:sp>
    </p:spTree>
    <p:extLst>
      <p:ext uri="{BB962C8B-B14F-4D97-AF65-F5344CB8AC3E}">
        <p14:creationId xmlns:p14="http://schemas.microsoft.com/office/powerpoint/2010/main" val="168582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EA750C9-4102-3A08-1B70-381A54D47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289" y="26845"/>
            <a:ext cx="5882977" cy="550058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33E26E0-D137-6833-E7CC-95AE29DFEE7F}"/>
              </a:ext>
            </a:extLst>
          </p:cNvPr>
          <p:cNvSpPr txBox="1"/>
          <p:nvPr/>
        </p:nvSpPr>
        <p:spPr>
          <a:xfrm>
            <a:off x="4229014" y="5758444"/>
            <a:ext cx="4214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映画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が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見えません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68898FC-D27D-661F-C053-FA0A7F4E84A4}"/>
              </a:ext>
            </a:extLst>
          </p:cNvPr>
          <p:cNvSpPr txBox="1"/>
          <p:nvPr/>
        </p:nvSpPr>
        <p:spPr>
          <a:xfrm>
            <a:off x="4308230" y="5527430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えいが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4B0433-E413-66FE-B05C-F16C96AC4B2E}"/>
              </a:ext>
            </a:extLst>
          </p:cNvPr>
          <p:cNvSpPr txBox="1"/>
          <p:nvPr/>
        </p:nvSpPr>
        <p:spPr>
          <a:xfrm>
            <a:off x="5927235" y="5527429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み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B4AEA0E-F889-E501-E016-02FA21F98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BED"/>
              </a:clrFrom>
              <a:clrTo>
                <a:srgbClr val="FFFB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2527" y="833846"/>
            <a:ext cx="6586946" cy="4391297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730241B-6012-72C8-81E8-228B7E68F4E0}"/>
              </a:ext>
            </a:extLst>
          </p:cNvPr>
          <p:cNvSpPr txBox="1"/>
          <p:nvPr/>
        </p:nvSpPr>
        <p:spPr>
          <a:xfrm>
            <a:off x="4229014" y="5758444"/>
            <a:ext cx="37529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絵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が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見えません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10DB987-E9C6-0100-99E8-1916ED520AEC}"/>
              </a:ext>
            </a:extLst>
          </p:cNvPr>
          <p:cNvSpPr txBox="1"/>
          <p:nvPr/>
        </p:nvSpPr>
        <p:spPr>
          <a:xfrm>
            <a:off x="4324487" y="5527429"/>
            <a:ext cx="38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え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4D20FAE-BBC6-C17E-B508-0E4F984B8F84}"/>
              </a:ext>
            </a:extLst>
          </p:cNvPr>
          <p:cNvSpPr txBox="1"/>
          <p:nvPr/>
        </p:nvSpPr>
        <p:spPr>
          <a:xfrm>
            <a:off x="5491806" y="5472664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み</a:t>
            </a:r>
          </a:p>
        </p:txBody>
      </p:sp>
    </p:spTree>
    <p:extLst>
      <p:ext uri="{BB962C8B-B14F-4D97-AF65-F5344CB8AC3E}">
        <p14:creationId xmlns:p14="http://schemas.microsoft.com/office/powerpoint/2010/main" val="361800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8B6AC162-4D5A-E417-4A1D-1CFB4419C1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303"/>
          <a:stretch>
            <a:fillRect/>
          </a:stretch>
        </p:blipFill>
        <p:spPr>
          <a:xfrm>
            <a:off x="4852035" y="1987190"/>
            <a:ext cx="8150733" cy="487045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8BF76FF1-DA2A-246D-8898-76AE066B2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48" y="-214119"/>
            <a:ext cx="4852035" cy="685800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0D9C0ACD-F54C-7F5C-B5A9-AC780288D1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725" y="939633"/>
            <a:ext cx="1724977" cy="2095114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CEB02A3-F600-518E-E19B-89719145E0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4327498"/>
            <a:ext cx="2222597" cy="236446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CB605B9-580C-892C-4099-555B9FBFB57E}"/>
              </a:ext>
            </a:extLst>
          </p:cNvPr>
          <p:cNvSpPr txBox="1"/>
          <p:nvPr/>
        </p:nvSpPr>
        <p:spPr>
          <a:xfrm>
            <a:off x="6761940" y="930412"/>
            <a:ext cx="4576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鳥の声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が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聞こえます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05E0A73-B086-F0F3-AA3D-07E021282446}"/>
              </a:ext>
            </a:extLst>
          </p:cNvPr>
          <p:cNvSpPr txBox="1"/>
          <p:nvPr/>
        </p:nvSpPr>
        <p:spPr>
          <a:xfrm>
            <a:off x="6761940" y="662272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とり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41F8CC8-B424-272B-6370-99AD54EA963B}"/>
              </a:ext>
            </a:extLst>
          </p:cNvPr>
          <p:cNvSpPr txBox="1"/>
          <p:nvPr/>
        </p:nvSpPr>
        <p:spPr>
          <a:xfrm>
            <a:off x="7672596" y="657032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こえ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21F450D-7CDA-F580-51FE-936C978FC73D}"/>
              </a:ext>
            </a:extLst>
          </p:cNvPr>
          <p:cNvSpPr txBox="1"/>
          <p:nvPr/>
        </p:nvSpPr>
        <p:spPr>
          <a:xfrm>
            <a:off x="8946832" y="674981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き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EFAFD1A5-B563-A9BD-723F-BC017A5229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04121">
            <a:off x="3188794" y="2121018"/>
            <a:ext cx="2690951" cy="159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6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54D8C1B-55E2-021A-4053-003961688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4977" y="616131"/>
            <a:ext cx="4665617" cy="4665617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6BDBB1C-AA30-6BB5-8D7D-3A0E37F87EAD}"/>
              </a:ext>
            </a:extLst>
          </p:cNvPr>
          <p:cNvSpPr txBox="1"/>
          <p:nvPr/>
        </p:nvSpPr>
        <p:spPr>
          <a:xfrm>
            <a:off x="1266542" y="5852773"/>
            <a:ext cx="88424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となりの部屋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から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3600" dirty="0">
                <a:latin typeface="+mn-ea"/>
              </a:rPr>
              <a:t>ピアノの音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が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聞こえます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116053B-7A4E-A10C-43BD-C9412F98E4EB}"/>
              </a:ext>
            </a:extLst>
          </p:cNvPr>
          <p:cNvSpPr txBox="1"/>
          <p:nvPr/>
        </p:nvSpPr>
        <p:spPr>
          <a:xfrm>
            <a:off x="3058046" y="5628028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へや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75F39E4-B049-9D69-DEEF-0CC6E398C2E2}"/>
              </a:ext>
            </a:extLst>
          </p:cNvPr>
          <p:cNvSpPr txBox="1"/>
          <p:nvPr/>
        </p:nvSpPr>
        <p:spPr>
          <a:xfrm>
            <a:off x="7749735" y="5628028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き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05FB2E5-D495-0DCD-4E33-1CA3DFA7FC7B}"/>
              </a:ext>
            </a:extLst>
          </p:cNvPr>
          <p:cNvSpPr txBox="1"/>
          <p:nvPr/>
        </p:nvSpPr>
        <p:spPr>
          <a:xfrm>
            <a:off x="6476160" y="5628028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おと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6222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A61EE31-3C91-CB39-1C3F-719067E71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80" y="533018"/>
            <a:ext cx="5490620" cy="6109281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DB20E2BF-E7C2-C319-EBFD-FB42E2566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203" y="3935154"/>
            <a:ext cx="2600120" cy="260012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2C3EF35E-CC28-9307-7B85-6EE308269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183060" y="3935154"/>
            <a:ext cx="2297576" cy="281416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3944437-97DD-4ECB-1384-D15BE1D311C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76229"/>
          <a:stretch>
            <a:fillRect/>
          </a:stretch>
        </p:blipFill>
        <p:spPr>
          <a:xfrm rot="4177305">
            <a:off x="2525477" y="909752"/>
            <a:ext cx="6316308" cy="150147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D232457-D664-E8DB-1CCE-110D8D1B3F4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76229"/>
          <a:stretch>
            <a:fillRect/>
          </a:stretch>
        </p:blipFill>
        <p:spPr>
          <a:xfrm rot="5898763">
            <a:off x="2482114" y="4131671"/>
            <a:ext cx="6316308" cy="150147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DCA5494-CA27-FDFC-3921-A2BB82AE4CF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76229"/>
          <a:stretch>
            <a:fillRect/>
          </a:stretch>
        </p:blipFill>
        <p:spPr>
          <a:xfrm rot="17553260">
            <a:off x="-2027399" y="580110"/>
            <a:ext cx="6316308" cy="1501476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98259CBB-499D-BCF0-B4F2-56DBCBD2EDE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76229"/>
          <a:stretch>
            <a:fillRect/>
          </a:stretch>
        </p:blipFill>
        <p:spPr>
          <a:xfrm rot="16200000">
            <a:off x="-2406808" y="3784669"/>
            <a:ext cx="6316308" cy="150147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2A2537A-B7B3-A657-B2FC-0F5D1F142179}"/>
              </a:ext>
            </a:extLst>
          </p:cNvPr>
          <p:cNvSpPr txBox="1"/>
          <p:nvPr/>
        </p:nvSpPr>
        <p:spPr>
          <a:xfrm>
            <a:off x="7624486" y="2729064"/>
            <a:ext cx="4128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　声が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聞こえません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A3765F3-3759-4578-51AD-FCBFC80C5DDC}"/>
              </a:ext>
            </a:extLst>
          </p:cNvPr>
          <p:cNvSpPr txBox="1"/>
          <p:nvPr/>
        </p:nvSpPr>
        <p:spPr>
          <a:xfrm>
            <a:off x="9145060" y="2501585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き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05CD00C-9B4A-F411-3754-2D47142BB310}"/>
              </a:ext>
            </a:extLst>
          </p:cNvPr>
          <p:cNvSpPr txBox="1"/>
          <p:nvPr/>
        </p:nvSpPr>
        <p:spPr>
          <a:xfrm>
            <a:off x="7919769" y="2531243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こえ</a:t>
            </a:r>
          </a:p>
        </p:txBody>
      </p:sp>
    </p:spTree>
    <p:extLst>
      <p:ext uri="{BB962C8B-B14F-4D97-AF65-F5344CB8AC3E}">
        <p14:creationId xmlns:p14="http://schemas.microsoft.com/office/powerpoint/2010/main" val="198794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68</Words>
  <Application>Microsoft Office PowerPoint</Application>
  <PresentationFormat>ワイド画面</PresentationFormat>
  <Paragraphs>25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0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4</cp:revision>
  <dcterms:created xsi:type="dcterms:W3CDTF">2024-05-05T08:55:25Z</dcterms:created>
  <dcterms:modified xsi:type="dcterms:W3CDTF">2025-07-14T11:31:19Z</dcterms:modified>
</cp:coreProperties>
</file>