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467" r:id="rId2"/>
    <p:sldId id="49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8140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四角形: 角を丸くする 120">
            <a:extLst>
              <a:ext uri="{FF2B5EF4-FFF2-40B4-BE49-F238E27FC236}">
                <a16:creationId xmlns:a16="http://schemas.microsoft.com/office/drawing/2014/main" id="{838F1AD5-BC93-45CD-899B-6C4BAF35C206}"/>
              </a:ext>
            </a:extLst>
          </p:cNvPr>
          <p:cNvSpPr/>
          <p:nvPr/>
        </p:nvSpPr>
        <p:spPr>
          <a:xfrm>
            <a:off x="3595038" y="1924721"/>
            <a:ext cx="8229600" cy="453984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50B3508E-57CE-4778-A8C8-F0BC850FA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3" y="5014574"/>
            <a:ext cx="2300554" cy="1565415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3FF81EF3-AF85-4992-9E34-DFFD56ED8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3" y="661299"/>
            <a:ext cx="2300555" cy="1565415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107AE9C4-5496-4075-AE64-7B201D8117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47" y="2819177"/>
            <a:ext cx="2182826" cy="1485307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51AD4B3-1884-49AE-9F84-066049E9FC8B}"/>
              </a:ext>
            </a:extLst>
          </p:cNvPr>
          <p:cNvSpPr txBox="1"/>
          <p:nvPr/>
        </p:nvSpPr>
        <p:spPr>
          <a:xfrm>
            <a:off x="1085534" y="278011"/>
            <a:ext cx="1330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にほんご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1CA11414-3F02-46DC-B7B7-E1869D21CE27}"/>
              </a:ext>
            </a:extLst>
          </p:cNvPr>
          <p:cNvSpPr txBox="1"/>
          <p:nvPr/>
        </p:nvSpPr>
        <p:spPr>
          <a:xfrm>
            <a:off x="1239422" y="2392418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えいご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0365FC0-EEEF-4E9E-ADC0-A84691C9ABE0}"/>
              </a:ext>
            </a:extLst>
          </p:cNvPr>
          <p:cNvSpPr txBox="1"/>
          <p:nvPr/>
        </p:nvSpPr>
        <p:spPr>
          <a:xfrm>
            <a:off x="917708" y="466611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フランスご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F1B4BDF6-BC6E-442E-9274-D524646CE7B1}"/>
              </a:ext>
            </a:extLst>
          </p:cNvPr>
          <p:cNvSpPr txBox="1"/>
          <p:nvPr/>
        </p:nvSpPr>
        <p:spPr>
          <a:xfrm>
            <a:off x="3815984" y="608019"/>
            <a:ext cx="7787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u="sng" dirty="0">
                <a:latin typeface="+mn-ea"/>
              </a:rPr>
              <a:t>　　　　　さん</a:t>
            </a:r>
            <a:r>
              <a:rPr kumimoji="1" lang="ja-JP" altLang="en-US" sz="3600" dirty="0">
                <a:latin typeface="+mn-ea"/>
              </a:rPr>
              <a:t>は　</a:t>
            </a:r>
            <a:r>
              <a:rPr kumimoji="1" lang="ja-JP" altLang="en-US" sz="3600" u="sng" dirty="0">
                <a:latin typeface="+mn-ea"/>
              </a:rPr>
              <a:t>　　　　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3600" dirty="0">
                <a:latin typeface="+mn-ea"/>
              </a:rPr>
              <a:t>　わかりますか。</a:t>
            </a:r>
          </a:p>
        </p:txBody>
      </p:sp>
      <p:sp>
        <p:nvSpPr>
          <p:cNvPr id="71" name="楕円 70">
            <a:extLst>
              <a:ext uri="{FF2B5EF4-FFF2-40B4-BE49-F238E27FC236}">
                <a16:creationId xmlns:a16="http://schemas.microsoft.com/office/drawing/2014/main" id="{3051B56F-5EBB-47F5-9F2E-FA09E90C800A}"/>
              </a:ext>
            </a:extLst>
          </p:cNvPr>
          <p:cNvSpPr/>
          <p:nvPr/>
        </p:nvSpPr>
        <p:spPr>
          <a:xfrm>
            <a:off x="4186521" y="2665409"/>
            <a:ext cx="1440000" cy="14400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chemeClr val="tx1"/>
                </a:solidFill>
                <a:latin typeface="+mn-ea"/>
              </a:rPr>
              <a:t>わかります。</a:t>
            </a:r>
          </a:p>
        </p:txBody>
      </p:sp>
      <p:sp>
        <p:nvSpPr>
          <p:cNvPr id="72" name="部分円 71">
            <a:extLst>
              <a:ext uri="{FF2B5EF4-FFF2-40B4-BE49-F238E27FC236}">
                <a16:creationId xmlns:a16="http://schemas.microsoft.com/office/drawing/2014/main" id="{73346EBC-E480-402C-A2C4-C5B54EF64734}"/>
              </a:ext>
            </a:extLst>
          </p:cNvPr>
          <p:cNvSpPr/>
          <p:nvPr/>
        </p:nvSpPr>
        <p:spPr>
          <a:xfrm>
            <a:off x="6971421" y="2605813"/>
            <a:ext cx="1440000" cy="1440000"/>
          </a:xfrm>
          <a:prstGeom prst="pie">
            <a:avLst>
              <a:gd name="adj1" fmla="val 16221765"/>
              <a:gd name="adj2" fmla="val 13207146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3" name="部分円 72">
            <a:extLst>
              <a:ext uri="{FF2B5EF4-FFF2-40B4-BE49-F238E27FC236}">
                <a16:creationId xmlns:a16="http://schemas.microsoft.com/office/drawing/2014/main" id="{D181074A-7B80-40AE-AD43-C1680866D805}"/>
              </a:ext>
            </a:extLst>
          </p:cNvPr>
          <p:cNvSpPr/>
          <p:nvPr/>
        </p:nvSpPr>
        <p:spPr>
          <a:xfrm>
            <a:off x="9643967" y="2558976"/>
            <a:ext cx="1440000" cy="1440000"/>
          </a:xfrm>
          <a:prstGeom prst="pie">
            <a:avLst>
              <a:gd name="adj1" fmla="val 16221765"/>
              <a:gd name="adj2" fmla="val 2146394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74" name="部分円 73">
            <a:extLst>
              <a:ext uri="{FF2B5EF4-FFF2-40B4-BE49-F238E27FC236}">
                <a16:creationId xmlns:a16="http://schemas.microsoft.com/office/drawing/2014/main" id="{61FA2C8D-1EF8-42B8-86D3-4B2C8465DFB5}"/>
              </a:ext>
            </a:extLst>
          </p:cNvPr>
          <p:cNvSpPr/>
          <p:nvPr/>
        </p:nvSpPr>
        <p:spPr>
          <a:xfrm>
            <a:off x="5545704" y="4871541"/>
            <a:ext cx="1440000" cy="1440000"/>
          </a:xfrm>
          <a:prstGeom prst="pie">
            <a:avLst>
              <a:gd name="adj1" fmla="val 16221765"/>
              <a:gd name="adj2" fmla="val 18600826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4209B090-575F-470B-B02D-0D99D5DE9AFB}"/>
              </a:ext>
            </a:extLst>
          </p:cNvPr>
          <p:cNvSpPr/>
          <p:nvPr/>
        </p:nvSpPr>
        <p:spPr>
          <a:xfrm>
            <a:off x="6971421" y="2615230"/>
            <a:ext cx="1440000" cy="1440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2A60A629-9F02-4547-922B-0B83D630690D}"/>
              </a:ext>
            </a:extLst>
          </p:cNvPr>
          <p:cNvSpPr/>
          <p:nvPr/>
        </p:nvSpPr>
        <p:spPr>
          <a:xfrm>
            <a:off x="9631935" y="2580209"/>
            <a:ext cx="1440000" cy="1440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5E4F6482-1890-4574-A7C8-B046D74D8D7C}"/>
              </a:ext>
            </a:extLst>
          </p:cNvPr>
          <p:cNvSpPr/>
          <p:nvPr/>
        </p:nvSpPr>
        <p:spPr>
          <a:xfrm>
            <a:off x="5545704" y="4871541"/>
            <a:ext cx="1440000" cy="1440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0" name="楕円 79">
            <a:extLst>
              <a:ext uri="{FF2B5EF4-FFF2-40B4-BE49-F238E27FC236}">
                <a16:creationId xmlns:a16="http://schemas.microsoft.com/office/drawing/2014/main" id="{6137C2FD-EC9B-4894-A684-D6E2BE9F29BF}"/>
              </a:ext>
            </a:extLst>
          </p:cNvPr>
          <p:cNvSpPr/>
          <p:nvPr/>
        </p:nvSpPr>
        <p:spPr>
          <a:xfrm>
            <a:off x="8436425" y="4864927"/>
            <a:ext cx="1440000" cy="1440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2EBC618F-18D4-4830-8FA8-4EB189237A11}"/>
              </a:ext>
            </a:extLst>
          </p:cNvPr>
          <p:cNvSpPr txBox="1"/>
          <p:nvPr/>
        </p:nvSpPr>
        <p:spPr>
          <a:xfrm>
            <a:off x="4547691" y="2098289"/>
            <a:ext cx="822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よく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D907EB5-6EC3-45B9-9770-F3127B0C6FD2}"/>
              </a:ext>
            </a:extLst>
          </p:cNvPr>
          <p:cNvSpPr txBox="1"/>
          <p:nvPr/>
        </p:nvSpPr>
        <p:spPr>
          <a:xfrm>
            <a:off x="7151784" y="3362503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わかります。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7AEC74C8-74C4-4832-84C9-F5527CCD1E65}"/>
              </a:ext>
            </a:extLst>
          </p:cNvPr>
          <p:cNvSpPr txBox="1"/>
          <p:nvPr/>
        </p:nvSpPr>
        <p:spPr>
          <a:xfrm>
            <a:off x="6433968" y="2564992"/>
            <a:ext cx="147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わかりません。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CC902785-C968-4AF8-86B9-44BB18D51280}"/>
              </a:ext>
            </a:extLst>
          </p:cNvPr>
          <p:cNvSpPr txBox="1"/>
          <p:nvPr/>
        </p:nvSpPr>
        <p:spPr>
          <a:xfrm>
            <a:off x="10509921" y="2986741"/>
            <a:ext cx="1277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わかります。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0E7D3D99-CF26-49D0-82C7-ECC504E44771}"/>
              </a:ext>
            </a:extLst>
          </p:cNvPr>
          <p:cNvSpPr txBox="1"/>
          <p:nvPr/>
        </p:nvSpPr>
        <p:spPr>
          <a:xfrm>
            <a:off x="9217581" y="3507346"/>
            <a:ext cx="144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わかりません。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60549F0D-AF18-4D4C-B3E1-F46F689D4E3F}"/>
              </a:ext>
            </a:extLst>
          </p:cNvPr>
          <p:cNvSpPr txBox="1"/>
          <p:nvPr/>
        </p:nvSpPr>
        <p:spPr>
          <a:xfrm>
            <a:off x="6278738" y="4837123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わかります。</a:t>
            </a: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79E42CA0-F06E-4BD2-9E65-4AC233C43CAB}"/>
              </a:ext>
            </a:extLst>
          </p:cNvPr>
          <p:cNvSpPr txBox="1"/>
          <p:nvPr/>
        </p:nvSpPr>
        <p:spPr>
          <a:xfrm>
            <a:off x="5602557" y="5702734"/>
            <a:ext cx="147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わかりません。</a:t>
            </a: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E225BC3F-31A2-4C0B-8570-F0B05587CF81}"/>
              </a:ext>
            </a:extLst>
          </p:cNvPr>
          <p:cNvSpPr txBox="1"/>
          <p:nvPr/>
        </p:nvSpPr>
        <p:spPr>
          <a:xfrm>
            <a:off x="8511044" y="5422264"/>
            <a:ext cx="147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わかりません。</a:t>
            </a:r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B39168FE-AFF9-495D-8904-9BAE7E0E3E0A}"/>
              </a:ext>
            </a:extLst>
          </p:cNvPr>
          <p:cNvSpPr txBox="1"/>
          <p:nvPr/>
        </p:nvSpPr>
        <p:spPr>
          <a:xfrm>
            <a:off x="6932735" y="2021038"/>
            <a:ext cx="1745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だいたい</a:t>
            </a: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2E7C9E7C-B024-497C-B3D0-7EE58C346B5A}"/>
              </a:ext>
            </a:extLst>
          </p:cNvPr>
          <p:cNvSpPr txBox="1"/>
          <p:nvPr/>
        </p:nvSpPr>
        <p:spPr>
          <a:xfrm>
            <a:off x="9778694" y="2002414"/>
            <a:ext cx="1472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すこし</a:t>
            </a:r>
          </a:p>
        </p:txBody>
      </p: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791ECBB7-0DF2-408A-9BE1-3843C91B68ED}"/>
              </a:ext>
            </a:extLst>
          </p:cNvPr>
          <p:cNvSpPr txBox="1"/>
          <p:nvPr/>
        </p:nvSpPr>
        <p:spPr>
          <a:xfrm>
            <a:off x="5722124" y="4286199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あまり</a:t>
            </a: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70448839-0D0B-4484-B63C-44D591422A0B}"/>
              </a:ext>
            </a:extLst>
          </p:cNvPr>
          <p:cNvSpPr txBox="1"/>
          <p:nvPr/>
        </p:nvSpPr>
        <p:spPr>
          <a:xfrm>
            <a:off x="8393198" y="4280152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ぜんぜん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A6703AD-93FB-5598-548C-2FF8A71A7736}"/>
              </a:ext>
            </a:extLst>
          </p:cNvPr>
          <p:cNvSpPr txBox="1"/>
          <p:nvPr/>
        </p:nvSpPr>
        <p:spPr>
          <a:xfrm>
            <a:off x="4431391" y="3507346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100%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9FB74D8-A684-57A2-AB2C-FB038A2E7CAD}"/>
              </a:ext>
            </a:extLst>
          </p:cNvPr>
          <p:cNvSpPr txBox="1"/>
          <p:nvPr/>
        </p:nvSpPr>
        <p:spPr>
          <a:xfrm>
            <a:off x="8772108" y="5729334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ea"/>
              </a:rPr>
              <a:t>100%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3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80" grpId="0" animBg="1"/>
      <p:bldP spid="82" grpId="0"/>
      <p:bldP spid="84" grpId="0"/>
      <p:bldP spid="86" grpId="0"/>
      <p:bldP spid="87" grpId="0"/>
      <p:bldP spid="89" grpId="0"/>
      <p:bldP spid="92" grpId="0"/>
      <p:bldP spid="114" grpId="0"/>
      <p:bldP spid="116" grpId="0"/>
      <p:bldP spid="118" grpId="0"/>
      <p:bldP spid="120" grpId="0"/>
      <p:bldP spid="123" grpId="0"/>
      <p:bldP spid="125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1FC6545A-D18D-4D5D-BEFA-98594064FC6C}"/>
              </a:ext>
            </a:extLst>
          </p:cNvPr>
          <p:cNvSpPr/>
          <p:nvPr/>
        </p:nvSpPr>
        <p:spPr>
          <a:xfrm>
            <a:off x="3565235" y="223752"/>
            <a:ext cx="3610284" cy="375073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4810025-46E1-40F6-A15F-F263E856F974}"/>
              </a:ext>
            </a:extLst>
          </p:cNvPr>
          <p:cNvSpPr txBox="1"/>
          <p:nvPr/>
        </p:nvSpPr>
        <p:spPr>
          <a:xfrm>
            <a:off x="4199626" y="453017"/>
            <a:ext cx="1141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よく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9A6072E-706D-4ECB-8F27-8A79B8E3133A}"/>
              </a:ext>
            </a:extLst>
          </p:cNvPr>
          <p:cNvSpPr txBox="1"/>
          <p:nvPr/>
        </p:nvSpPr>
        <p:spPr>
          <a:xfrm>
            <a:off x="7919916" y="1519980"/>
            <a:ext cx="33025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わかります。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14487EB-37A4-4BF3-AC8F-D0C9372035CE}"/>
              </a:ext>
            </a:extLst>
          </p:cNvPr>
          <p:cNvSpPr txBox="1"/>
          <p:nvPr/>
        </p:nvSpPr>
        <p:spPr>
          <a:xfrm>
            <a:off x="1225884" y="1568223"/>
            <a:ext cx="17011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はい、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C836B2F-4239-4C07-9BB5-48B6A4F07F18}"/>
              </a:ext>
            </a:extLst>
          </p:cNvPr>
          <p:cNvSpPr txBox="1"/>
          <p:nvPr/>
        </p:nvSpPr>
        <p:spPr>
          <a:xfrm>
            <a:off x="3565235" y="1680635"/>
            <a:ext cx="2526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だいたい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72AF616-FF37-4BDF-999C-DE1AE44779B6}"/>
              </a:ext>
            </a:extLst>
          </p:cNvPr>
          <p:cNvSpPr txBox="1"/>
          <p:nvPr/>
        </p:nvSpPr>
        <p:spPr>
          <a:xfrm>
            <a:off x="3909483" y="2908253"/>
            <a:ext cx="17219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すこし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476278C-25C0-4524-BF69-AD3F85A25F69}"/>
              </a:ext>
            </a:extLst>
          </p:cNvPr>
          <p:cNvSpPr txBox="1"/>
          <p:nvPr/>
        </p:nvSpPr>
        <p:spPr>
          <a:xfrm>
            <a:off x="1225884" y="4922521"/>
            <a:ext cx="2244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いいえ、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6110C5F-03AA-41BC-8B96-8A1185066122}"/>
              </a:ext>
            </a:extLst>
          </p:cNvPr>
          <p:cNvSpPr/>
          <p:nvPr/>
        </p:nvSpPr>
        <p:spPr>
          <a:xfrm>
            <a:off x="3565235" y="4250916"/>
            <a:ext cx="3610284" cy="249752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99D297B-F163-48ED-81B9-885B254061BF}"/>
              </a:ext>
            </a:extLst>
          </p:cNvPr>
          <p:cNvSpPr txBox="1"/>
          <p:nvPr/>
        </p:nvSpPr>
        <p:spPr>
          <a:xfrm>
            <a:off x="4035313" y="4554476"/>
            <a:ext cx="1773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あまり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E40ECA0-8966-4EF0-9D35-BD7B839A0DBD}"/>
              </a:ext>
            </a:extLst>
          </p:cNvPr>
          <p:cNvSpPr txBox="1"/>
          <p:nvPr/>
        </p:nvSpPr>
        <p:spPr>
          <a:xfrm>
            <a:off x="3651696" y="5689033"/>
            <a:ext cx="2573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ぜんぜん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5643326-10FD-40D5-A7AE-D03AC87C4734}"/>
              </a:ext>
            </a:extLst>
          </p:cNvPr>
          <p:cNvSpPr txBox="1"/>
          <p:nvPr/>
        </p:nvSpPr>
        <p:spPr>
          <a:xfrm>
            <a:off x="7919916" y="4922521"/>
            <a:ext cx="40687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わかりません。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867B8845-29C2-4830-946F-8AA27903E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610" y="367980"/>
            <a:ext cx="896221" cy="896221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38413ABD-937D-43ED-9F5A-E35D16556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051" y="1568223"/>
            <a:ext cx="1199780" cy="896221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518598D2-4A2D-469E-8B97-9240A700A7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8555" y="2918194"/>
            <a:ext cx="1409299" cy="83371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0B6D9663-D552-4DC7-90D6-6264E4B88E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767" y="4392613"/>
            <a:ext cx="1168303" cy="939224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3644834D-4E3E-432B-B90A-9477C6DEC0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9524" y="5567343"/>
            <a:ext cx="895021" cy="89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795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49</Words>
  <Application>Microsoft Office PowerPoint</Application>
  <PresentationFormat>ワイド画面</PresentationFormat>
  <Paragraphs>28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9</cp:revision>
  <dcterms:created xsi:type="dcterms:W3CDTF">2024-05-05T08:55:25Z</dcterms:created>
  <dcterms:modified xsi:type="dcterms:W3CDTF">2026-04-26T06:52:31Z</dcterms:modified>
</cp:coreProperties>
</file>