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400" r:id="rId2"/>
    <p:sldId id="402" r:id="rId3"/>
    <p:sldId id="401" r:id="rId4"/>
    <p:sldId id="258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3AE"/>
    <a:srgbClr val="D3C4B0"/>
    <a:srgbClr val="D2C4AF"/>
    <a:srgbClr val="D0C2AD"/>
    <a:srgbClr val="CFC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06401-73C9-446F-9BB9-5296A25CDEB6}" type="datetimeFigureOut">
              <a:rPr kumimoji="1" lang="ja-JP" altLang="en-US" smtClean="0"/>
              <a:t>2025/7/23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7491B3-757C-42C9-BC50-32DEC87DFE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708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AEC502F-2217-163F-D9AF-419FF13E6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3A56E-2BA9-46AD-9624-260BD3E020A0}" type="datetimeFigureOut">
              <a:rPr kumimoji="1" lang="ja-JP" altLang="en-US" smtClean="0"/>
              <a:t>2025/7/23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CD28D46-AAE2-15E5-0D59-CF395A37C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974D95D-8068-6ADC-BDAC-F36E96E4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A1AF6-A3E3-41DE-84AC-C9A154FD5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5604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BF324BC-285A-A21E-8832-81D235E82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17" y="2306088"/>
            <a:ext cx="4604742" cy="4267810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EA0B85A7-5764-1443-7EB6-B137A665D09E}"/>
              </a:ext>
            </a:extLst>
          </p:cNvPr>
          <p:cNvSpPr/>
          <p:nvPr/>
        </p:nvSpPr>
        <p:spPr>
          <a:xfrm>
            <a:off x="332968" y="1029004"/>
            <a:ext cx="6585992" cy="848299"/>
          </a:xfrm>
          <a:prstGeom prst="wedgeRoundRectCallout">
            <a:avLst>
              <a:gd name="adj1" fmla="val 26448"/>
              <a:gd name="adj2" fmla="val 11084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+mn-ea"/>
              </a:rPr>
              <a:t>いっしょに　コーヒーを　のま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ない</a:t>
            </a:r>
            <a:r>
              <a:rPr kumimoji="1" lang="ja-JP" altLang="en-US" sz="2800" dirty="0">
                <a:latin typeface="+mn-ea"/>
              </a:rPr>
              <a:t>？</a:t>
            </a: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13290BD5-E77D-8A16-B355-116B32F3AA36}"/>
              </a:ext>
            </a:extLst>
          </p:cNvPr>
          <p:cNvSpPr/>
          <p:nvPr/>
        </p:nvSpPr>
        <p:spPr>
          <a:xfrm>
            <a:off x="8264790" y="1855734"/>
            <a:ext cx="3770261" cy="751602"/>
          </a:xfrm>
          <a:prstGeom prst="wedgeRoundRectCallout">
            <a:avLst>
              <a:gd name="adj1" fmla="val -44905"/>
              <a:gd name="adj2" fmla="val 10087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+mn-ea"/>
              </a:rPr>
              <a:t>うん、の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もう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AD55EF9-E0E3-14F9-E3AB-CC3E4C4EB33E}"/>
              </a:ext>
            </a:extLst>
          </p:cNvPr>
          <p:cNvSpPr txBox="1"/>
          <p:nvPr/>
        </p:nvSpPr>
        <p:spPr>
          <a:xfrm rot="20439288">
            <a:off x="6856492" y="1973713"/>
            <a:ext cx="2170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solidFill>
                  <a:srgbClr val="FF0000"/>
                </a:solidFill>
                <a:latin typeface="+mn-ea"/>
              </a:rPr>
              <a:t>OK!</a:t>
            </a:r>
            <a:endParaRPr kumimoji="1" lang="ja-JP" altLang="en-US" sz="40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0482" name="Picture 2" descr="カフェでくつろぐ女性達のイラスト">
            <a:extLst>
              <a:ext uri="{FF2B5EF4-FFF2-40B4-BE49-F238E27FC236}">
                <a16:creationId xmlns:a16="http://schemas.microsoft.com/office/drawing/2014/main" id="{B5BCFED9-E97D-F22F-BF94-C806796E5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52" y="2081534"/>
            <a:ext cx="2449826" cy="244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44A80FB0-DF3D-172B-F2FE-1BB64084CCD7}"/>
              </a:ext>
            </a:extLst>
          </p:cNvPr>
          <p:cNvSpPr/>
          <p:nvPr/>
        </p:nvSpPr>
        <p:spPr>
          <a:xfrm>
            <a:off x="319326" y="1034185"/>
            <a:ext cx="6585992" cy="848299"/>
          </a:xfrm>
          <a:prstGeom prst="wedgeRoundRectCallout">
            <a:avLst>
              <a:gd name="adj1" fmla="val 26448"/>
              <a:gd name="adj2" fmla="val 11084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+mn-ea"/>
              </a:rPr>
              <a:t>いっしょに　コーヒーを　のみ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ませんか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29734D04-EC4E-0C5C-C69A-F822C9BF3F2C}"/>
              </a:ext>
            </a:extLst>
          </p:cNvPr>
          <p:cNvSpPr/>
          <p:nvPr/>
        </p:nvSpPr>
        <p:spPr>
          <a:xfrm>
            <a:off x="8264790" y="1855734"/>
            <a:ext cx="3770261" cy="751602"/>
          </a:xfrm>
          <a:prstGeom prst="wedgeRoundRectCallout">
            <a:avLst>
              <a:gd name="adj1" fmla="val -44905"/>
              <a:gd name="adj2" fmla="val 10087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+mn-ea"/>
              </a:rPr>
              <a:t>ええ、のみ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ましょう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1501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B5AB488-0838-9E01-F4D3-138E79A40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604" y="1676883"/>
            <a:ext cx="5328920" cy="4822673"/>
          </a:xfrm>
          <a:prstGeom prst="rect">
            <a:avLst/>
          </a:prstGeom>
        </p:spPr>
      </p:pic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DCF7F2A9-9CB8-A622-7D6F-10E88D257847}"/>
              </a:ext>
            </a:extLst>
          </p:cNvPr>
          <p:cNvSpPr/>
          <p:nvPr/>
        </p:nvSpPr>
        <p:spPr>
          <a:xfrm>
            <a:off x="739368" y="642924"/>
            <a:ext cx="4096792" cy="848299"/>
          </a:xfrm>
          <a:prstGeom prst="wedgeRoundRectCallout">
            <a:avLst>
              <a:gd name="adj1" fmla="val 41504"/>
              <a:gd name="adj2" fmla="val 10126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+mn-ea"/>
              </a:rPr>
              <a:t>マクドナルド</a:t>
            </a:r>
            <a:r>
              <a:rPr kumimoji="1" lang="ja-JP" altLang="en-US" sz="2800" dirty="0">
                <a:solidFill>
                  <a:schemeClr val="tx1"/>
                </a:solidFill>
                <a:latin typeface="+mn-ea"/>
              </a:rPr>
              <a:t>　行かない</a:t>
            </a:r>
            <a:r>
              <a:rPr kumimoji="1" lang="ja-JP" altLang="en-US" sz="2800" dirty="0">
                <a:latin typeface="+mn-ea"/>
              </a:rPr>
              <a:t>？</a:t>
            </a: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15272826-C134-948C-303B-A1238506297D}"/>
              </a:ext>
            </a:extLst>
          </p:cNvPr>
          <p:cNvSpPr/>
          <p:nvPr/>
        </p:nvSpPr>
        <p:spPr>
          <a:xfrm>
            <a:off x="8315591" y="1065714"/>
            <a:ext cx="3137042" cy="751602"/>
          </a:xfrm>
          <a:prstGeom prst="wedgeRoundRectCallout">
            <a:avLst>
              <a:gd name="adj1" fmla="val -44905"/>
              <a:gd name="adj2" fmla="val 10087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うん、行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こう</a:t>
            </a:r>
            <a:r>
              <a:rPr kumimoji="1" lang="ja-JP" altLang="en-US" sz="2800" dirty="0">
                <a:latin typeface="+mn-ea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705704A-39B0-0E07-5D00-A99DC1D63A14}"/>
              </a:ext>
            </a:extLst>
          </p:cNvPr>
          <p:cNvSpPr txBox="1"/>
          <p:nvPr/>
        </p:nvSpPr>
        <p:spPr>
          <a:xfrm rot="20439288">
            <a:off x="6693932" y="982459"/>
            <a:ext cx="2170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dirty="0">
                <a:solidFill>
                  <a:srgbClr val="FF0000"/>
                </a:solidFill>
                <a:latin typeface="+mn-ea"/>
              </a:rPr>
              <a:t>OK!</a:t>
            </a:r>
            <a:endParaRPr kumimoji="1" lang="ja-JP" altLang="en-US" sz="4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BEF5E6-5F46-CB59-0F52-298DF18B57CA}"/>
              </a:ext>
            </a:extLst>
          </p:cNvPr>
          <p:cNvSpPr txBox="1"/>
          <p:nvPr/>
        </p:nvSpPr>
        <p:spPr>
          <a:xfrm>
            <a:off x="2913017" y="697741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E8900D0-75A8-D021-F244-12A6C753E758}"/>
              </a:ext>
            </a:extLst>
          </p:cNvPr>
          <p:cNvSpPr txBox="1"/>
          <p:nvPr/>
        </p:nvSpPr>
        <p:spPr>
          <a:xfrm>
            <a:off x="9681172" y="1055554"/>
            <a:ext cx="40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い</a:t>
            </a:r>
          </a:p>
        </p:txBody>
      </p:sp>
    </p:spTree>
    <p:extLst>
      <p:ext uri="{BB962C8B-B14F-4D97-AF65-F5344CB8AC3E}">
        <p14:creationId xmlns:p14="http://schemas.microsoft.com/office/powerpoint/2010/main" val="55354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F7BB150-3C75-2B79-65C5-D32C47DDB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701" y="2290593"/>
            <a:ext cx="3438525" cy="38100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A71648DD-FA55-4D61-7078-C9AA38A83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507" y="940286"/>
            <a:ext cx="4344760" cy="5465107"/>
          </a:xfrm>
          <a:prstGeom prst="rect">
            <a:avLst/>
          </a:prstGeom>
        </p:spPr>
      </p:pic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076E2259-8586-E327-07F8-8817178B587B}"/>
              </a:ext>
            </a:extLst>
          </p:cNvPr>
          <p:cNvSpPr/>
          <p:nvPr/>
        </p:nvSpPr>
        <p:spPr>
          <a:xfrm>
            <a:off x="223616" y="1503223"/>
            <a:ext cx="4801229" cy="848299"/>
          </a:xfrm>
          <a:prstGeom prst="wedgeRoundRectCallout">
            <a:avLst>
              <a:gd name="adj1" fmla="val -246"/>
              <a:gd name="adj2" fmla="val 13445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2800" dirty="0">
                <a:latin typeface="+mn-ea"/>
              </a:rPr>
              <a:t>つかれたから、少し　休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もう</a:t>
            </a:r>
          </a:p>
        </p:txBody>
      </p:sp>
      <p:sp>
        <p:nvSpPr>
          <p:cNvPr id="5" name="吹き出し: 角を丸めた四角形 4">
            <a:extLst>
              <a:ext uri="{FF2B5EF4-FFF2-40B4-BE49-F238E27FC236}">
                <a16:creationId xmlns:a16="http://schemas.microsoft.com/office/drawing/2014/main" id="{AF361672-EC63-3AD5-9660-C428CA6BB64F}"/>
              </a:ext>
            </a:extLst>
          </p:cNvPr>
          <p:cNvSpPr/>
          <p:nvPr/>
        </p:nvSpPr>
        <p:spPr>
          <a:xfrm>
            <a:off x="8708572" y="654924"/>
            <a:ext cx="3376832" cy="848299"/>
          </a:xfrm>
          <a:prstGeom prst="wedgeRoundRectCallout">
            <a:avLst>
              <a:gd name="adj1" fmla="val -57980"/>
              <a:gd name="adj2" fmla="val 12522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+mn-ea"/>
              </a:rPr>
              <a:t>だいじょうぶ？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FABF6F5-AA86-11DA-BCCE-BA24DF7ED57D}"/>
              </a:ext>
            </a:extLst>
          </p:cNvPr>
          <p:cNvSpPr txBox="1"/>
          <p:nvPr/>
        </p:nvSpPr>
        <p:spPr>
          <a:xfrm>
            <a:off x="3553097" y="1604356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やす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008B78B-8280-5363-13DE-2B085C1742BE}"/>
              </a:ext>
            </a:extLst>
          </p:cNvPr>
          <p:cNvSpPr txBox="1"/>
          <p:nvPr/>
        </p:nvSpPr>
        <p:spPr>
          <a:xfrm>
            <a:off x="2727131" y="1558040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すこ</a:t>
            </a:r>
          </a:p>
        </p:txBody>
      </p:sp>
    </p:spTree>
    <p:extLst>
      <p:ext uri="{BB962C8B-B14F-4D97-AF65-F5344CB8AC3E}">
        <p14:creationId xmlns:p14="http://schemas.microsoft.com/office/powerpoint/2010/main" val="83188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97F39CE-4D42-14DF-89A6-611A35895940}"/>
              </a:ext>
            </a:extLst>
          </p:cNvPr>
          <p:cNvSpPr/>
          <p:nvPr/>
        </p:nvSpPr>
        <p:spPr>
          <a:xfrm>
            <a:off x="1034868" y="1153390"/>
            <a:ext cx="10122263" cy="260581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5D895B79-9D87-7B49-4D1F-91997BC0EACF}"/>
              </a:ext>
            </a:extLst>
          </p:cNvPr>
          <p:cNvCxnSpPr>
            <a:cxnSpLocks/>
          </p:cNvCxnSpPr>
          <p:nvPr/>
        </p:nvCxnSpPr>
        <p:spPr>
          <a:xfrm>
            <a:off x="2276917" y="3108358"/>
            <a:ext cx="25795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744E6BD-0A52-C45F-F44A-2893589BCCD7}"/>
              </a:ext>
            </a:extLst>
          </p:cNvPr>
          <p:cNvSpPr txBox="1"/>
          <p:nvPr/>
        </p:nvSpPr>
        <p:spPr>
          <a:xfrm>
            <a:off x="2506971" y="1732126"/>
            <a:ext cx="1927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ていねいたい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2462E79-C266-5DD9-923F-1581725C886D}"/>
              </a:ext>
            </a:extLst>
          </p:cNvPr>
          <p:cNvCxnSpPr>
            <a:cxnSpLocks/>
          </p:cNvCxnSpPr>
          <p:nvPr/>
        </p:nvCxnSpPr>
        <p:spPr>
          <a:xfrm>
            <a:off x="7297395" y="3056558"/>
            <a:ext cx="302691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C83E29-314D-E2B7-16E2-2A584969EE3C}"/>
              </a:ext>
            </a:extLst>
          </p:cNvPr>
          <p:cNvSpPr txBox="1"/>
          <p:nvPr/>
        </p:nvSpPr>
        <p:spPr>
          <a:xfrm>
            <a:off x="7962273" y="1617390"/>
            <a:ext cx="1600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2"/>
                </a:solidFill>
                <a:latin typeface="+mn-ea"/>
              </a:rPr>
              <a:t>ふつうたい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E790024-3ADD-524B-BB71-FAB094D2497E}"/>
              </a:ext>
            </a:extLst>
          </p:cNvPr>
          <p:cNvSpPr txBox="1"/>
          <p:nvPr/>
        </p:nvSpPr>
        <p:spPr>
          <a:xfrm>
            <a:off x="2378419" y="2400472"/>
            <a:ext cx="24449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accent1"/>
                </a:solidFill>
                <a:latin typeface="+mn-ea"/>
              </a:rPr>
              <a:t>～ましょう</a:t>
            </a:r>
            <a:endParaRPr kumimoji="1" lang="ja-JP" altLang="en-US" sz="4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FA709E-E417-398D-3CC9-B41FFBBF1D41}"/>
              </a:ext>
            </a:extLst>
          </p:cNvPr>
          <p:cNvSpPr txBox="1"/>
          <p:nvPr/>
        </p:nvSpPr>
        <p:spPr>
          <a:xfrm>
            <a:off x="2048493" y="4363255"/>
            <a:ext cx="30364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accent1"/>
                </a:solidFill>
                <a:latin typeface="+mn-ea"/>
              </a:rPr>
              <a:t>のみましょう</a:t>
            </a:r>
            <a:endParaRPr kumimoji="1" lang="ja-JP" altLang="en-US" sz="4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EC4247A-8E6D-E96C-85A6-4219AD9CE7BA}"/>
              </a:ext>
            </a:extLst>
          </p:cNvPr>
          <p:cNvSpPr txBox="1"/>
          <p:nvPr/>
        </p:nvSpPr>
        <p:spPr>
          <a:xfrm>
            <a:off x="8055175" y="4363254"/>
            <a:ext cx="17597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solidFill>
                  <a:schemeClr val="accent2"/>
                </a:solidFill>
                <a:latin typeface="+mn-ea"/>
              </a:rPr>
              <a:t>のもう</a:t>
            </a:r>
            <a:endParaRPr kumimoji="1" lang="ja-JP" altLang="en-US" sz="4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8EE02B8-D886-7070-F75B-79DCB2469632}"/>
              </a:ext>
            </a:extLst>
          </p:cNvPr>
          <p:cNvSpPr txBox="1"/>
          <p:nvPr/>
        </p:nvSpPr>
        <p:spPr>
          <a:xfrm>
            <a:off x="7472244" y="2209005"/>
            <a:ext cx="2677211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4400" dirty="0">
                <a:solidFill>
                  <a:schemeClr val="accent2"/>
                </a:solidFill>
                <a:latin typeface="+mn-ea"/>
              </a:rPr>
              <a:t>いこうけい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083C440-B686-8118-B778-E449A35B7671}"/>
              </a:ext>
            </a:extLst>
          </p:cNvPr>
          <p:cNvSpPr txBox="1"/>
          <p:nvPr/>
        </p:nvSpPr>
        <p:spPr>
          <a:xfrm>
            <a:off x="2082664" y="5219589"/>
            <a:ext cx="29562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accent1"/>
                </a:solidFill>
                <a:latin typeface="+mn-ea"/>
              </a:rPr>
              <a:t>いきましょう</a:t>
            </a:r>
            <a:endParaRPr kumimoji="1" lang="ja-JP" altLang="en-US" sz="4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63A9DFA-9069-DA8A-FB9C-5EC99D00AC87}"/>
              </a:ext>
            </a:extLst>
          </p:cNvPr>
          <p:cNvSpPr txBox="1"/>
          <p:nvPr/>
        </p:nvSpPr>
        <p:spPr>
          <a:xfrm>
            <a:off x="8046846" y="5219589"/>
            <a:ext cx="17597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solidFill>
                  <a:schemeClr val="accent2"/>
                </a:solidFill>
                <a:latin typeface="+mn-ea"/>
              </a:rPr>
              <a:t>いこう</a:t>
            </a:r>
            <a:endParaRPr kumimoji="1" lang="ja-JP" altLang="en-US" sz="4400" dirty="0">
              <a:solidFill>
                <a:schemeClr val="accent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28369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56</Words>
  <Application>Microsoft Office PowerPoint</Application>
  <PresentationFormat>ワイド画面</PresentationFormat>
  <Paragraphs>22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2025-07-23T13:01:11Z</dcterms:modified>
</cp:coreProperties>
</file>