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D7C23E96-E080-4631-FA0D-BB390D1946AF}"/>
              </a:ext>
            </a:extLst>
          </p:cNvPr>
          <p:cNvSpPr/>
          <p:nvPr/>
        </p:nvSpPr>
        <p:spPr>
          <a:xfrm>
            <a:off x="1176348" y="1265466"/>
            <a:ext cx="9738910" cy="3967842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36E2B5B-E869-121E-226D-0168B81F09C3}"/>
              </a:ext>
            </a:extLst>
          </p:cNvPr>
          <p:cNvSpPr txBox="1"/>
          <p:nvPr/>
        </p:nvSpPr>
        <p:spPr>
          <a:xfrm>
            <a:off x="2238768" y="1939640"/>
            <a:ext cx="86288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u="sng" dirty="0">
                <a:latin typeface="+mn-ea"/>
              </a:rPr>
              <a:t>　　　　</a:t>
            </a:r>
            <a:r>
              <a:rPr lang="ja-JP" altLang="en-US" sz="4800" dirty="0">
                <a:latin typeface="+mn-ea"/>
              </a:rPr>
              <a:t>　は　今　何時　ですか。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B28E0F6-876E-BF78-0293-3CE01D81BBFF}"/>
              </a:ext>
            </a:extLst>
          </p:cNvPr>
          <p:cNvSpPr txBox="1"/>
          <p:nvPr/>
        </p:nvSpPr>
        <p:spPr>
          <a:xfrm>
            <a:off x="2588964" y="3728955"/>
            <a:ext cx="79284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u="sng" dirty="0">
                <a:latin typeface="+mn-ea"/>
              </a:rPr>
              <a:t>　　　　　</a:t>
            </a:r>
            <a:r>
              <a:rPr lang="ja-JP" altLang="en-US" sz="4800" dirty="0">
                <a:latin typeface="+mn-ea"/>
              </a:rPr>
              <a:t>　です。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7120CBF-B42B-98F8-C7A6-2041A88396FC}"/>
              </a:ext>
            </a:extLst>
          </p:cNvPr>
          <p:cNvSpPr txBox="1"/>
          <p:nvPr/>
        </p:nvSpPr>
        <p:spPr>
          <a:xfrm>
            <a:off x="1652534" y="1863961"/>
            <a:ext cx="8066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ACF7867-1627-23A1-2C07-B2E0E1992FA1}"/>
              </a:ext>
            </a:extLst>
          </p:cNvPr>
          <p:cNvSpPr txBox="1"/>
          <p:nvPr/>
        </p:nvSpPr>
        <p:spPr>
          <a:xfrm>
            <a:off x="1696602" y="3798745"/>
            <a:ext cx="762563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D82C257-9ABB-956E-B43F-540DE0AC4980}"/>
              </a:ext>
            </a:extLst>
          </p:cNvPr>
          <p:cNvSpPr txBox="1"/>
          <p:nvPr/>
        </p:nvSpPr>
        <p:spPr>
          <a:xfrm>
            <a:off x="5787857" y="1717135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いま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F8E8B51-2117-8F94-6AC8-DF045C8F1F12}"/>
              </a:ext>
            </a:extLst>
          </p:cNvPr>
          <p:cNvSpPr txBox="1"/>
          <p:nvPr/>
        </p:nvSpPr>
        <p:spPr>
          <a:xfrm>
            <a:off x="6922639" y="1717135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なんじ</a:t>
            </a: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26">
            <a:extLst>
              <a:ext uri="{FF2B5EF4-FFF2-40B4-BE49-F238E27FC236}">
                <a16:creationId xmlns:a16="http://schemas.microsoft.com/office/drawing/2014/main" id="{6E440F70-B290-A67D-064E-F7CBA86986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133860"/>
              </p:ext>
            </p:extLst>
          </p:nvPr>
        </p:nvGraphicFramePr>
        <p:xfrm>
          <a:off x="416692" y="4318907"/>
          <a:ext cx="11307951" cy="18910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69317">
                  <a:extLst>
                    <a:ext uri="{9D8B030D-6E8A-4147-A177-3AD203B41FA5}">
                      <a16:colId xmlns:a16="http://schemas.microsoft.com/office/drawing/2014/main" val="862201022"/>
                    </a:ext>
                  </a:extLst>
                </a:gridCol>
                <a:gridCol w="3769317">
                  <a:extLst>
                    <a:ext uri="{9D8B030D-6E8A-4147-A177-3AD203B41FA5}">
                      <a16:colId xmlns:a16="http://schemas.microsoft.com/office/drawing/2014/main" val="1889226975"/>
                    </a:ext>
                  </a:extLst>
                </a:gridCol>
                <a:gridCol w="3769317">
                  <a:extLst>
                    <a:ext uri="{9D8B030D-6E8A-4147-A177-3AD203B41FA5}">
                      <a16:colId xmlns:a16="http://schemas.microsoft.com/office/drawing/2014/main" val="1913326228"/>
                    </a:ext>
                  </a:extLst>
                </a:gridCol>
              </a:tblGrid>
              <a:tr h="1891094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1595202"/>
                  </a:ext>
                </a:extLst>
              </a:tr>
            </a:tbl>
          </a:graphicData>
        </a:graphic>
      </p:graphicFrame>
      <p:pic>
        <p:nvPicPr>
          <p:cNvPr id="3" name="図 2">
            <a:extLst>
              <a:ext uri="{FF2B5EF4-FFF2-40B4-BE49-F238E27FC236}">
                <a16:creationId xmlns:a16="http://schemas.microsoft.com/office/drawing/2014/main" id="{3F50A6B0-29B9-7330-1D42-FEE6E4B32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21" y="866790"/>
            <a:ext cx="2609179" cy="2931036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E62C6FF3-30FB-E7A3-2FFC-FFC114E888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30"/>
          <a:stretch/>
        </p:blipFill>
        <p:spPr>
          <a:xfrm>
            <a:off x="9574208" y="1194426"/>
            <a:ext cx="2252461" cy="2916796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20F42C4-8FBB-1499-D82D-442BB80D094E}"/>
              </a:ext>
            </a:extLst>
          </p:cNvPr>
          <p:cNvSpPr txBox="1"/>
          <p:nvPr/>
        </p:nvSpPr>
        <p:spPr>
          <a:xfrm>
            <a:off x="2378356" y="677672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かんこく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61DBA2C-2DAC-5B99-BA0D-A19A03AC57F9}"/>
              </a:ext>
            </a:extLst>
          </p:cNvPr>
          <p:cNvSpPr txBox="1"/>
          <p:nvPr/>
        </p:nvSpPr>
        <p:spPr>
          <a:xfrm>
            <a:off x="3644396" y="678994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いま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C16471F-8262-6723-C8AF-1B96D1B44927}"/>
              </a:ext>
            </a:extLst>
          </p:cNvPr>
          <p:cNvSpPr txBox="1"/>
          <p:nvPr/>
        </p:nvSpPr>
        <p:spPr>
          <a:xfrm>
            <a:off x="4279482" y="671900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なんじ</a:t>
            </a:r>
          </a:p>
        </p:txBody>
      </p:sp>
      <p:sp>
        <p:nvSpPr>
          <p:cNvPr id="8" name="吹き出し: 角を丸めた四角形 7">
            <a:extLst>
              <a:ext uri="{FF2B5EF4-FFF2-40B4-BE49-F238E27FC236}">
                <a16:creationId xmlns:a16="http://schemas.microsoft.com/office/drawing/2014/main" id="{032EE816-D677-DC87-831C-D9DAA7117DD4}"/>
              </a:ext>
            </a:extLst>
          </p:cNvPr>
          <p:cNvSpPr/>
          <p:nvPr/>
        </p:nvSpPr>
        <p:spPr>
          <a:xfrm>
            <a:off x="2057717" y="637706"/>
            <a:ext cx="4848718" cy="833425"/>
          </a:xfrm>
          <a:prstGeom prst="wedgeRoundRectCallout">
            <a:avLst>
              <a:gd name="adj1" fmla="val -50150"/>
              <a:gd name="adj2" fmla="val 99050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800" dirty="0">
                <a:latin typeface="+mn-ea"/>
              </a:rPr>
              <a:t>韓国は　今　何時　ですか。</a:t>
            </a:r>
          </a:p>
        </p:txBody>
      </p:sp>
      <p:sp>
        <p:nvSpPr>
          <p:cNvPr id="9" name="吹き出し: 角を丸めた四角形 8">
            <a:extLst>
              <a:ext uri="{FF2B5EF4-FFF2-40B4-BE49-F238E27FC236}">
                <a16:creationId xmlns:a16="http://schemas.microsoft.com/office/drawing/2014/main" id="{5562668B-6992-8D74-50B7-AA11C9868AAA}"/>
              </a:ext>
            </a:extLst>
          </p:cNvPr>
          <p:cNvSpPr/>
          <p:nvPr/>
        </p:nvSpPr>
        <p:spPr>
          <a:xfrm>
            <a:off x="6827011" y="2349938"/>
            <a:ext cx="2761754" cy="823800"/>
          </a:xfrm>
          <a:prstGeom prst="wedgeRoundRectCallout">
            <a:avLst>
              <a:gd name="adj1" fmla="val 79909"/>
              <a:gd name="adj2" fmla="val -51074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800" dirty="0">
                <a:latin typeface="+mn-ea"/>
              </a:rPr>
              <a:t>午前　</a:t>
            </a:r>
            <a:r>
              <a:rPr kumimoji="1" lang="en-US" altLang="ja-JP" sz="2800" dirty="0">
                <a:latin typeface="+mn-ea"/>
              </a:rPr>
              <a:t>9</a:t>
            </a:r>
            <a:r>
              <a:rPr kumimoji="1" lang="ja-JP" altLang="en-US" sz="2800" dirty="0">
                <a:latin typeface="+mn-ea"/>
              </a:rPr>
              <a:t>時です。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B2DDA67-F01E-0EB5-6550-B39744966B58}"/>
              </a:ext>
            </a:extLst>
          </p:cNvPr>
          <p:cNvSpPr txBox="1"/>
          <p:nvPr/>
        </p:nvSpPr>
        <p:spPr>
          <a:xfrm>
            <a:off x="6947927" y="2373538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ごぜん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67ABE41-87B1-2E06-5D10-A6B89D71236A}"/>
              </a:ext>
            </a:extLst>
          </p:cNvPr>
          <p:cNvSpPr txBox="1"/>
          <p:nvPr/>
        </p:nvSpPr>
        <p:spPr>
          <a:xfrm>
            <a:off x="8177891" y="2359858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じ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57CBFBB-ACC2-2FF4-92C6-14A39F7CBD29}"/>
              </a:ext>
            </a:extLst>
          </p:cNvPr>
          <p:cNvSpPr txBox="1"/>
          <p:nvPr/>
        </p:nvSpPr>
        <p:spPr>
          <a:xfrm>
            <a:off x="2419075" y="4600291"/>
            <a:ext cx="14614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+mn-ea"/>
              </a:rPr>
              <a:t>AM</a:t>
            </a:r>
            <a:r>
              <a:rPr kumimoji="1" lang="ja-JP" altLang="en-US" sz="2000" dirty="0">
                <a:latin typeface="+mn-ea"/>
              </a:rPr>
              <a:t>　</a:t>
            </a:r>
            <a:r>
              <a:rPr kumimoji="1" lang="en-US" altLang="ja-JP" sz="2000" dirty="0">
                <a:latin typeface="+mn-ea"/>
              </a:rPr>
              <a:t>9:00</a:t>
            </a:r>
            <a:endParaRPr kumimoji="1" lang="ja-JP" altLang="en-US" sz="2000" dirty="0">
              <a:latin typeface="+mn-ea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2700FC00-EC8C-4F87-BA92-2F5A5F21CB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495" y="5037283"/>
            <a:ext cx="1567375" cy="1066522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539A0352-A6EC-B2E7-85BA-1D7D10A557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104" y="5079788"/>
            <a:ext cx="1548241" cy="1053502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D9D67045-B486-561E-043C-E3A88B2CFA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75" y="5045732"/>
            <a:ext cx="1548241" cy="1053503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EA4587D-47F2-66F4-062B-0984B1EF9F18}"/>
              </a:ext>
            </a:extLst>
          </p:cNvPr>
          <p:cNvSpPr txBox="1"/>
          <p:nvPr/>
        </p:nvSpPr>
        <p:spPr>
          <a:xfrm>
            <a:off x="6133640" y="4600291"/>
            <a:ext cx="1643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+mn-ea"/>
              </a:rPr>
              <a:t>PM</a:t>
            </a:r>
            <a:r>
              <a:rPr kumimoji="1" lang="ja-JP" altLang="en-US" sz="2000" dirty="0">
                <a:latin typeface="+mn-ea"/>
              </a:rPr>
              <a:t>　</a:t>
            </a:r>
            <a:r>
              <a:rPr kumimoji="1" lang="en-US" altLang="ja-JP" sz="2000" dirty="0">
                <a:latin typeface="+mn-ea"/>
              </a:rPr>
              <a:t>11:00</a:t>
            </a:r>
            <a:endParaRPr kumimoji="1" lang="ja-JP" altLang="en-US" sz="2000" dirty="0"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3C49A065-7A82-8FFA-0F3B-85826CF9270C}"/>
              </a:ext>
            </a:extLst>
          </p:cNvPr>
          <p:cNvSpPr txBox="1"/>
          <p:nvPr/>
        </p:nvSpPr>
        <p:spPr>
          <a:xfrm>
            <a:off x="9912096" y="4529129"/>
            <a:ext cx="14614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+mn-ea"/>
              </a:rPr>
              <a:t>AM</a:t>
            </a:r>
            <a:r>
              <a:rPr kumimoji="1" lang="ja-JP" altLang="en-US" sz="2000" dirty="0">
                <a:latin typeface="+mn-ea"/>
              </a:rPr>
              <a:t>　</a:t>
            </a:r>
            <a:r>
              <a:rPr lang="en-US" altLang="ja-JP" sz="2000" dirty="0">
                <a:latin typeface="+mn-ea"/>
              </a:rPr>
              <a:t>8</a:t>
            </a:r>
            <a:r>
              <a:rPr kumimoji="1" lang="en-US" altLang="ja-JP" sz="2000" dirty="0">
                <a:latin typeface="+mn-ea"/>
              </a:rPr>
              <a:t>:00</a:t>
            </a:r>
            <a:endParaRPr kumimoji="1" lang="ja-JP" altLang="en-US" sz="2000" dirty="0">
              <a:latin typeface="+mn-ea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7CF6446-C34B-56F3-00A2-B08D563CB2C0}"/>
              </a:ext>
            </a:extLst>
          </p:cNvPr>
          <p:cNvSpPr txBox="1"/>
          <p:nvPr/>
        </p:nvSpPr>
        <p:spPr>
          <a:xfrm>
            <a:off x="905582" y="4599188"/>
            <a:ext cx="870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韓国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6C815B7-453E-882A-CCFF-5957BC554623}"/>
              </a:ext>
            </a:extLst>
          </p:cNvPr>
          <p:cNvSpPr txBox="1"/>
          <p:nvPr/>
        </p:nvSpPr>
        <p:spPr>
          <a:xfrm>
            <a:off x="853304" y="4362847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かんこく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FEF2AA2-3321-6DBF-1CD8-C239CDDA2553}"/>
              </a:ext>
            </a:extLst>
          </p:cNvPr>
          <p:cNvSpPr txBox="1"/>
          <p:nvPr/>
        </p:nvSpPr>
        <p:spPr>
          <a:xfrm>
            <a:off x="4549503" y="4570213"/>
            <a:ext cx="1341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イギリス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E73DBEFA-FA24-00DF-1EA0-502A8CB145F6}"/>
              </a:ext>
            </a:extLst>
          </p:cNvPr>
          <p:cNvSpPr txBox="1"/>
          <p:nvPr/>
        </p:nvSpPr>
        <p:spPr>
          <a:xfrm>
            <a:off x="8627154" y="4501346"/>
            <a:ext cx="870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タイ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8CA8F03-13E5-5A61-185A-9FBA641C1C6F}"/>
              </a:ext>
            </a:extLst>
          </p:cNvPr>
          <p:cNvSpPr txBox="1"/>
          <p:nvPr/>
        </p:nvSpPr>
        <p:spPr>
          <a:xfrm>
            <a:off x="3798154" y="623860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いま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E9B79C95-B705-AEEB-9C1C-6E95FBEC25B3}"/>
              </a:ext>
            </a:extLst>
          </p:cNvPr>
          <p:cNvSpPr txBox="1"/>
          <p:nvPr/>
        </p:nvSpPr>
        <p:spPr>
          <a:xfrm>
            <a:off x="4491400" y="637706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なんじ</a:t>
            </a:r>
          </a:p>
        </p:txBody>
      </p:sp>
      <p:sp>
        <p:nvSpPr>
          <p:cNvPr id="24" name="吹き出し: 角を丸めた四角形 23">
            <a:extLst>
              <a:ext uri="{FF2B5EF4-FFF2-40B4-BE49-F238E27FC236}">
                <a16:creationId xmlns:a16="http://schemas.microsoft.com/office/drawing/2014/main" id="{912027EA-0ADF-4F36-C9D7-28DA43F2E65B}"/>
              </a:ext>
            </a:extLst>
          </p:cNvPr>
          <p:cNvSpPr/>
          <p:nvPr/>
        </p:nvSpPr>
        <p:spPr>
          <a:xfrm>
            <a:off x="2016754" y="609429"/>
            <a:ext cx="4848718" cy="833425"/>
          </a:xfrm>
          <a:prstGeom prst="wedgeRoundRectCallout">
            <a:avLst>
              <a:gd name="adj1" fmla="val -50599"/>
              <a:gd name="adj2" fmla="val 100978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800" dirty="0">
                <a:latin typeface="+mn-ea"/>
              </a:rPr>
              <a:t>イギリスは　今　何時　ですか。</a:t>
            </a:r>
          </a:p>
        </p:txBody>
      </p:sp>
      <p:sp>
        <p:nvSpPr>
          <p:cNvPr id="25" name="吹き出し: 角を丸めた四角形 24">
            <a:extLst>
              <a:ext uri="{FF2B5EF4-FFF2-40B4-BE49-F238E27FC236}">
                <a16:creationId xmlns:a16="http://schemas.microsoft.com/office/drawing/2014/main" id="{9390B65A-BA53-B42B-4BE0-81250FA372F8}"/>
              </a:ext>
            </a:extLst>
          </p:cNvPr>
          <p:cNvSpPr/>
          <p:nvPr/>
        </p:nvSpPr>
        <p:spPr>
          <a:xfrm>
            <a:off x="6531011" y="2296508"/>
            <a:ext cx="3056845" cy="833425"/>
          </a:xfrm>
          <a:prstGeom prst="wedgeRoundRectCallout">
            <a:avLst>
              <a:gd name="adj1" fmla="val 79909"/>
              <a:gd name="adj2" fmla="val -51074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800" dirty="0">
                <a:latin typeface="+mn-ea"/>
              </a:rPr>
              <a:t>午後　</a:t>
            </a:r>
            <a:r>
              <a:rPr lang="en-US" altLang="ja-JP" sz="2800" dirty="0">
                <a:latin typeface="+mn-ea"/>
              </a:rPr>
              <a:t>11</a:t>
            </a:r>
            <a:r>
              <a:rPr kumimoji="1" lang="ja-JP" altLang="en-US" sz="2800" dirty="0">
                <a:latin typeface="+mn-ea"/>
              </a:rPr>
              <a:t>時です。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C2CEFF7-3DFF-9D00-63AC-E2CC40B74EE7}"/>
              </a:ext>
            </a:extLst>
          </p:cNvPr>
          <p:cNvSpPr txBox="1"/>
          <p:nvPr/>
        </p:nvSpPr>
        <p:spPr>
          <a:xfrm>
            <a:off x="6781612" y="2296508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ごご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620B212C-1681-144F-069B-7D50CD470943}"/>
              </a:ext>
            </a:extLst>
          </p:cNvPr>
          <p:cNvSpPr txBox="1"/>
          <p:nvPr/>
        </p:nvSpPr>
        <p:spPr>
          <a:xfrm>
            <a:off x="8144282" y="2330186"/>
            <a:ext cx="229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じ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BE2A3E0E-6188-B273-3439-CB6CBD8453A4}"/>
              </a:ext>
            </a:extLst>
          </p:cNvPr>
          <p:cNvSpPr txBox="1"/>
          <p:nvPr/>
        </p:nvSpPr>
        <p:spPr>
          <a:xfrm>
            <a:off x="3312406" y="695480"/>
            <a:ext cx="66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いま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EC498F54-0EAE-92F7-F21A-BB2F86008ADC}"/>
              </a:ext>
            </a:extLst>
          </p:cNvPr>
          <p:cNvSpPr txBox="1"/>
          <p:nvPr/>
        </p:nvSpPr>
        <p:spPr>
          <a:xfrm>
            <a:off x="4005304" y="727482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なんじ</a:t>
            </a:r>
          </a:p>
        </p:txBody>
      </p:sp>
      <p:sp>
        <p:nvSpPr>
          <p:cNvPr id="30" name="吹き出し: 角を丸めた四角形 29">
            <a:extLst>
              <a:ext uri="{FF2B5EF4-FFF2-40B4-BE49-F238E27FC236}">
                <a16:creationId xmlns:a16="http://schemas.microsoft.com/office/drawing/2014/main" id="{4A417526-9B3D-58E1-2D2C-DD244C191FB5}"/>
              </a:ext>
            </a:extLst>
          </p:cNvPr>
          <p:cNvSpPr/>
          <p:nvPr/>
        </p:nvSpPr>
        <p:spPr>
          <a:xfrm>
            <a:off x="2207313" y="724710"/>
            <a:ext cx="4144337" cy="821480"/>
          </a:xfrm>
          <a:prstGeom prst="wedgeRoundRectCallout">
            <a:avLst>
              <a:gd name="adj1" fmla="val -50808"/>
              <a:gd name="adj2" fmla="val 84528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800" dirty="0">
                <a:latin typeface="+mn-ea"/>
              </a:rPr>
              <a:t>タイは　今　何時　ですか。</a:t>
            </a:r>
          </a:p>
        </p:txBody>
      </p:sp>
      <p:sp>
        <p:nvSpPr>
          <p:cNvPr id="31" name="吹き出し: 角を丸めた四角形 30">
            <a:extLst>
              <a:ext uri="{FF2B5EF4-FFF2-40B4-BE49-F238E27FC236}">
                <a16:creationId xmlns:a16="http://schemas.microsoft.com/office/drawing/2014/main" id="{3CF3C75B-53E6-DF00-2EEA-ECC82EC665BF}"/>
              </a:ext>
            </a:extLst>
          </p:cNvPr>
          <p:cNvSpPr/>
          <p:nvPr/>
        </p:nvSpPr>
        <p:spPr>
          <a:xfrm>
            <a:off x="7020499" y="2342782"/>
            <a:ext cx="2609179" cy="853801"/>
          </a:xfrm>
          <a:prstGeom prst="wedgeRoundRectCallout">
            <a:avLst>
              <a:gd name="adj1" fmla="val 79909"/>
              <a:gd name="adj2" fmla="val -51074"/>
              <a:gd name="adj3" fmla="val 1666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800" dirty="0">
                <a:latin typeface="+mn-ea"/>
              </a:rPr>
              <a:t>午前　</a:t>
            </a:r>
            <a:r>
              <a:rPr lang="en-US" altLang="ja-JP" sz="2800" dirty="0">
                <a:latin typeface="+mn-ea"/>
              </a:rPr>
              <a:t>8</a:t>
            </a:r>
            <a:r>
              <a:rPr kumimoji="1" lang="ja-JP" altLang="en-US" sz="2800" dirty="0">
                <a:latin typeface="+mn-ea"/>
              </a:rPr>
              <a:t>時です。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A985782B-1042-BD87-A90E-BA3A59A03380}"/>
              </a:ext>
            </a:extLst>
          </p:cNvPr>
          <p:cNvSpPr txBox="1"/>
          <p:nvPr/>
        </p:nvSpPr>
        <p:spPr>
          <a:xfrm>
            <a:off x="7039185" y="2386798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ごぜん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DF0003EE-BFD0-119D-2CC0-2C0EF6E95CB3}"/>
              </a:ext>
            </a:extLst>
          </p:cNvPr>
          <p:cNvSpPr txBox="1"/>
          <p:nvPr/>
        </p:nvSpPr>
        <p:spPr>
          <a:xfrm>
            <a:off x="8260349" y="2400350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じ</a:t>
            </a:r>
          </a:p>
        </p:txBody>
      </p:sp>
    </p:spTree>
    <p:extLst>
      <p:ext uri="{BB962C8B-B14F-4D97-AF65-F5344CB8AC3E}">
        <p14:creationId xmlns:p14="http://schemas.microsoft.com/office/powerpoint/2010/main" val="17713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 animBg="1"/>
      <p:bldP spid="8" grpId="1" animBg="1"/>
      <p:bldP spid="9" grpId="0" animBg="1"/>
      <p:bldP spid="9" grpId="1" animBg="1"/>
      <p:bldP spid="10" grpId="0"/>
      <p:bldP spid="10" grpId="1"/>
      <p:bldP spid="11" grpId="0"/>
      <p:bldP spid="11" grpId="1"/>
      <p:bldP spid="22" grpId="0"/>
      <p:bldP spid="22" grpId="1"/>
      <p:bldP spid="23" grpId="0"/>
      <p:bldP spid="23" grpId="1"/>
      <p:bldP spid="24" grpId="0" animBg="1"/>
      <p:bldP spid="24" grpId="1" animBg="1"/>
      <p:bldP spid="25" grpId="0" animBg="1"/>
      <p:bldP spid="25" grpId="1" animBg="1"/>
      <p:bldP spid="26" grpId="0"/>
      <p:bldP spid="26" grpId="1"/>
      <p:bldP spid="27" grpId="0"/>
      <p:bldP spid="27" grpId="1"/>
      <p:bldP spid="28" grpId="0"/>
      <p:bldP spid="29" grpId="0"/>
      <p:bldP spid="30" grpId="0" animBg="1"/>
      <p:bldP spid="31" grpId="0" animBg="1"/>
      <p:bldP spid="32" grpId="0"/>
      <p:bldP spid="33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75</Words>
  <Application>Microsoft Office PowerPoint</Application>
  <PresentationFormat>ワイド画面</PresentationFormat>
  <Paragraphs>32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5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4</cp:revision>
  <dcterms:created xsi:type="dcterms:W3CDTF">2024-05-05T08:55:25Z</dcterms:created>
  <dcterms:modified xsi:type="dcterms:W3CDTF">2025-01-16T03:36:25Z</dcterms:modified>
</cp:coreProperties>
</file>