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1" r:id="rId2"/>
    <p:sldId id="267" r:id="rId3"/>
    <p:sldId id="485" r:id="rId4"/>
    <p:sldId id="486" r:id="rId5"/>
    <p:sldId id="258" r:id="rId6"/>
    <p:sldId id="373" r:id="rId7"/>
    <p:sldId id="487" r:id="rId8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50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C3E5E4-5021-4934-915A-5D82B361F756}" type="datetimeFigureOut">
              <a:rPr kumimoji="1" lang="ja-JP" altLang="en-US" smtClean="0"/>
              <a:t>2025/12/19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B81347-E01F-4FCA-BE5D-142CFDD0591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33739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AD5C1C2-6684-48DB-9AF8-DBCB87D3E1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ECAD789-751F-4A4A-9C0F-97C5FAA2FD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3A9EAF0-243D-4498-B8B6-E36E4B3592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BC83A-D181-4742-8E63-083546E59054}" type="datetimeFigureOut">
              <a:rPr kumimoji="1" lang="ja-JP" altLang="en-US" smtClean="0"/>
              <a:t>2025/12/19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C1F8A1B-47C3-4CD6-A102-33B1EFF42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AB3559F-6114-4F6B-AB5E-41768CDDDC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0455C-157F-49C4-A2DC-BD9C9E3585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10568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1262F735-5748-45A5-A2CE-0189453916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2933" y="178444"/>
            <a:ext cx="6346134" cy="5616329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D459AB92-371C-4E4F-B0AF-F769C283475E}"/>
              </a:ext>
            </a:extLst>
          </p:cNvPr>
          <p:cNvSpPr txBox="1"/>
          <p:nvPr/>
        </p:nvSpPr>
        <p:spPr>
          <a:xfrm>
            <a:off x="3404284" y="2020589"/>
            <a:ext cx="1053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>
                <a:solidFill>
                  <a:srgbClr val="FF0000"/>
                </a:solidFill>
                <a:latin typeface="+mn-ea"/>
              </a:rPr>
              <a:t>わたし</a:t>
            </a:r>
            <a:endParaRPr kumimoji="1" lang="en-US" altLang="ja-JP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443CBF1C-10B0-4254-83F6-09F5C4B56B8F}"/>
              </a:ext>
            </a:extLst>
          </p:cNvPr>
          <p:cNvSpPr txBox="1"/>
          <p:nvPr/>
        </p:nvSpPr>
        <p:spPr>
          <a:xfrm>
            <a:off x="6226661" y="178443"/>
            <a:ext cx="18397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>
                <a:latin typeface="+mn-ea"/>
              </a:rPr>
              <a:t>おとうさん</a:t>
            </a:r>
            <a:endParaRPr kumimoji="1" lang="en-US" altLang="ja-JP" sz="2400" dirty="0">
              <a:latin typeface="+mn-ea"/>
            </a:endParaRPr>
          </a:p>
        </p:txBody>
      </p:sp>
      <p:sp>
        <p:nvSpPr>
          <p:cNvPr id="12" name="矢印: 右 11">
            <a:extLst>
              <a:ext uri="{FF2B5EF4-FFF2-40B4-BE49-F238E27FC236}">
                <a16:creationId xmlns:a16="http://schemas.microsoft.com/office/drawing/2014/main" id="{E0C5BE3F-EDD0-491B-826A-32981679089F}"/>
              </a:ext>
            </a:extLst>
          </p:cNvPr>
          <p:cNvSpPr/>
          <p:nvPr/>
        </p:nvSpPr>
        <p:spPr>
          <a:xfrm>
            <a:off x="5257595" y="4942351"/>
            <a:ext cx="1938132" cy="861831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+mn-ea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FFA85F3D-BB8D-4F00-9D33-284E67FDDE92}"/>
              </a:ext>
            </a:extLst>
          </p:cNvPr>
          <p:cNvSpPr txBox="1"/>
          <p:nvPr/>
        </p:nvSpPr>
        <p:spPr>
          <a:xfrm>
            <a:off x="1349270" y="5860099"/>
            <a:ext cx="22318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わたしは　</a:t>
            </a: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712C9F35-A96E-43CD-A3AB-9C92AC755F42}"/>
              </a:ext>
            </a:extLst>
          </p:cNvPr>
          <p:cNvSpPr txBox="1"/>
          <p:nvPr/>
        </p:nvSpPr>
        <p:spPr>
          <a:xfrm>
            <a:off x="3888700" y="5877182"/>
            <a:ext cx="33567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dirty="0">
                <a:latin typeface="+mn-ea"/>
              </a:rPr>
              <a:t>おとうさんに</a:t>
            </a:r>
            <a:r>
              <a:rPr kumimoji="1" lang="ja-JP" altLang="en-US" sz="4400" dirty="0">
                <a:latin typeface="+mn-ea"/>
              </a:rPr>
              <a:t>　</a:t>
            </a: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8D0DDD69-AC9F-433F-A062-73ED67C54274}"/>
              </a:ext>
            </a:extLst>
          </p:cNvPr>
          <p:cNvSpPr txBox="1"/>
          <p:nvPr/>
        </p:nvSpPr>
        <p:spPr>
          <a:xfrm>
            <a:off x="7245410" y="5867773"/>
            <a:ext cx="148182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えを</a:t>
            </a: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AC70D3BA-14C2-46A3-B3B8-172DC20357D4}"/>
              </a:ext>
            </a:extLst>
          </p:cNvPr>
          <p:cNvSpPr txBox="1"/>
          <p:nvPr/>
        </p:nvSpPr>
        <p:spPr>
          <a:xfrm>
            <a:off x="8610853" y="5847379"/>
            <a:ext cx="275582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あげます。</a:t>
            </a:r>
          </a:p>
        </p:txBody>
      </p:sp>
    </p:spTree>
    <p:extLst>
      <p:ext uri="{BB962C8B-B14F-4D97-AF65-F5344CB8AC3E}">
        <p14:creationId xmlns:p14="http://schemas.microsoft.com/office/powerpoint/2010/main" val="3631525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 animBg="1"/>
      <p:bldP spid="22" grpId="0"/>
      <p:bldP spid="24" grpId="0"/>
      <p:bldP spid="26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09BE75DB-60E2-4460-943E-C15E5F7302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0223" y="901372"/>
            <a:ext cx="2171700" cy="4286250"/>
          </a:xfrm>
          <a:prstGeom prst="rect">
            <a:avLst/>
          </a:prstGeom>
        </p:spPr>
      </p:pic>
      <p:sp>
        <p:nvSpPr>
          <p:cNvPr id="10" name="矢印: 右 9">
            <a:extLst>
              <a:ext uri="{FF2B5EF4-FFF2-40B4-BE49-F238E27FC236}">
                <a16:creationId xmlns:a16="http://schemas.microsoft.com/office/drawing/2014/main" id="{9B2A8BD4-A8DB-4517-9675-B259409F4EB1}"/>
              </a:ext>
            </a:extLst>
          </p:cNvPr>
          <p:cNvSpPr/>
          <p:nvPr/>
        </p:nvSpPr>
        <p:spPr>
          <a:xfrm>
            <a:off x="5283712" y="4184722"/>
            <a:ext cx="2068996" cy="861831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+mn-ea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0B46935-0ABA-4CF0-AF29-91964E39E116}"/>
              </a:ext>
            </a:extLst>
          </p:cNvPr>
          <p:cNvSpPr txBox="1"/>
          <p:nvPr/>
        </p:nvSpPr>
        <p:spPr>
          <a:xfrm>
            <a:off x="7984669" y="543881"/>
            <a:ext cx="10134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400" dirty="0">
                <a:solidFill>
                  <a:srgbClr val="FF0000"/>
                </a:solidFill>
                <a:latin typeface="+mn-ea"/>
              </a:rPr>
              <a:t>わたし</a:t>
            </a:r>
            <a:endParaRPr kumimoji="1" lang="ja-JP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89CC4176-2551-4ED1-871F-F86B20A425E1}"/>
              </a:ext>
            </a:extLst>
          </p:cNvPr>
          <p:cNvSpPr txBox="1"/>
          <p:nvPr/>
        </p:nvSpPr>
        <p:spPr>
          <a:xfrm>
            <a:off x="3274465" y="552230"/>
            <a:ext cx="16113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たなかさん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DDCD89E9-F213-4E16-AD33-4BA3F822FE0C}"/>
              </a:ext>
            </a:extLst>
          </p:cNvPr>
          <p:cNvSpPr txBox="1"/>
          <p:nvPr/>
        </p:nvSpPr>
        <p:spPr>
          <a:xfrm>
            <a:off x="1188418" y="5625550"/>
            <a:ext cx="24332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わたしは　</a:t>
            </a: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BCAA0763-DEBD-47F6-9A3E-2CE7BD853048}"/>
              </a:ext>
            </a:extLst>
          </p:cNvPr>
          <p:cNvSpPr txBox="1"/>
          <p:nvPr/>
        </p:nvSpPr>
        <p:spPr>
          <a:xfrm>
            <a:off x="3527686" y="5634681"/>
            <a:ext cx="35551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dirty="0">
                <a:latin typeface="+mn-ea"/>
              </a:rPr>
              <a:t>たなかさんに</a:t>
            </a:r>
            <a:r>
              <a:rPr kumimoji="1" lang="ja-JP" altLang="en-US" sz="4400" dirty="0">
                <a:latin typeface="+mn-ea"/>
              </a:rPr>
              <a:t>　</a:t>
            </a: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B5146096-3784-4643-812C-10709149E4B6}"/>
              </a:ext>
            </a:extLst>
          </p:cNvPr>
          <p:cNvSpPr txBox="1"/>
          <p:nvPr/>
        </p:nvSpPr>
        <p:spPr>
          <a:xfrm>
            <a:off x="6935212" y="5634682"/>
            <a:ext cx="21130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dirty="0">
                <a:latin typeface="+mn-ea"/>
              </a:rPr>
              <a:t>本</a:t>
            </a:r>
            <a:r>
              <a:rPr kumimoji="1" lang="ja-JP" altLang="en-US" sz="4400" dirty="0">
                <a:latin typeface="+mn-ea"/>
              </a:rPr>
              <a:t>を</a:t>
            </a: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B4A1B28F-6199-485A-978F-3924DC810CEF}"/>
              </a:ext>
            </a:extLst>
          </p:cNvPr>
          <p:cNvSpPr txBox="1"/>
          <p:nvPr/>
        </p:nvSpPr>
        <p:spPr>
          <a:xfrm>
            <a:off x="8393510" y="5625549"/>
            <a:ext cx="33045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もらいました。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C727BB03-F03D-E2A7-85BD-61E145A80C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6972" y="952340"/>
            <a:ext cx="3108815" cy="4244116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EABEB3D9-FF15-458D-96F5-36D0B1A408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1254" y="2777888"/>
            <a:ext cx="1406834" cy="1406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288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7" grpId="0"/>
      <p:bldP spid="22" grpId="0"/>
      <p:bldP spid="23" grpId="0"/>
      <p:bldP spid="24" grpId="0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楕円 3">
            <a:extLst>
              <a:ext uri="{FF2B5EF4-FFF2-40B4-BE49-F238E27FC236}">
                <a16:creationId xmlns:a16="http://schemas.microsoft.com/office/drawing/2014/main" id="{252FBF42-FB98-4927-A0B8-C1B2D921DCAF}"/>
              </a:ext>
            </a:extLst>
          </p:cNvPr>
          <p:cNvSpPr/>
          <p:nvPr/>
        </p:nvSpPr>
        <p:spPr>
          <a:xfrm>
            <a:off x="8537825" y="4027470"/>
            <a:ext cx="3030876" cy="1099334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EF7F2579-3640-4E7D-9749-0F3A3D5E4C13}"/>
              </a:ext>
            </a:extLst>
          </p:cNvPr>
          <p:cNvSpPr txBox="1"/>
          <p:nvPr/>
        </p:nvSpPr>
        <p:spPr>
          <a:xfrm>
            <a:off x="699762" y="1278087"/>
            <a:ext cx="107924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400" u="sng" dirty="0">
                <a:latin typeface="Meiryo UI" panose="020B0604030504040204" pitchFamily="50" charset="-128"/>
                <a:ea typeface="Meiryo UI" panose="020B0604030504040204" pitchFamily="50" charset="-128"/>
                <a:cs typeface="Microsoft Himalaya" panose="01010100010101010101" pitchFamily="2" charset="0"/>
              </a:rPr>
              <a:t>　　　　</a:t>
            </a:r>
            <a:r>
              <a:rPr lang="ja-JP" altLang="en-US" sz="4400" dirty="0">
                <a:latin typeface="Meiryo UI" panose="020B0604030504040204" pitchFamily="50" charset="-128"/>
                <a:ea typeface="Meiryo UI" panose="020B0604030504040204" pitchFamily="50" charset="-128"/>
                <a:cs typeface="Microsoft Himalaya" panose="01010100010101010101" pitchFamily="2" charset="0"/>
              </a:rPr>
              <a:t> は </a:t>
            </a:r>
            <a:r>
              <a:rPr kumimoji="1" lang="ja-JP" altLang="en-US" sz="4400" u="sng" dirty="0">
                <a:latin typeface="Meiryo UI" panose="020B0604030504040204" pitchFamily="50" charset="-128"/>
                <a:ea typeface="Meiryo UI" panose="020B0604030504040204" pitchFamily="50" charset="-128"/>
                <a:cs typeface="Microsoft Himalaya" panose="01010100010101010101" pitchFamily="2" charset="0"/>
              </a:rPr>
              <a:t>　　　　</a:t>
            </a:r>
            <a:r>
              <a:rPr kumimoji="1" lang="ja-JP" altLang="en-US" sz="4400" dirty="0">
                <a:latin typeface="Meiryo UI" panose="020B0604030504040204" pitchFamily="50" charset="-128"/>
                <a:ea typeface="Meiryo UI" panose="020B0604030504040204" pitchFamily="50" charset="-128"/>
                <a:cs typeface="Microsoft Himalaya" panose="01010100010101010101" pitchFamily="2" charset="0"/>
              </a:rPr>
              <a:t>　</a:t>
            </a:r>
            <a:r>
              <a:rPr kumimoji="1" lang="ja-JP" altLang="en-US" sz="44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icrosoft Himalaya" panose="01010100010101010101" pitchFamily="2" charset="0"/>
              </a:rPr>
              <a:t>に</a:t>
            </a:r>
            <a:r>
              <a:rPr kumimoji="1" lang="ja-JP" altLang="en-US" sz="4400" dirty="0">
                <a:latin typeface="Meiryo UI" panose="020B0604030504040204" pitchFamily="50" charset="-128"/>
                <a:ea typeface="Meiryo UI" panose="020B0604030504040204" pitchFamily="50" charset="-128"/>
                <a:cs typeface="Microsoft Himalaya" panose="01010100010101010101" pitchFamily="2" charset="0"/>
              </a:rPr>
              <a:t>　</a:t>
            </a:r>
            <a:r>
              <a:rPr kumimoji="1" lang="ja-JP" altLang="en-US" sz="4400" u="sng" dirty="0">
                <a:latin typeface="Meiryo UI" panose="020B0604030504040204" pitchFamily="50" charset="-128"/>
                <a:ea typeface="Meiryo UI" panose="020B0604030504040204" pitchFamily="50" charset="-128"/>
                <a:cs typeface="Microsoft Himalaya" panose="01010100010101010101" pitchFamily="2" charset="0"/>
              </a:rPr>
              <a:t>　　　　</a:t>
            </a:r>
            <a:r>
              <a:rPr kumimoji="1" lang="ja-JP" altLang="en-US" sz="4400" dirty="0">
                <a:latin typeface="Meiryo UI" panose="020B0604030504040204" pitchFamily="50" charset="-128"/>
                <a:ea typeface="Meiryo UI" panose="020B0604030504040204" pitchFamily="50" charset="-128"/>
                <a:cs typeface="Microsoft Himalaya" panose="01010100010101010101" pitchFamily="2" charset="0"/>
              </a:rPr>
              <a:t>　</a:t>
            </a:r>
            <a:r>
              <a:rPr kumimoji="1" lang="ja-JP" altLang="en-US" sz="44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icrosoft Himalaya" panose="01010100010101010101" pitchFamily="2" charset="0"/>
              </a:rPr>
              <a:t>を</a:t>
            </a:r>
            <a:r>
              <a:rPr kumimoji="1" lang="ja-JP" altLang="en-US" sz="4400" dirty="0">
                <a:latin typeface="Meiryo UI" panose="020B0604030504040204" pitchFamily="50" charset="-128"/>
                <a:ea typeface="Meiryo UI" panose="020B0604030504040204" pitchFamily="50" charset="-128"/>
                <a:cs typeface="Microsoft Himalaya" panose="01010100010101010101" pitchFamily="2" charset="0"/>
              </a:rPr>
              <a:t>　</a:t>
            </a:r>
            <a:r>
              <a:rPr kumimoji="1" lang="ja-JP" altLang="en-US" sz="4400" u="sng" dirty="0">
                <a:latin typeface="Meiryo UI" panose="020B0604030504040204" pitchFamily="50" charset="-128"/>
                <a:ea typeface="Meiryo UI" panose="020B0604030504040204" pitchFamily="50" charset="-128"/>
                <a:cs typeface="Microsoft Himalaya" panose="01010100010101010101" pitchFamily="2" charset="0"/>
              </a:rPr>
              <a:t>あげま</a:t>
            </a:r>
            <a:r>
              <a:rPr lang="ja-JP" altLang="en-US" sz="4400" u="sng" dirty="0">
                <a:latin typeface="Meiryo UI" panose="020B0604030504040204" pitchFamily="50" charset="-128"/>
                <a:ea typeface="Meiryo UI" panose="020B0604030504040204" pitchFamily="50" charset="-128"/>
                <a:cs typeface="Microsoft Himalaya" panose="01010100010101010101" pitchFamily="2" charset="0"/>
              </a:rPr>
              <a:t>す</a:t>
            </a:r>
            <a:r>
              <a:rPr kumimoji="1" lang="ja-JP" altLang="en-US" sz="4400" dirty="0">
                <a:latin typeface="Meiryo UI" panose="020B0604030504040204" pitchFamily="50" charset="-128"/>
                <a:ea typeface="Meiryo UI" panose="020B0604030504040204" pitchFamily="50" charset="-128"/>
                <a:cs typeface="Microsoft Himalaya" panose="01010100010101010101" pitchFamily="2" charset="0"/>
              </a:rPr>
              <a:t>。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499874DE-582E-4C20-A99D-72BC3FE20ECF}"/>
              </a:ext>
            </a:extLst>
          </p:cNvPr>
          <p:cNvSpPr txBox="1"/>
          <p:nvPr/>
        </p:nvSpPr>
        <p:spPr>
          <a:xfrm>
            <a:off x="987438" y="4187250"/>
            <a:ext cx="107924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400" u="sng" dirty="0">
                <a:latin typeface="Meiryo UI" panose="020B0604030504040204" pitchFamily="50" charset="-128"/>
                <a:ea typeface="Meiryo UI" panose="020B0604030504040204" pitchFamily="50" charset="-128"/>
                <a:cs typeface="Microsoft Himalaya" panose="01010100010101010101" pitchFamily="2" charset="0"/>
              </a:rPr>
              <a:t>　　　　</a:t>
            </a:r>
            <a:r>
              <a:rPr lang="ja-JP" altLang="en-US" sz="4400" dirty="0">
                <a:latin typeface="Meiryo UI" panose="020B0604030504040204" pitchFamily="50" charset="-128"/>
                <a:ea typeface="Meiryo UI" panose="020B0604030504040204" pitchFamily="50" charset="-128"/>
                <a:cs typeface="Microsoft Himalaya" panose="01010100010101010101" pitchFamily="2" charset="0"/>
              </a:rPr>
              <a:t> は </a:t>
            </a:r>
            <a:r>
              <a:rPr kumimoji="1" lang="ja-JP" altLang="en-US" sz="4400" u="sng" dirty="0">
                <a:latin typeface="Meiryo UI" panose="020B0604030504040204" pitchFamily="50" charset="-128"/>
                <a:ea typeface="Meiryo UI" panose="020B0604030504040204" pitchFamily="50" charset="-128"/>
                <a:cs typeface="Microsoft Himalaya" panose="01010100010101010101" pitchFamily="2" charset="0"/>
              </a:rPr>
              <a:t>　　　　</a:t>
            </a:r>
            <a:r>
              <a:rPr kumimoji="1" lang="ja-JP" altLang="en-US" sz="4400" dirty="0">
                <a:latin typeface="Meiryo UI" panose="020B0604030504040204" pitchFamily="50" charset="-128"/>
                <a:ea typeface="Meiryo UI" panose="020B0604030504040204" pitchFamily="50" charset="-128"/>
                <a:cs typeface="Microsoft Himalaya" panose="01010100010101010101" pitchFamily="2" charset="0"/>
              </a:rPr>
              <a:t>　</a:t>
            </a:r>
            <a:r>
              <a:rPr kumimoji="1" lang="ja-JP" altLang="en-US" sz="44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icrosoft Himalaya" panose="01010100010101010101" pitchFamily="2" charset="0"/>
              </a:rPr>
              <a:t>に</a:t>
            </a:r>
            <a:r>
              <a:rPr kumimoji="1" lang="ja-JP" altLang="en-US" sz="4400" dirty="0">
                <a:latin typeface="Meiryo UI" panose="020B0604030504040204" pitchFamily="50" charset="-128"/>
                <a:ea typeface="Meiryo UI" panose="020B0604030504040204" pitchFamily="50" charset="-128"/>
                <a:cs typeface="Microsoft Himalaya" panose="01010100010101010101" pitchFamily="2" charset="0"/>
              </a:rPr>
              <a:t>　</a:t>
            </a:r>
            <a:r>
              <a:rPr kumimoji="1" lang="ja-JP" altLang="en-US" sz="4400" u="sng" dirty="0">
                <a:latin typeface="Meiryo UI" panose="020B0604030504040204" pitchFamily="50" charset="-128"/>
                <a:ea typeface="Meiryo UI" panose="020B0604030504040204" pitchFamily="50" charset="-128"/>
                <a:cs typeface="Microsoft Himalaya" panose="01010100010101010101" pitchFamily="2" charset="0"/>
              </a:rPr>
              <a:t>　　　　</a:t>
            </a:r>
            <a:r>
              <a:rPr kumimoji="1" lang="ja-JP" altLang="en-US" sz="4400" dirty="0">
                <a:latin typeface="Meiryo UI" panose="020B0604030504040204" pitchFamily="50" charset="-128"/>
                <a:ea typeface="Meiryo UI" panose="020B0604030504040204" pitchFamily="50" charset="-128"/>
                <a:cs typeface="Microsoft Himalaya" panose="01010100010101010101" pitchFamily="2" charset="0"/>
              </a:rPr>
              <a:t>　</a:t>
            </a:r>
            <a:r>
              <a:rPr kumimoji="1" lang="ja-JP" altLang="en-US" sz="44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icrosoft Himalaya" panose="01010100010101010101" pitchFamily="2" charset="0"/>
              </a:rPr>
              <a:t>を</a:t>
            </a:r>
            <a:r>
              <a:rPr kumimoji="1" lang="ja-JP" altLang="en-US" sz="4400" dirty="0">
                <a:latin typeface="Meiryo UI" panose="020B0604030504040204" pitchFamily="50" charset="-128"/>
                <a:ea typeface="Meiryo UI" panose="020B0604030504040204" pitchFamily="50" charset="-128"/>
                <a:cs typeface="Microsoft Himalaya" panose="01010100010101010101" pitchFamily="2" charset="0"/>
              </a:rPr>
              <a:t>　</a:t>
            </a:r>
            <a:r>
              <a:rPr kumimoji="1" lang="ja-JP" altLang="en-US" sz="4400" u="sng" dirty="0">
                <a:latin typeface="Meiryo UI" panose="020B0604030504040204" pitchFamily="50" charset="-128"/>
                <a:ea typeface="Meiryo UI" panose="020B0604030504040204" pitchFamily="50" charset="-128"/>
                <a:cs typeface="Microsoft Himalaya" panose="01010100010101010101" pitchFamily="2" charset="0"/>
              </a:rPr>
              <a:t>もらいました</a:t>
            </a:r>
            <a:r>
              <a:rPr kumimoji="1" lang="ja-JP" altLang="en-US" sz="4400" dirty="0">
                <a:latin typeface="Meiryo UI" panose="020B0604030504040204" pitchFamily="50" charset="-128"/>
                <a:ea typeface="Meiryo UI" panose="020B0604030504040204" pitchFamily="50" charset="-128"/>
                <a:cs typeface="Microsoft Himalaya" panose="01010100010101010101" pitchFamily="2" charset="0"/>
              </a:rPr>
              <a:t>。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AD13910-8759-4F33-A4E0-81B668FFC522}"/>
              </a:ext>
            </a:extLst>
          </p:cNvPr>
          <p:cNvSpPr txBox="1"/>
          <p:nvPr/>
        </p:nvSpPr>
        <p:spPr>
          <a:xfrm>
            <a:off x="5054886" y="5393932"/>
            <a:ext cx="15719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から</a:t>
            </a:r>
          </a:p>
        </p:txBody>
      </p:sp>
      <p:sp>
        <p:nvSpPr>
          <p:cNvPr id="3" name="次の値と等しい 2">
            <a:extLst>
              <a:ext uri="{FF2B5EF4-FFF2-40B4-BE49-F238E27FC236}">
                <a16:creationId xmlns:a16="http://schemas.microsoft.com/office/drawing/2014/main" id="{9DF3F90C-74D2-418C-BC7E-F067A89FEDDE}"/>
              </a:ext>
            </a:extLst>
          </p:cNvPr>
          <p:cNvSpPr/>
          <p:nvPr/>
        </p:nvSpPr>
        <p:spPr>
          <a:xfrm rot="16200000">
            <a:off x="5260369" y="4887635"/>
            <a:ext cx="585627" cy="575353"/>
          </a:xfrm>
          <a:prstGeom prst="mathEqual">
            <a:avLst>
              <a:gd name="adj1" fmla="val 13587"/>
              <a:gd name="adj2" fmla="val 20274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1BB4EC43-9D8B-ECF4-A029-A3A4FB6FF95A}"/>
              </a:ext>
            </a:extLst>
          </p:cNvPr>
          <p:cNvSpPr txBox="1"/>
          <p:nvPr/>
        </p:nvSpPr>
        <p:spPr>
          <a:xfrm>
            <a:off x="6383676" y="1370417"/>
            <a:ext cx="10727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thing</a:t>
            </a:r>
            <a:endParaRPr kumimoji="1" lang="ja-JP" altLang="en-US" sz="32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C9DDE0CE-87D2-1FFA-2FFA-C378BE0EAABD}"/>
              </a:ext>
            </a:extLst>
          </p:cNvPr>
          <p:cNvSpPr txBox="1"/>
          <p:nvPr/>
        </p:nvSpPr>
        <p:spPr>
          <a:xfrm>
            <a:off x="6259990" y="4255511"/>
            <a:ext cx="10727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thing</a:t>
            </a:r>
            <a:endParaRPr kumimoji="1" lang="ja-JP" altLang="en-US" sz="32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C8BC521C-5E7F-3D65-EE31-A825A12C24D6}"/>
              </a:ext>
            </a:extLst>
          </p:cNvPr>
          <p:cNvSpPr txBox="1"/>
          <p:nvPr/>
        </p:nvSpPr>
        <p:spPr>
          <a:xfrm>
            <a:off x="3543457" y="1368268"/>
            <a:ext cx="14366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</a:t>
            </a:r>
            <a:endParaRPr kumimoji="1" lang="ja-JP" altLang="en-US" sz="3200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41695ACE-1AD2-23CD-C2D0-B237F0FF8F7B}"/>
              </a:ext>
            </a:extLst>
          </p:cNvPr>
          <p:cNvSpPr txBox="1"/>
          <p:nvPr/>
        </p:nvSpPr>
        <p:spPr>
          <a:xfrm>
            <a:off x="1147209" y="1374530"/>
            <a:ext cx="14366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</a:t>
            </a:r>
            <a:endParaRPr kumimoji="1" lang="ja-JP" altLang="en-US" sz="32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63C4E04B-CE36-F3C1-4FE9-2F6A500A038D}"/>
              </a:ext>
            </a:extLst>
          </p:cNvPr>
          <p:cNvSpPr txBox="1"/>
          <p:nvPr/>
        </p:nvSpPr>
        <p:spPr>
          <a:xfrm>
            <a:off x="1685818" y="1107974"/>
            <a:ext cx="359394" cy="369332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A</a:t>
            </a:r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ED2CF376-F8B0-9720-28B4-4770AA37EF63}"/>
              </a:ext>
            </a:extLst>
          </p:cNvPr>
          <p:cNvSpPr txBox="1"/>
          <p:nvPr/>
        </p:nvSpPr>
        <p:spPr>
          <a:xfrm>
            <a:off x="4033144" y="1089117"/>
            <a:ext cx="362600" cy="36933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B</a:t>
            </a:r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DF48D7AD-5B0B-617D-B564-C157D0469DDA}"/>
              </a:ext>
            </a:extLst>
          </p:cNvPr>
          <p:cNvSpPr txBox="1"/>
          <p:nvPr/>
        </p:nvSpPr>
        <p:spPr>
          <a:xfrm>
            <a:off x="1048185" y="4255511"/>
            <a:ext cx="14366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</a:t>
            </a:r>
            <a:endParaRPr kumimoji="1" lang="ja-JP" altLang="en-US" sz="3200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9A85A5BC-8405-4489-100D-D8025C624670}"/>
              </a:ext>
            </a:extLst>
          </p:cNvPr>
          <p:cNvSpPr txBox="1"/>
          <p:nvPr/>
        </p:nvSpPr>
        <p:spPr>
          <a:xfrm>
            <a:off x="3502520" y="4225698"/>
            <a:ext cx="14366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</a:t>
            </a:r>
            <a:endParaRPr kumimoji="1" lang="ja-JP" altLang="en-US" sz="32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C265B0A4-D836-9302-C334-49AA8AFC0E1F}"/>
              </a:ext>
            </a:extLst>
          </p:cNvPr>
          <p:cNvSpPr txBox="1"/>
          <p:nvPr/>
        </p:nvSpPr>
        <p:spPr>
          <a:xfrm>
            <a:off x="4041129" y="3894814"/>
            <a:ext cx="359394" cy="369332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A</a:t>
            </a:r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92410388-6513-628E-E031-92505B3D72DF}"/>
              </a:ext>
            </a:extLst>
          </p:cNvPr>
          <p:cNvSpPr txBox="1"/>
          <p:nvPr/>
        </p:nvSpPr>
        <p:spPr>
          <a:xfrm>
            <a:off x="1587051" y="3948070"/>
            <a:ext cx="362600" cy="36933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B</a:t>
            </a:r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36309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3" grpId="0" animBg="1"/>
      <p:bldP spid="13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図 19">
            <a:extLst>
              <a:ext uri="{FF2B5EF4-FFF2-40B4-BE49-F238E27FC236}">
                <a16:creationId xmlns:a16="http://schemas.microsoft.com/office/drawing/2014/main" id="{B818747F-B67C-2BDE-4FD0-1853A49D13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960608" y="2062260"/>
            <a:ext cx="1524084" cy="2690826"/>
          </a:xfrm>
          <a:prstGeom prst="rect">
            <a:avLst/>
          </a:prstGeom>
        </p:spPr>
      </p:pic>
      <p:sp>
        <p:nvSpPr>
          <p:cNvPr id="34" name="楕円 33">
            <a:extLst>
              <a:ext uri="{FF2B5EF4-FFF2-40B4-BE49-F238E27FC236}">
                <a16:creationId xmlns:a16="http://schemas.microsoft.com/office/drawing/2014/main" id="{FE1476D3-D59D-41DC-8C0C-65D99BFA3409}"/>
              </a:ext>
            </a:extLst>
          </p:cNvPr>
          <p:cNvSpPr/>
          <p:nvPr/>
        </p:nvSpPr>
        <p:spPr>
          <a:xfrm>
            <a:off x="3260674" y="4658110"/>
            <a:ext cx="1715784" cy="1305357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楕円 29">
            <a:extLst>
              <a:ext uri="{FF2B5EF4-FFF2-40B4-BE49-F238E27FC236}">
                <a16:creationId xmlns:a16="http://schemas.microsoft.com/office/drawing/2014/main" id="{84E0748B-8DB6-440E-8510-AF5F673D8368}"/>
              </a:ext>
            </a:extLst>
          </p:cNvPr>
          <p:cNvSpPr/>
          <p:nvPr/>
        </p:nvSpPr>
        <p:spPr>
          <a:xfrm>
            <a:off x="3241104" y="1084140"/>
            <a:ext cx="1715784" cy="1305357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EF7F2579-3640-4E7D-9749-0F3A3D5E4C13}"/>
              </a:ext>
            </a:extLst>
          </p:cNvPr>
          <p:cNvSpPr txBox="1"/>
          <p:nvPr/>
        </p:nvSpPr>
        <p:spPr>
          <a:xfrm>
            <a:off x="541821" y="1186644"/>
            <a:ext cx="107924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400" u="sng" dirty="0">
                <a:latin typeface="Meiryo UI" panose="020B0604030504040204" pitchFamily="50" charset="-128"/>
                <a:ea typeface="Meiryo UI" panose="020B0604030504040204" pitchFamily="50" charset="-128"/>
                <a:cs typeface="Microsoft Himalaya" panose="01010100010101010101" pitchFamily="2" charset="0"/>
              </a:rPr>
              <a:t>　　　　</a:t>
            </a:r>
            <a:r>
              <a:rPr lang="ja-JP" altLang="en-US" sz="4400" dirty="0">
                <a:latin typeface="Meiryo UI" panose="020B0604030504040204" pitchFamily="50" charset="-128"/>
                <a:ea typeface="Meiryo UI" panose="020B0604030504040204" pitchFamily="50" charset="-128"/>
                <a:cs typeface="Microsoft Himalaya" panose="01010100010101010101" pitchFamily="2" charset="0"/>
              </a:rPr>
              <a:t> は </a:t>
            </a:r>
            <a:r>
              <a:rPr kumimoji="1" lang="ja-JP" altLang="en-US" sz="4400" u="sng" dirty="0">
                <a:latin typeface="Meiryo UI" panose="020B0604030504040204" pitchFamily="50" charset="-128"/>
                <a:ea typeface="Meiryo UI" panose="020B0604030504040204" pitchFamily="50" charset="-128"/>
                <a:cs typeface="Microsoft Himalaya" panose="01010100010101010101" pitchFamily="2" charset="0"/>
              </a:rPr>
              <a:t>　　　　</a:t>
            </a:r>
            <a:r>
              <a:rPr kumimoji="1" lang="ja-JP" altLang="en-US" sz="4400" dirty="0">
                <a:latin typeface="Meiryo UI" panose="020B0604030504040204" pitchFamily="50" charset="-128"/>
                <a:ea typeface="Meiryo UI" panose="020B0604030504040204" pitchFamily="50" charset="-128"/>
                <a:cs typeface="Microsoft Himalaya" panose="01010100010101010101" pitchFamily="2" charset="0"/>
              </a:rPr>
              <a:t>　</a:t>
            </a:r>
            <a:r>
              <a:rPr kumimoji="1" lang="ja-JP" altLang="en-US" sz="44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icrosoft Himalaya" panose="01010100010101010101" pitchFamily="2" charset="0"/>
              </a:rPr>
              <a:t>に</a:t>
            </a:r>
            <a:r>
              <a:rPr kumimoji="1" lang="ja-JP" altLang="en-US" sz="4400" dirty="0">
                <a:latin typeface="Meiryo UI" panose="020B0604030504040204" pitchFamily="50" charset="-128"/>
                <a:ea typeface="Meiryo UI" panose="020B0604030504040204" pitchFamily="50" charset="-128"/>
                <a:cs typeface="Microsoft Himalaya" panose="01010100010101010101" pitchFamily="2" charset="0"/>
              </a:rPr>
              <a:t>　</a:t>
            </a:r>
            <a:r>
              <a:rPr kumimoji="1" lang="ja-JP" altLang="en-US" sz="4400" u="sng" dirty="0">
                <a:latin typeface="Meiryo UI" panose="020B0604030504040204" pitchFamily="50" charset="-128"/>
                <a:ea typeface="Meiryo UI" panose="020B0604030504040204" pitchFamily="50" charset="-128"/>
                <a:cs typeface="Microsoft Himalaya" panose="01010100010101010101" pitchFamily="2" charset="0"/>
              </a:rPr>
              <a:t>　　　　</a:t>
            </a:r>
            <a:r>
              <a:rPr kumimoji="1" lang="ja-JP" altLang="en-US" sz="4400" dirty="0">
                <a:latin typeface="Meiryo UI" panose="020B0604030504040204" pitchFamily="50" charset="-128"/>
                <a:ea typeface="Meiryo UI" panose="020B0604030504040204" pitchFamily="50" charset="-128"/>
                <a:cs typeface="Microsoft Himalaya" panose="01010100010101010101" pitchFamily="2" charset="0"/>
              </a:rPr>
              <a:t>　</a:t>
            </a:r>
            <a:r>
              <a:rPr kumimoji="1" lang="ja-JP" altLang="en-US" sz="44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icrosoft Himalaya" panose="01010100010101010101" pitchFamily="2" charset="0"/>
              </a:rPr>
              <a:t>を</a:t>
            </a:r>
            <a:r>
              <a:rPr kumimoji="1" lang="ja-JP" altLang="en-US" sz="4400" dirty="0">
                <a:latin typeface="Meiryo UI" panose="020B0604030504040204" pitchFamily="50" charset="-128"/>
                <a:ea typeface="Meiryo UI" panose="020B0604030504040204" pitchFamily="50" charset="-128"/>
                <a:cs typeface="Microsoft Himalaya" panose="01010100010101010101" pitchFamily="2" charset="0"/>
              </a:rPr>
              <a:t>　</a:t>
            </a:r>
            <a:r>
              <a:rPr kumimoji="1" lang="ja-JP" altLang="en-US" sz="4400" u="sng" dirty="0">
                <a:latin typeface="Meiryo UI" panose="020B0604030504040204" pitchFamily="50" charset="-128"/>
                <a:ea typeface="Meiryo UI" panose="020B0604030504040204" pitchFamily="50" charset="-128"/>
                <a:cs typeface="Microsoft Himalaya" panose="01010100010101010101" pitchFamily="2" charset="0"/>
              </a:rPr>
              <a:t>あげます</a:t>
            </a:r>
            <a:r>
              <a:rPr kumimoji="1" lang="ja-JP" altLang="en-US" sz="4400" dirty="0">
                <a:latin typeface="Meiryo UI" panose="020B0604030504040204" pitchFamily="50" charset="-128"/>
                <a:ea typeface="Meiryo UI" panose="020B0604030504040204" pitchFamily="50" charset="-128"/>
                <a:cs typeface="Microsoft Himalaya" panose="01010100010101010101" pitchFamily="2" charset="0"/>
              </a:rPr>
              <a:t>。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499874DE-582E-4C20-A99D-72BC3FE20ECF}"/>
              </a:ext>
            </a:extLst>
          </p:cNvPr>
          <p:cNvSpPr txBox="1"/>
          <p:nvPr/>
        </p:nvSpPr>
        <p:spPr>
          <a:xfrm>
            <a:off x="979125" y="4903832"/>
            <a:ext cx="107924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400" u="sng" dirty="0">
                <a:latin typeface="Meiryo UI" panose="020B0604030504040204" pitchFamily="50" charset="-128"/>
                <a:ea typeface="Meiryo UI" panose="020B0604030504040204" pitchFamily="50" charset="-128"/>
                <a:cs typeface="Microsoft Himalaya" panose="01010100010101010101" pitchFamily="2" charset="0"/>
              </a:rPr>
              <a:t>　　　　</a:t>
            </a:r>
            <a:r>
              <a:rPr lang="ja-JP" altLang="en-US" sz="4400" dirty="0">
                <a:latin typeface="Meiryo UI" panose="020B0604030504040204" pitchFamily="50" charset="-128"/>
                <a:ea typeface="Meiryo UI" panose="020B0604030504040204" pitchFamily="50" charset="-128"/>
                <a:cs typeface="Microsoft Himalaya" panose="01010100010101010101" pitchFamily="2" charset="0"/>
              </a:rPr>
              <a:t>は </a:t>
            </a:r>
            <a:r>
              <a:rPr kumimoji="1" lang="ja-JP" altLang="en-US" sz="4400" u="sng" dirty="0">
                <a:latin typeface="Meiryo UI" panose="020B0604030504040204" pitchFamily="50" charset="-128"/>
                <a:ea typeface="Meiryo UI" panose="020B0604030504040204" pitchFamily="50" charset="-128"/>
                <a:cs typeface="Microsoft Himalaya" panose="01010100010101010101" pitchFamily="2" charset="0"/>
              </a:rPr>
              <a:t>　　　　</a:t>
            </a:r>
            <a:r>
              <a:rPr kumimoji="1" lang="ja-JP" altLang="en-US" sz="4400" dirty="0">
                <a:latin typeface="Meiryo UI" panose="020B0604030504040204" pitchFamily="50" charset="-128"/>
                <a:ea typeface="Meiryo UI" panose="020B0604030504040204" pitchFamily="50" charset="-128"/>
                <a:cs typeface="Microsoft Himalaya" panose="01010100010101010101" pitchFamily="2" charset="0"/>
              </a:rPr>
              <a:t>　</a:t>
            </a:r>
            <a:r>
              <a:rPr kumimoji="1" lang="ja-JP" altLang="en-US" sz="44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icrosoft Himalaya" panose="01010100010101010101" pitchFamily="2" charset="0"/>
              </a:rPr>
              <a:t>に</a:t>
            </a:r>
            <a:r>
              <a:rPr kumimoji="1" lang="ja-JP" altLang="en-US" sz="4400" dirty="0">
                <a:latin typeface="Meiryo UI" panose="020B0604030504040204" pitchFamily="50" charset="-128"/>
                <a:ea typeface="Meiryo UI" panose="020B0604030504040204" pitchFamily="50" charset="-128"/>
                <a:cs typeface="Microsoft Himalaya" panose="01010100010101010101" pitchFamily="2" charset="0"/>
              </a:rPr>
              <a:t>　</a:t>
            </a:r>
            <a:r>
              <a:rPr kumimoji="1" lang="ja-JP" altLang="en-US" sz="4400" u="sng" dirty="0">
                <a:latin typeface="Meiryo UI" panose="020B0604030504040204" pitchFamily="50" charset="-128"/>
                <a:ea typeface="Meiryo UI" panose="020B0604030504040204" pitchFamily="50" charset="-128"/>
                <a:cs typeface="Microsoft Himalaya" panose="01010100010101010101" pitchFamily="2" charset="0"/>
              </a:rPr>
              <a:t>　　　　</a:t>
            </a:r>
            <a:r>
              <a:rPr kumimoji="1" lang="ja-JP" altLang="en-US" sz="4400" dirty="0">
                <a:latin typeface="Meiryo UI" panose="020B0604030504040204" pitchFamily="50" charset="-128"/>
                <a:ea typeface="Meiryo UI" panose="020B0604030504040204" pitchFamily="50" charset="-128"/>
                <a:cs typeface="Microsoft Himalaya" panose="01010100010101010101" pitchFamily="2" charset="0"/>
              </a:rPr>
              <a:t>　</a:t>
            </a:r>
            <a:r>
              <a:rPr kumimoji="1" lang="ja-JP" altLang="en-US" sz="44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icrosoft Himalaya" panose="01010100010101010101" pitchFamily="2" charset="0"/>
              </a:rPr>
              <a:t>を</a:t>
            </a:r>
            <a:r>
              <a:rPr kumimoji="1" lang="ja-JP" altLang="en-US" sz="4400" dirty="0">
                <a:latin typeface="Meiryo UI" panose="020B0604030504040204" pitchFamily="50" charset="-128"/>
                <a:ea typeface="Meiryo UI" panose="020B0604030504040204" pitchFamily="50" charset="-128"/>
                <a:cs typeface="Microsoft Himalaya" panose="01010100010101010101" pitchFamily="2" charset="0"/>
              </a:rPr>
              <a:t>　</a:t>
            </a:r>
            <a:r>
              <a:rPr kumimoji="1" lang="ja-JP" altLang="en-US" sz="4400" u="sng" dirty="0">
                <a:latin typeface="Meiryo UI" panose="020B0604030504040204" pitchFamily="50" charset="-128"/>
                <a:ea typeface="Meiryo UI" panose="020B0604030504040204" pitchFamily="50" charset="-128"/>
                <a:cs typeface="Microsoft Himalaya" panose="01010100010101010101" pitchFamily="2" charset="0"/>
              </a:rPr>
              <a:t>もらいました</a:t>
            </a:r>
            <a:r>
              <a:rPr kumimoji="1" lang="ja-JP" altLang="en-US" sz="4400" dirty="0">
                <a:latin typeface="Meiryo UI" panose="020B0604030504040204" pitchFamily="50" charset="-128"/>
                <a:ea typeface="Meiryo UI" panose="020B0604030504040204" pitchFamily="50" charset="-128"/>
                <a:cs typeface="Microsoft Himalaya" panose="01010100010101010101" pitchFamily="2" charset="0"/>
              </a:rPr>
              <a:t>。</a:t>
            </a:r>
          </a:p>
        </p:txBody>
      </p:sp>
      <p:cxnSp>
        <p:nvCxnSpPr>
          <p:cNvPr id="37" name="直線矢印コネクタ 36">
            <a:extLst>
              <a:ext uri="{FF2B5EF4-FFF2-40B4-BE49-F238E27FC236}">
                <a16:creationId xmlns:a16="http://schemas.microsoft.com/office/drawing/2014/main" id="{012059EC-0BA5-465B-AFE7-2CE689519EEF}"/>
              </a:ext>
            </a:extLst>
          </p:cNvPr>
          <p:cNvCxnSpPr>
            <a:cxnSpLocks/>
          </p:cNvCxnSpPr>
          <p:nvPr/>
        </p:nvCxnSpPr>
        <p:spPr>
          <a:xfrm>
            <a:off x="4123610" y="2389497"/>
            <a:ext cx="0" cy="580759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矢印コネクタ 38">
            <a:extLst>
              <a:ext uri="{FF2B5EF4-FFF2-40B4-BE49-F238E27FC236}">
                <a16:creationId xmlns:a16="http://schemas.microsoft.com/office/drawing/2014/main" id="{F28738D7-B09F-44F1-922C-F44969DE653C}"/>
              </a:ext>
            </a:extLst>
          </p:cNvPr>
          <p:cNvCxnSpPr>
            <a:cxnSpLocks/>
          </p:cNvCxnSpPr>
          <p:nvPr/>
        </p:nvCxnSpPr>
        <p:spPr>
          <a:xfrm flipV="1">
            <a:off x="4131923" y="4020319"/>
            <a:ext cx="0" cy="6173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67973D32-FB8E-496F-B6F6-ADEE61F3EE99}"/>
              </a:ext>
            </a:extLst>
          </p:cNvPr>
          <p:cNvSpPr txBox="1"/>
          <p:nvPr/>
        </p:nvSpPr>
        <p:spPr>
          <a:xfrm>
            <a:off x="2808611" y="2852529"/>
            <a:ext cx="26199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8000" dirty="0">
                <a:latin typeface="Meiryo UI" panose="020B0604030504040204" pitchFamily="50" charset="-128"/>
                <a:ea typeface="Meiryo UI" panose="020B0604030504040204" pitchFamily="50" charset="-128"/>
              </a:rPr>
              <a:t>わたし</a:t>
            </a:r>
          </a:p>
        </p:txBody>
      </p:sp>
      <p:sp>
        <p:nvSpPr>
          <p:cNvPr id="48" name="乗算記号 47">
            <a:extLst>
              <a:ext uri="{FF2B5EF4-FFF2-40B4-BE49-F238E27FC236}">
                <a16:creationId xmlns:a16="http://schemas.microsoft.com/office/drawing/2014/main" id="{DEC16476-8C0B-4288-A16A-704D8D2E4A4D}"/>
              </a:ext>
            </a:extLst>
          </p:cNvPr>
          <p:cNvSpPr/>
          <p:nvPr/>
        </p:nvSpPr>
        <p:spPr>
          <a:xfrm>
            <a:off x="2676167" y="2428364"/>
            <a:ext cx="2893030" cy="2119193"/>
          </a:xfrm>
          <a:prstGeom prst="mathMultiply">
            <a:avLst/>
          </a:prstGeom>
          <a:solidFill>
            <a:srgbClr val="FF00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C79636D-A1B9-E8C3-0B45-6A1BC5690125}"/>
              </a:ext>
            </a:extLst>
          </p:cNvPr>
          <p:cNvSpPr txBox="1"/>
          <p:nvPr/>
        </p:nvSpPr>
        <p:spPr>
          <a:xfrm>
            <a:off x="957916" y="1305234"/>
            <a:ext cx="14366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</a:t>
            </a:r>
            <a:endParaRPr kumimoji="1" lang="ja-JP" altLang="en-US" sz="32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6EECA868-6D72-EA43-11DB-2F78C2275198}"/>
              </a:ext>
            </a:extLst>
          </p:cNvPr>
          <p:cNvSpPr txBox="1"/>
          <p:nvPr/>
        </p:nvSpPr>
        <p:spPr>
          <a:xfrm>
            <a:off x="3383636" y="5018402"/>
            <a:ext cx="14366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</a:t>
            </a:r>
            <a:endParaRPr kumimoji="1" lang="ja-JP" altLang="en-US" sz="32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DD8BC042-D95D-57CD-DBCF-97AD33C908D2}"/>
              </a:ext>
            </a:extLst>
          </p:cNvPr>
          <p:cNvSpPr txBox="1"/>
          <p:nvPr/>
        </p:nvSpPr>
        <p:spPr>
          <a:xfrm>
            <a:off x="6274998" y="1296115"/>
            <a:ext cx="10727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thing</a:t>
            </a:r>
            <a:endParaRPr kumimoji="1" lang="ja-JP" altLang="en-US" sz="32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6298E003-542F-3E9C-D6A8-3A28564A9826}"/>
              </a:ext>
            </a:extLst>
          </p:cNvPr>
          <p:cNvSpPr txBox="1"/>
          <p:nvPr/>
        </p:nvSpPr>
        <p:spPr>
          <a:xfrm>
            <a:off x="6375363" y="4996164"/>
            <a:ext cx="10727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thing</a:t>
            </a:r>
            <a:endParaRPr kumimoji="1" lang="ja-JP" altLang="en-US" sz="32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A1FB33D-35D4-5EF5-C2EA-5DF1A17B28BB}"/>
              </a:ext>
            </a:extLst>
          </p:cNvPr>
          <p:cNvSpPr txBox="1"/>
          <p:nvPr/>
        </p:nvSpPr>
        <p:spPr>
          <a:xfrm>
            <a:off x="3385516" y="1276825"/>
            <a:ext cx="14366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</a:t>
            </a:r>
            <a:endParaRPr kumimoji="1" lang="ja-JP" altLang="en-US" sz="3200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A8D6CF45-8DC1-7E42-4209-0BE52DBFE681}"/>
              </a:ext>
            </a:extLst>
          </p:cNvPr>
          <p:cNvSpPr txBox="1"/>
          <p:nvPr/>
        </p:nvSpPr>
        <p:spPr>
          <a:xfrm>
            <a:off x="3917696" y="955584"/>
            <a:ext cx="362600" cy="36933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B</a:t>
            </a:r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0252A123-5310-2004-29EA-7D7E375CC0D3}"/>
              </a:ext>
            </a:extLst>
          </p:cNvPr>
          <p:cNvSpPr txBox="1"/>
          <p:nvPr/>
        </p:nvSpPr>
        <p:spPr>
          <a:xfrm>
            <a:off x="1057359" y="5018402"/>
            <a:ext cx="14366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</a:t>
            </a:r>
            <a:endParaRPr kumimoji="1" lang="ja-JP" altLang="en-US" sz="3200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74FA8A0A-0998-DCA4-7D24-D8BBC0FBA94F}"/>
              </a:ext>
            </a:extLst>
          </p:cNvPr>
          <p:cNvSpPr txBox="1"/>
          <p:nvPr/>
        </p:nvSpPr>
        <p:spPr>
          <a:xfrm>
            <a:off x="1633808" y="4730443"/>
            <a:ext cx="362600" cy="36933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B</a:t>
            </a:r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1EB0DB10-DCD5-D0AC-51D2-A534F39C3982}"/>
              </a:ext>
            </a:extLst>
          </p:cNvPr>
          <p:cNvSpPr txBox="1"/>
          <p:nvPr/>
        </p:nvSpPr>
        <p:spPr>
          <a:xfrm>
            <a:off x="1539738" y="1033874"/>
            <a:ext cx="359394" cy="369332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A</a:t>
            </a:r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2C1C97AB-2D12-A3A1-9B7E-DC3086B3A13C}"/>
              </a:ext>
            </a:extLst>
          </p:cNvPr>
          <p:cNvSpPr txBox="1"/>
          <p:nvPr/>
        </p:nvSpPr>
        <p:spPr>
          <a:xfrm>
            <a:off x="3873585" y="4758363"/>
            <a:ext cx="359394" cy="369332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A</a:t>
            </a:r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CA14AE6B-71C9-ED6F-5107-784E27F616E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1051"/>
          <a:stretch/>
        </p:blipFill>
        <p:spPr>
          <a:xfrm flipH="1">
            <a:off x="8525497" y="2227318"/>
            <a:ext cx="1715783" cy="2335058"/>
          </a:xfrm>
          <a:prstGeom prst="rect">
            <a:avLst/>
          </a:prstGeom>
        </p:spPr>
      </p:pic>
      <p:sp>
        <p:nvSpPr>
          <p:cNvPr id="17" name="矢印: 右 16">
            <a:extLst>
              <a:ext uri="{FF2B5EF4-FFF2-40B4-BE49-F238E27FC236}">
                <a16:creationId xmlns:a16="http://schemas.microsoft.com/office/drawing/2014/main" id="{114533EC-F097-61AB-1975-ACE3FB715FE2}"/>
              </a:ext>
            </a:extLst>
          </p:cNvPr>
          <p:cNvSpPr/>
          <p:nvPr/>
        </p:nvSpPr>
        <p:spPr>
          <a:xfrm>
            <a:off x="7510113" y="4067858"/>
            <a:ext cx="733329" cy="564625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7B76B4C5-9C63-F6F0-DC2A-DAFFDE5B8E4F}"/>
              </a:ext>
            </a:extLst>
          </p:cNvPr>
          <p:cNvSpPr txBox="1"/>
          <p:nvPr/>
        </p:nvSpPr>
        <p:spPr>
          <a:xfrm>
            <a:off x="6320282" y="4361111"/>
            <a:ext cx="323160" cy="369332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kumimoji="1" lang="en-US" altLang="ja-JP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A</a:t>
            </a:r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54F58E17-95D4-F074-0ECF-F21C28DCDBE5}"/>
              </a:ext>
            </a:extLst>
          </p:cNvPr>
          <p:cNvSpPr txBox="1"/>
          <p:nvPr/>
        </p:nvSpPr>
        <p:spPr>
          <a:xfrm>
            <a:off x="9633182" y="4348168"/>
            <a:ext cx="326043" cy="36933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kumimoji="1" lang="en-US" altLang="ja-JP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B</a:t>
            </a:r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65559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0" grpId="0" animBg="1"/>
      <p:bldP spid="42" grpId="0"/>
      <p:bldP spid="48" grpId="0" animBg="1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>
            <a:extLst>
              <a:ext uri="{FF2B5EF4-FFF2-40B4-BE49-F238E27FC236}">
                <a16:creationId xmlns:a16="http://schemas.microsoft.com/office/drawing/2014/main" id="{9293FFF4-93F0-48DE-BC8F-203DB439EB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66144" y="436718"/>
            <a:ext cx="3371441" cy="2702432"/>
          </a:xfrm>
          <a:prstGeom prst="rect">
            <a:avLst/>
          </a:prstGeom>
        </p:spPr>
      </p:pic>
      <p:sp>
        <p:nvSpPr>
          <p:cNvPr id="9" name="矢印: 右 8">
            <a:extLst>
              <a:ext uri="{FF2B5EF4-FFF2-40B4-BE49-F238E27FC236}">
                <a16:creationId xmlns:a16="http://schemas.microsoft.com/office/drawing/2014/main" id="{F20B39AA-921C-45F7-AAA9-4D3F7FBA18DA}"/>
              </a:ext>
            </a:extLst>
          </p:cNvPr>
          <p:cNvSpPr/>
          <p:nvPr/>
        </p:nvSpPr>
        <p:spPr>
          <a:xfrm>
            <a:off x="2465591" y="2653316"/>
            <a:ext cx="768060" cy="423028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+mn-ea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F682258-CC59-470D-9AB8-65FA97AB0A86}"/>
              </a:ext>
            </a:extLst>
          </p:cNvPr>
          <p:cNvSpPr txBox="1"/>
          <p:nvPr/>
        </p:nvSpPr>
        <p:spPr>
          <a:xfrm>
            <a:off x="1696487" y="74253"/>
            <a:ext cx="1039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solidFill>
                  <a:srgbClr val="FF0000"/>
                </a:solidFill>
                <a:latin typeface="+mn-ea"/>
              </a:rPr>
              <a:t>私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343EE920-F679-43EE-8DBA-6E68BEC3944B}"/>
              </a:ext>
            </a:extLst>
          </p:cNvPr>
          <p:cNvSpPr txBox="1"/>
          <p:nvPr/>
        </p:nvSpPr>
        <p:spPr>
          <a:xfrm>
            <a:off x="3371675" y="49988"/>
            <a:ext cx="15648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友だち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0B472759-4671-4A37-A6BE-B9525C55AD74}"/>
              </a:ext>
            </a:extLst>
          </p:cNvPr>
          <p:cNvSpPr txBox="1"/>
          <p:nvPr/>
        </p:nvSpPr>
        <p:spPr>
          <a:xfrm>
            <a:off x="106131" y="1892728"/>
            <a:ext cx="72344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>
                <a:latin typeface="+mn-ea"/>
                <a:cs typeface="Microsoft Himalaya" panose="01010100010101010101" pitchFamily="2" charset="0"/>
              </a:rPr>
              <a:t>私は　友だちに　プレゼントを</a:t>
            </a:r>
            <a:r>
              <a:rPr kumimoji="1" lang="ja-JP" altLang="en-US" sz="3200" dirty="0">
                <a:solidFill>
                  <a:srgbClr val="FF0000"/>
                </a:solidFill>
                <a:latin typeface="+mn-ea"/>
                <a:cs typeface="Microsoft Himalaya" panose="01010100010101010101" pitchFamily="2" charset="0"/>
              </a:rPr>
              <a:t>あげます</a:t>
            </a:r>
            <a:r>
              <a:rPr kumimoji="1" lang="ja-JP" altLang="en-US" sz="3200" dirty="0">
                <a:latin typeface="+mn-ea"/>
                <a:cs typeface="Microsoft Himalaya" panose="01010100010101010101" pitchFamily="2" charset="0"/>
              </a:rPr>
              <a:t>。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D078B910-7BEA-D8C0-AB8F-3DF7DD203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66144" y="3901074"/>
            <a:ext cx="3371441" cy="2702432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83C1601A-AC05-DAE8-6085-747CADCC8051}"/>
              </a:ext>
            </a:extLst>
          </p:cNvPr>
          <p:cNvSpPr txBox="1"/>
          <p:nvPr/>
        </p:nvSpPr>
        <p:spPr>
          <a:xfrm>
            <a:off x="48385" y="5267562"/>
            <a:ext cx="7506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>
                <a:latin typeface="+mn-ea"/>
                <a:cs typeface="Microsoft Himalaya" panose="01010100010101010101" pitchFamily="2" charset="0"/>
              </a:rPr>
              <a:t>私は　友だちに　プレゼントを</a:t>
            </a:r>
            <a:r>
              <a:rPr kumimoji="1" lang="ja-JP" altLang="en-US" sz="3200" dirty="0">
                <a:solidFill>
                  <a:srgbClr val="FF0000"/>
                </a:solidFill>
                <a:latin typeface="+mn-ea"/>
                <a:cs typeface="Microsoft Himalaya" panose="01010100010101010101" pitchFamily="2" charset="0"/>
              </a:rPr>
              <a:t>もらいます</a:t>
            </a:r>
            <a:r>
              <a:rPr kumimoji="1" lang="ja-JP" altLang="en-US" sz="3200" dirty="0">
                <a:latin typeface="+mn-ea"/>
                <a:cs typeface="Microsoft Himalaya" panose="01010100010101010101" pitchFamily="2" charset="0"/>
              </a:rPr>
              <a:t>。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D32FFDC5-C8E8-0192-2634-5459C22DFD52}"/>
              </a:ext>
            </a:extLst>
          </p:cNvPr>
          <p:cNvSpPr txBox="1"/>
          <p:nvPr/>
        </p:nvSpPr>
        <p:spPr>
          <a:xfrm>
            <a:off x="3506827" y="3574899"/>
            <a:ext cx="8519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solidFill>
                  <a:srgbClr val="FF0000"/>
                </a:solidFill>
                <a:latin typeface="+mn-ea"/>
              </a:rPr>
              <a:t>私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F2B9482A-F940-D36F-F78D-CA2A1E2245DB}"/>
              </a:ext>
            </a:extLst>
          </p:cNvPr>
          <p:cNvSpPr txBox="1"/>
          <p:nvPr/>
        </p:nvSpPr>
        <p:spPr>
          <a:xfrm>
            <a:off x="1498585" y="3525879"/>
            <a:ext cx="15648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友だち</a:t>
            </a:r>
          </a:p>
        </p:txBody>
      </p:sp>
      <p:sp>
        <p:nvSpPr>
          <p:cNvPr id="15" name="矢印: 右 14">
            <a:extLst>
              <a:ext uri="{FF2B5EF4-FFF2-40B4-BE49-F238E27FC236}">
                <a16:creationId xmlns:a16="http://schemas.microsoft.com/office/drawing/2014/main" id="{C3B921E6-732A-B434-D857-D5E367BF27C3}"/>
              </a:ext>
            </a:extLst>
          </p:cNvPr>
          <p:cNvSpPr/>
          <p:nvPr/>
        </p:nvSpPr>
        <p:spPr>
          <a:xfrm>
            <a:off x="2567834" y="6180478"/>
            <a:ext cx="768060" cy="423028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+mn-ea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2A39610D-8055-1565-C517-362F06CB20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40543" y="894436"/>
            <a:ext cx="3371441" cy="2702432"/>
          </a:xfrm>
          <a:prstGeom prst="rect">
            <a:avLst/>
          </a:prstGeom>
        </p:spPr>
      </p:pic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66B63BE8-694F-564B-3DC9-F0F193A7E416}"/>
              </a:ext>
            </a:extLst>
          </p:cNvPr>
          <p:cNvSpPr txBox="1"/>
          <p:nvPr/>
        </p:nvSpPr>
        <p:spPr>
          <a:xfrm>
            <a:off x="5620992" y="3634636"/>
            <a:ext cx="59826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>
                <a:latin typeface="+mn-ea"/>
                <a:cs typeface="Microsoft Himalaya" panose="01010100010101010101" pitchFamily="2" charset="0"/>
              </a:rPr>
              <a:t>友だちは　</a:t>
            </a:r>
            <a:r>
              <a:rPr kumimoji="1" lang="ja-JP" altLang="en-US" sz="3600" u="sng" dirty="0">
                <a:solidFill>
                  <a:schemeClr val="accent1"/>
                </a:solidFill>
                <a:latin typeface="+mn-ea"/>
                <a:cs typeface="Microsoft Himalaya" panose="01010100010101010101" pitchFamily="2" charset="0"/>
              </a:rPr>
              <a:t>私に</a:t>
            </a:r>
            <a:r>
              <a:rPr kumimoji="1" lang="ja-JP" altLang="en-US" sz="3600" dirty="0">
                <a:solidFill>
                  <a:schemeClr val="accent1"/>
                </a:solidFill>
                <a:latin typeface="+mn-ea"/>
                <a:cs typeface="Microsoft Himalaya" panose="01010100010101010101" pitchFamily="2" charset="0"/>
              </a:rPr>
              <a:t>　</a:t>
            </a:r>
            <a:r>
              <a:rPr kumimoji="1" lang="ja-JP" altLang="en-US" sz="3600" dirty="0">
                <a:latin typeface="+mn-ea"/>
                <a:cs typeface="Microsoft Himalaya" panose="01010100010101010101" pitchFamily="2" charset="0"/>
              </a:rPr>
              <a:t>プレゼントを　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B80369A3-44FF-F604-FDD5-57606654A330}"/>
              </a:ext>
            </a:extLst>
          </p:cNvPr>
          <p:cNvSpPr txBox="1"/>
          <p:nvPr/>
        </p:nvSpPr>
        <p:spPr>
          <a:xfrm>
            <a:off x="9581226" y="568261"/>
            <a:ext cx="8519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solidFill>
                  <a:srgbClr val="FF0000"/>
                </a:solidFill>
                <a:latin typeface="+mn-ea"/>
              </a:rPr>
              <a:t>私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716E0838-5EA6-C221-2DCB-BB4E22E49AA0}"/>
              </a:ext>
            </a:extLst>
          </p:cNvPr>
          <p:cNvSpPr txBox="1"/>
          <p:nvPr/>
        </p:nvSpPr>
        <p:spPr>
          <a:xfrm>
            <a:off x="7572984" y="519241"/>
            <a:ext cx="15648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友だち</a:t>
            </a:r>
          </a:p>
        </p:txBody>
      </p:sp>
      <p:sp>
        <p:nvSpPr>
          <p:cNvPr id="20" name="矢印: 右 19">
            <a:extLst>
              <a:ext uri="{FF2B5EF4-FFF2-40B4-BE49-F238E27FC236}">
                <a16:creationId xmlns:a16="http://schemas.microsoft.com/office/drawing/2014/main" id="{2D2C598B-BC59-0318-1AD2-A86EF7CEACE9}"/>
              </a:ext>
            </a:extLst>
          </p:cNvPr>
          <p:cNvSpPr/>
          <p:nvPr/>
        </p:nvSpPr>
        <p:spPr>
          <a:xfrm>
            <a:off x="8642233" y="3173840"/>
            <a:ext cx="768060" cy="423028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+mn-ea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D99A11A7-A778-9445-003D-0A63FBC65554}"/>
              </a:ext>
            </a:extLst>
          </p:cNvPr>
          <p:cNvSpPr txBox="1"/>
          <p:nvPr/>
        </p:nvSpPr>
        <p:spPr>
          <a:xfrm>
            <a:off x="9581226" y="4259831"/>
            <a:ext cx="19295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  <a:cs typeface="Microsoft Himalaya" panose="01010100010101010101" pitchFamily="2" charset="0"/>
              </a:rPr>
              <a:t>あげます</a:t>
            </a:r>
            <a:r>
              <a:rPr kumimoji="1" lang="ja-JP" altLang="en-US" sz="3600" dirty="0">
                <a:latin typeface="+mn-ea"/>
                <a:cs typeface="Microsoft Himalaya" panose="01010100010101010101" pitchFamily="2" charset="0"/>
              </a:rPr>
              <a:t>。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FC465CB-8874-11C5-E575-6DA21B00BF03}"/>
              </a:ext>
            </a:extLst>
          </p:cNvPr>
          <p:cNvSpPr txBox="1"/>
          <p:nvPr/>
        </p:nvSpPr>
        <p:spPr>
          <a:xfrm>
            <a:off x="9581226" y="4846181"/>
            <a:ext cx="25215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  <a:cs typeface="Microsoft Himalaya" panose="01010100010101010101" pitchFamily="2" charset="0"/>
              </a:rPr>
              <a:t>もらいます</a:t>
            </a:r>
            <a:r>
              <a:rPr kumimoji="1" lang="ja-JP" altLang="en-US" sz="3600" dirty="0">
                <a:latin typeface="+mn-ea"/>
                <a:cs typeface="Microsoft Himalaya" panose="01010100010101010101" pitchFamily="2" charset="0"/>
              </a:rPr>
              <a:t>。</a:t>
            </a:r>
          </a:p>
        </p:txBody>
      </p:sp>
      <p:sp>
        <p:nvSpPr>
          <p:cNvPr id="4" name="乗算記号 3">
            <a:extLst>
              <a:ext uri="{FF2B5EF4-FFF2-40B4-BE49-F238E27FC236}">
                <a16:creationId xmlns:a16="http://schemas.microsoft.com/office/drawing/2014/main" id="{FFA1CFEE-C71E-A0F5-88EC-09E35265BA47}"/>
              </a:ext>
            </a:extLst>
          </p:cNvPr>
          <p:cNvSpPr/>
          <p:nvPr/>
        </p:nvSpPr>
        <p:spPr>
          <a:xfrm>
            <a:off x="10002102" y="4230266"/>
            <a:ext cx="1199192" cy="1291811"/>
          </a:xfrm>
          <a:prstGeom prst="mathMultiply">
            <a:avLst>
              <a:gd name="adj1" fmla="val 10349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E26B1B1-BEB4-2B00-A540-3FAB32DAEC6C}"/>
              </a:ext>
            </a:extLst>
          </p:cNvPr>
          <p:cNvSpPr txBox="1"/>
          <p:nvPr/>
        </p:nvSpPr>
        <p:spPr>
          <a:xfrm>
            <a:off x="9451185" y="5531357"/>
            <a:ext cx="2521597" cy="769441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ja-JP" altLang="en-US" sz="4400" dirty="0">
                <a:solidFill>
                  <a:schemeClr val="bg1"/>
                </a:solidFill>
                <a:latin typeface="+mn-ea"/>
                <a:cs typeface="Microsoft Himalaya" panose="01010100010101010101" pitchFamily="2" charset="0"/>
              </a:rPr>
              <a:t>くれます</a:t>
            </a:r>
            <a:r>
              <a:rPr kumimoji="1" lang="ja-JP" altLang="en-US" sz="4400" dirty="0">
                <a:solidFill>
                  <a:schemeClr val="tx1"/>
                </a:solidFill>
                <a:latin typeface="+mn-ea"/>
                <a:cs typeface="Microsoft Himalaya" panose="01010100010101010101" pitchFamily="2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643017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6" grpId="0"/>
      <p:bldP spid="17" grpId="0"/>
      <p:bldP spid="21" grpId="0"/>
      <p:bldP spid="3" grpId="0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DE564637-9A90-44D3-9B83-98BD4BE6A67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1051"/>
          <a:stretch/>
        </p:blipFill>
        <p:spPr>
          <a:xfrm flipH="1">
            <a:off x="5803057" y="318909"/>
            <a:ext cx="3507591" cy="4773582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C209CFEF-D30F-4FA2-BCDB-392EC274C296}"/>
              </a:ext>
            </a:extLst>
          </p:cNvPr>
          <p:cNvSpPr txBox="1"/>
          <p:nvPr/>
        </p:nvSpPr>
        <p:spPr>
          <a:xfrm>
            <a:off x="7556852" y="22893"/>
            <a:ext cx="12324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わたし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434FC28-EC44-4DFD-970E-18C5A6E4FF03}"/>
              </a:ext>
            </a:extLst>
          </p:cNvPr>
          <p:cNvSpPr txBox="1"/>
          <p:nvPr/>
        </p:nvSpPr>
        <p:spPr>
          <a:xfrm>
            <a:off x="2892369" y="217573"/>
            <a:ext cx="14922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>
                <a:latin typeface="+mn-ea"/>
              </a:rPr>
              <a:t>ともだち</a:t>
            </a:r>
          </a:p>
        </p:txBody>
      </p:sp>
      <p:sp>
        <p:nvSpPr>
          <p:cNvPr id="10" name="矢印: 右 9">
            <a:extLst>
              <a:ext uri="{FF2B5EF4-FFF2-40B4-BE49-F238E27FC236}">
                <a16:creationId xmlns:a16="http://schemas.microsoft.com/office/drawing/2014/main" id="{D9CD13C1-05CE-410E-B525-88D3778C08E3}"/>
              </a:ext>
            </a:extLst>
          </p:cNvPr>
          <p:cNvSpPr/>
          <p:nvPr/>
        </p:nvSpPr>
        <p:spPr>
          <a:xfrm>
            <a:off x="5046939" y="3857935"/>
            <a:ext cx="1763486" cy="1050896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+mn-ea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3A380D04-ADE5-45E3-ADB0-75BC823AE5E5}"/>
              </a:ext>
            </a:extLst>
          </p:cNvPr>
          <p:cNvSpPr txBox="1"/>
          <p:nvPr/>
        </p:nvSpPr>
        <p:spPr>
          <a:xfrm>
            <a:off x="317622" y="5055766"/>
            <a:ext cx="115567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400" dirty="0">
                <a:solidFill>
                  <a:schemeClr val="accent1"/>
                </a:solidFill>
                <a:latin typeface="+mn-ea"/>
                <a:cs typeface="Microsoft Himalaya" panose="01010100010101010101" pitchFamily="2" charset="0"/>
              </a:rPr>
              <a:t>わたしは</a:t>
            </a:r>
            <a:r>
              <a:rPr kumimoji="1" lang="ja-JP" altLang="en-US" sz="4400" dirty="0">
                <a:latin typeface="+mn-ea"/>
                <a:cs typeface="Microsoft Himalaya" panose="01010100010101010101" pitchFamily="2" charset="0"/>
              </a:rPr>
              <a:t>　ともだちに　プレゼントを　</a:t>
            </a:r>
            <a:r>
              <a:rPr kumimoji="1" lang="ja-JP" altLang="en-US" sz="4400" dirty="0">
                <a:solidFill>
                  <a:schemeClr val="accent1"/>
                </a:solidFill>
                <a:latin typeface="+mn-ea"/>
                <a:cs typeface="Microsoft Himalaya" panose="01010100010101010101" pitchFamily="2" charset="0"/>
              </a:rPr>
              <a:t>もらいました</a:t>
            </a:r>
            <a:r>
              <a:rPr kumimoji="1" lang="ja-JP" altLang="en-US" sz="4400" dirty="0">
                <a:latin typeface="+mn-ea"/>
                <a:cs typeface="Microsoft Himalaya" panose="01010100010101010101" pitchFamily="2" charset="0"/>
              </a:rPr>
              <a:t>。</a:t>
            </a:r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77DF0857-2B73-4E74-AE79-74B272A4FC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564116" y="140453"/>
            <a:ext cx="2933299" cy="5178847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3F030178-744E-41F1-97FF-EC77CC30B01C}"/>
              </a:ext>
            </a:extLst>
          </p:cNvPr>
          <p:cNvSpPr txBox="1"/>
          <p:nvPr/>
        </p:nvSpPr>
        <p:spPr>
          <a:xfrm>
            <a:off x="2903386" y="5957025"/>
            <a:ext cx="23484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400" dirty="0">
                <a:solidFill>
                  <a:srgbClr val="FF0000"/>
                </a:solidFill>
                <a:latin typeface="+mn-ea"/>
                <a:cs typeface="Microsoft Himalaya" panose="01010100010101010101" pitchFamily="2" charset="0"/>
              </a:rPr>
              <a:t>わたし</a:t>
            </a:r>
            <a:r>
              <a:rPr kumimoji="1" lang="ja-JP" altLang="en-US" sz="4400" dirty="0">
                <a:latin typeface="+mn-ea"/>
                <a:cs typeface="Microsoft Himalaya" panose="01010100010101010101" pitchFamily="2" charset="0"/>
              </a:rPr>
              <a:t>に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F817F4C9-6E6E-474A-8605-7D460D014BEE}"/>
              </a:ext>
            </a:extLst>
          </p:cNvPr>
          <p:cNvSpPr txBox="1"/>
          <p:nvPr/>
        </p:nvSpPr>
        <p:spPr>
          <a:xfrm>
            <a:off x="138537" y="5948106"/>
            <a:ext cx="26767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400" dirty="0">
                <a:latin typeface="+mn-ea"/>
                <a:cs typeface="Microsoft Himalaya" panose="01010100010101010101" pitchFamily="2" charset="0"/>
              </a:rPr>
              <a:t>ともだちは</a:t>
            </a:r>
          </a:p>
        </p:txBody>
      </p:sp>
      <p:cxnSp>
        <p:nvCxnSpPr>
          <p:cNvPr id="3" name="直線矢印コネクタ 2">
            <a:extLst>
              <a:ext uri="{FF2B5EF4-FFF2-40B4-BE49-F238E27FC236}">
                <a16:creationId xmlns:a16="http://schemas.microsoft.com/office/drawing/2014/main" id="{4D86C765-AF60-4770-B294-98E86BB1CB59}"/>
              </a:ext>
            </a:extLst>
          </p:cNvPr>
          <p:cNvCxnSpPr>
            <a:cxnSpLocks/>
          </p:cNvCxnSpPr>
          <p:nvPr/>
        </p:nvCxnSpPr>
        <p:spPr>
          <a:xfrm flipH="1">
            <a:off x="1762700" y="5667189"/>
            <a:ext cx="1388125" cy="316036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>
            <a:extLst>
              <a:ext uri="{FF2B5EF4-FFF2-40B4-BE49-F238E27FC236}">
                <a16:creationId xmlns:a16="http://schemas.microsoft.com/office/drawing/2014/main" id="{84EB1E75-3CEB-4B19-8DD4-7B016A36807C}"/>
              </a:ext>
            </a:extLst>
          </p:cNvPr>
          <p:cNvCxnSpPr>
            <a:cxnSpLocks/>
          </p:cNvCxnSpPr>
          <p:nvPr/>
        </p:nvCxnSpPr>
        <p:spPr>
          <a:xfrm>
            <a:off x="1700050" y="5656106"/>
            <a:ext cx="1423674" cy="37041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C5095837-038B-4DE8-A2E3-35664A9C9447}"/>
              </a:ext>
            </a:extLst>
          </p:cNvPr>
          <p:cNvSpPr txBox="1"/>
          <p:nvPr/>
        </p:nvSpPr>
        <p:spPr>
          <a:xfrm>
            <a:off x="5238242" y="5948105"/>
            <a:ext cx="3277795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400" dirty="0">
                <a:latin typeface="+mn-ea"/>
                <a:cs typeface="Microsoft Himalaya" panose="01010100010101010101" pitchFamily="2" charset="0"/>
              </a:rPr>
              <a:t>プレゼントを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D416A6AC-9480-4055-A157-F8C834447CD6}"/>
              </a:ext>
            </a:extLst>
          </p:cNvPr>
          <p:cNvSpPr txBox="1"/>
          <p:nvPr/>
        </p:nvSpPr>
        <p:spPr>
          <a:xfrm>
            <a:off x="8516037" y="5917347"/>
            <a:ext cx="3277795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400" dirty="0">
                <a:solidFill>
                  <a:srgbClr val="FF0000"/>
                </a:solidFill>
                <a:latin typeface="+mn-ea"/>
                <a:cs typeface="Microsoft Himalaya" panose="01010100010101010101" pitchFamily="2" charset="0"/>
              </a:rPr>
              <a:t>くれました</a:t>
            </a:r>
            <a:r>
              <a:rPr kumimoji="1" lang="ja-JP" altLang="en-US" sz="4400" dirty="0">
                <a:latin typeface="+mn-ea"/>
                <a:cs typeface="Microsoft Himalaya" panose="01010100010101010101" pitchFamily="2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158656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2E6985F6-4AD0-6F51-890D-F15121B9A619}"/>
              </a:ext>
            </a:extLst>
          </p:cNvPr>
          <p:cNvSpPr/>
          <p:nvPr/>
        </p:nvSpPr>
        <p:spPr>
          <a:xfrm>
            <a:off x="597131" y="5837096"/>
            <a:ext cx="10997738" cy="808224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>
                <a:latin typeface="+mn-ea"/>
              </a:rPr>
              <a:t>¥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BF08F780-E2CF-38FA-7E36-93740C3EDA37}"/>
              </a:ext>
            </a:extLst>
          </p:cNvPr>
          <p:cNvSpPr/>
          <p:nvPr/>
        </p:nvSpPr>
        <p:spPr>
          <a:xfrm>
            <a:off x="597131" y="4928948"/>
            <a:ext cx="10997738" cy="808224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>
                <a:latin typeface="+mn-ea"/>
              </a:rPr>
              <a:t>¥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88967C0A-8120-989A-39A4-0A2B237CB24C}"/>
              </a:ext>
            </a:extLst>
          </p:cNvPr>
          <p:cNvSpPr/>
          <p:nvPr/>
        </p:nvSpPr>
        <p:spPr>
          <a:xfrm>
            <a:off x="597131" y="4014265"/>
            <a:ext cx="10997738" cy="808224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>
                <a:latin typeface="+mn-ea"/>
              </a:rPr>
              <a:t>¥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88934DED-3C21-97F2-298C-A51B48D55A6E}"/>
              </a:ext>
            </a:extLst>
          </p:cNvPr>
          <p:cNvSpPr/>
          <p:nvPr/>
        </p:nvSpPr>
        <p:spPr>
          <a:xfrm>
            <a:off x="597131" y="3069201"/>
            <a:ext cx="10997738" cy="808224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>
                <a:latin typeface="+mn-ea"/>
              </a:rPr>
              <a:t>¥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FFA85F3D-BB8D-4F00-9D33-284E67FDDE92}"/>
              </a:ext>
            </a:extLst>
          </p:cNvPr>
          <p:cNvSpPr txBox="1"/>
          <p:nvPr/>
        </p:nvSpPr>
        <p:spPr>
          <a:xfrm>
            <a:off x="862804" y="3140214"/>
            <a:ext cx="2189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わたしは　</a:t>
            </a: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712C9F35-A96E-43CD-A3AB-9C92AC755F42}"/>
              </a:ext>
            </a:extLst>
          </p:cNvPr>
          <p:cNvSpPr txBox="1"/>
          <p:nvPr/>
        </p:nvSpPr>
        <p:spPr>
          <a:xfrm>
            <a:off x="3737087" y="3125835"/>
            <a:ext cx="3082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dirty="0">
                <a:solidFill>
                  <a:schemeClr val="accent6"/>
                </a:solidFill>
                <a:latin typeface="+mn-ea"/>
              </a:rPr>
              <a:t>やまださんに</a:t>
            </a:r>
            <a:r>
              <a:rPr kumimoji="1" lang="ja-JP" altLang="en-US" sz="3600" dirty="0">
                <a:solidFill>
                  <a:schemeClr val="accent6"/>
                </a:solidFill>
                <a:latin typeface="+mn-ea"/>
              </a:rPr>
              <a:t>　</a:t>
            </a: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8D0DDD69-AC9F-433F-A062-73ED67C54274}"/>
              </a:ext>
            </a:extLst>
          </p:cNvPr>
          <p:cNvSpPr txBox="1"/>
          <p:nvPr/>
        </p:nvSpPr>
        <p:spPr>
          <a:xfrm>
            <a:off x="6943216" y="3189073"/>
            <a:ext cx="1938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dirty="0">
                <a:latin typeface="+mn-ea"/>
              </a:rPr>
              <a:t>はな</a:t>
            </a:r>
            <a:r>
              <a:rPr kumimoji="1" lang="ja-JP" altLang="en-US" sz="3600" dirty="0">
                <a:latin typeface="+mn-ea"/>
              </a:rPr>
              <a:t>を</a:t>
            </a: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AC70D3BA-14C2-46A3-B3B8-172DC20357D4}"/>
              </a:ext>
            </a:extLst>
          </p:cNvPr>
          <p:cNvSpPr txBox="1"/>
          <p:nvPr/>
        </p:nvSpPr>
        <p:spPr>
          <a:xfrm>
            <a:off x="8646448" y="3162095"/>
            <a:ext cx="2755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もらいます。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60245E3D-B492-21B2-B485-956F833775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5152" y="886378"/>
            <a:ext cx="1972755" cy="197275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6F3142D-F335-AD25-3ACE-34478A3E49C0}"/>
              </a:ext>
            </a:extLst>
          </p:cNvPr>
          <p:cNvSpPr txBox="1"/>
          <p:nvPr/>
        </p:nvSpPr>
        <p:spPr>
          <a:xfrm>
            <a:off x="8158511" y="306021"/>
            <a:ext cx="1157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わたし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AAF9084C-4E68-2A7C-4129-7B4A7167EC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303" y="789335"/>
            <a:ext cx="2066167" cy="2069798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4C8EDC3-DE25-E037-3869-5DD909A69CA2}"/>
              </a:ext>
            </a:extLst>
          </p:cNvPr>
          <p:cNvSpPr txBox="1"/>
          <p:nvPr/>
        </p:nvSpPr>
        <p:spPr>
          <a:xfrm>
            <a:off x="2875989" y="212680"/>
            <a:ext cx="11575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>
                <a:latin typeface="+mn-ea"/>
              </a:rPr>
              <a:t>やまだ</a:t>
            </a:r>
          </a:p>
        </p:txBody>
      </p:sp>
      <p:sp>
        <p:nvSpPr>
          <p:cNvPr id="13" name="矢印: 右 12">
            <a:extLst>
              <a:ext uri="{FF2B5EF4-FFF2-40B4-BE49-F238E27FC236}">
                <a16:creationId xmlns:a16="http://schemas.microsoft.com/office/drawing/2014/main" id="{89E8AAEF-5766-B6D3-7096-FD9CFEC79599}"/>
              </a:ext>
            </a:extLst>
          </p:cNvPr>
          <p:cNvSpPr/>
          <p:nvPr/>
        </p:nvSpPr>
        <p:spPr>
          <a:xfrm>
            <a:off x="5416183" y="1617637"/>
            <a:ext cx="1286609" cy="527225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90EA1D1A-2A35-29F1-B952-C33496690D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738" y="800932"/>
            <a:ext cx="1900968" cy="2143645"/>
          </a:xfrm>
          <a:prstGeom prst="rect">
            <a:avLst/>
          </a:prstGeom>
        </p:spPr>
      </p:pic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74F0E835-B1BE-EE41-C3E2-22C1289B0080}"/>
              </a:ext>
            </a:extLst>
          </p:cNvPr>
          <p:cNvSpPr txBox="1"/>
          <p:nvPr/>
        </p:nvSpPr>
        <p:spPr>
          <a:xfrm>
            <a:off x="797248" y="4124907"/>
            <a:ext cx="32608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dirty="0">
                <a:latin typeface="+mn-ea"/>
              </a:rPr>
              <a:t>やまださんは</a:t>
            </a:r>
            <a:r>
              <a:rPr kumimoji="1" lang="ja-JP" altLang="en-US" sz="3600" dirty="0">
                <a:latin typeface="+mn-ea"/>
              </a:rPr>
              <a:t>　</a:t>
            </a: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C06F362B-C192-A515-BC94-15D442222619}"/>
              </a:ext>
            </a:extLst>
          </p:cNvPr>
          <p:cNvSpPr txBox="1"/>
          <p:nvPr/>
        </p:nvSpPr>
        <p:spPr>
          <a:xfrm>
            <a:off x="4214892" y="4081354"/>
            <a:ext cx="22318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>
                <a:solidFill>
                  <a:schemeClr val="accent6"/>
                </a:solidFill>
                <a:latin typeface="+mn-ea"/>
              </a:rPr>
              <a:t>わたしに　</a:t>
            </a: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0C04C44F-18C0-B1CE-DE43-DFA1B5A085EE}"/>
              </a:ext>
            </a:extLst>
          </p:cNvPr>
          <p:cNvSpPr txBox="1"/>
          <p:nvPr/>
        </p:nvSpPr>
        <p:spPr>
          <a:xfrm>
            <a:off x="6981498" y="4081355"/>
            <a:ext cx="1938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dirty="0">
                <a:latin typeface="+mn-ea"/>
              </a:rPr>
              <a:t>はなを</a:t>
            </a:r>
            <a:endParaRPr kumimoji="1" lang="ja-JP" altLang="en-US" sz="3600" dirty="0">
              <a:latin typeface="+mn-ea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B91E1CB2-1FFA-ADF5-5C08-564D10C68932}"/>
              </a:ext>
            </a:extLst>
          </p:cNvPr>
          <p:cNvSpPr txBox="1"/>
          <p:nvPr/>
        </p:nvSpPr>
        <p:spPr>
          <a:xfrm>
            <a:off x="8692809" y="4081718"/>
            <a:ext cx="24752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くれます。</a:t>
            </a: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027F2420-33C5-2DB2-DDA3-0B296D85AE72}"/>
              </a:ext>
            </a:extLst>
          </p:cNvPr>
          <p:cNvSpPr txBox="1"/>
          <p:nvPr/>
        </p:nvSpPr>
        <p:spPr>
          <a:xfrm>
            <a:off x="8158511" y="252548"/>
            <a:ext cx="11575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はやし</a:t>
            </a: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8C1653E7-B84F-3804-76A8-9B9CA378F655}"/>
              </a:ext>
            </a:extLst>
          </p:cNvPr>
          <p:cNvSpPr txBox="1"/>
          <p:nvPr/>
        </p:nvSpPr>
        <p:spPr>
          <a:xfrm>
            <a:off x="857348" y="4998798"/>
            <a:ext cx="31406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はやしさんは　</a:t>
            </a:r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17E64EC1-39A0-1FA1-BBEE-B77F11C55732}"/>
              </a:ext>
            </a:extLst>
          </p:cNvPr>
          <p:cNvSpPr txBox="1"/>
          <p:nvPr/>
        </p:nvSpPr>
        <p:spPr>
          <a:xfrm>
            <a:off x="3842312" y="4987028"/>
            <a:ext cx="32608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dirty="0">
                <a:solidFill>
                  <a:schemeClr val="accent6"/>
                </a:solidFill>
                <a:latin typeface="+mn-ea"/>
              </a:rPr>
              <a:t>やまださんに</a:t>
            </a:r>
            <a:r>
              <a:rPr kumimoji="1" lang="ja-JP" altLang="en-US" sz="3600" dirty="0">
                <a:solidFill>
                  <a:schemeClr val="accent6"/>
                </a:solidFill>
                <a:latin typeface="+mn-ea"/>
              </a:rPr>
              <a:t>　</a:t>
            </a: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98F867CC-4C07-6B96-D5CA-451D3C831D7A}"/>
              </a:ext>
            </a:extLst>
          </p:cNvPr>
          <p:cNvSpPr txBox="1"/>
          <p:nvPr/>
        </p:nvSpPr>
        <p:spPr>
          <a:xfrm>
            <a:off x="7023276" y="4986959"/>
            <a:ext cx="1938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dirty="0">
                <a:latin typeface="+mn-ea"/>
              </a:rPr>
              <a:t>はな</a:t>
            </a:r>
            <a:r>
              <a:rPr kumimoji="1" lang="ja-JP" altLang="en-US" sz="3600" dirty="0">
                <a:latin typeface="+mn-ea"/>
              </a:rPr>
              <a:t>を</a:t>
            </a: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10C3EB1C-3CB9-2DD5-208B-00B9A5239A06}"/>
              </a:ext>
            </a:extLst>
          </p:cNvPr>
          <p:cNvSpPr txBox="1"/>
          <p:nvPr/>
        </p:nvSpPr>
        <p:spPr>
          <a:xfrm>
            <a:off x="8737262" y="5034813"/>
            <a:ext cx="2755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もらいます。</a:t>
            </a: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CAD03122-9788-913F-DC1E-D42282E39BF7}"/>
              </a:ext>
            </a:extLst>
          </p:cNvPr>
          <p:cNvSpPr txBox="1"/>
          <p:nvPr/>
        </p:nvSpPr>
        <p:spPr>
          <a:xfrm>
            <a:off x="857348" y="5915941"/>
            <a:ext cx="32608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dirty="0">
                <a:latin typeface="+mn-ea"/>
              </a:rPr>
              <a:t>やまださんは</a:t>
            </a:r>
            <a:r>
              <a:rPr kumimoji="1" lang="ja-JP" altLang="en-US" sz="3600" dirty="0">
                <a:latin typeface="+mn-ea"/>
              </a:rPr>
              <a:t>　</a:t>
            </a:r>
          </a:p>
        </p:txBody>
      </p: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54771179-1084-C35E-D8DF-090C50E089A5}"/>
              </a:ext>
            </a:extLst>
          </p:cNvPr>
          <p:cNvSpPr txBox="1"/>
          <p:nvPr/>
        </p:nvSpPr>
        <p:spPr>
          <a:xfrm>
            <a:off x="3884693" y="5911037"/>
            <a:ext cx="28922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>
                <a:solidFill>
                  <a:schemeClr val="accent6"/>
                </a:solidFill>
                <a:latin typeface="+mn-ea"/>
              </a:rPr>
              <a:t>はやしさんに　</a:t>
            </a:r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F2DDDA49-899C-B7E8-1CCC-9D96C835C245}"/>
              </a:ext>
            </a:extLst>
          </p:cNvPr>
          <p:cNvSpPr txBox="1"/>
          <p:nvPr/>
        </p:nvSpPr>
        <p:spPr>
          <a:xfrm>
            <a:off x="7039559" y="5877736"/>
            <a:ext cx="1938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dirty="0">
                <a:latin typeface="+mn-ea"/>
              </a:rPr>
              <a:t>はな</a:t>
            </a:r>
            <a:r>
              <a:rPr kumimoji="1" lang="ja-JP" altLang="en-US" sz="3600" dirty="0">
                <a:latin typeface="+mn-ea"/>
              </a:rPr>
              <a:t>を</a:t>
            </a:r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BBF326EF-806F-ACE8-944A-61FE4496D425}"/>
              </a:ext>
            </a:extLst>
          </p:cNvPr>
          <p:cNvSpPr txBox="1"/>
          <p:nvPr/>
        </p:nvSpPr>
        <p:spPr>
          <a:xfrm>
            <a:off x="8713129" y="5877736"/>
            <a:ext cx="2755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あげます</a:t>
            </a:r>
            <a:r>
              <a:rPr kumimoji="1" lang="ja-JP" altLang="en-US" sz="3600" dirty="0">
                <a:latin typeface="+mn-ea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554702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7" grpId="0" animBg="1"/>
      <p:bldP spid="2" grpId="0" animBg="1"/>
      <p:bldP spid="22" grpId="0"/>
      <p:bldP spid="24" grpId="0"/>
      <p:bldP spid="26" grpId="0"/>
      <p:bldP spid="28" grpId="0"/>
      <p:bldP spid="4" grpId="0"/>
      <p:bldP spid="23" grpId="0"/>
      <p:bldP spid="25" grpId="0"/>
      <p:bldP spid="27" grpId="0"/>
      <p:bldP spid="29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163</Words>
  <Application>Microsoft Office PowerPoint</Application>
  <PresentationFormat>ワイド画面</PresentationFormat>
  <Paragraphs>82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3" baseType="lpstr">
      <vt:lpstr>BIZ UDPゴシック</vt:lpstr>
      <vt:lpstr>Meiryo UI</vt:lpstr>
      <vt:lpstr>UD デジタル 教科書体 NK-B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5</cp:revision>
  <dcterms:created xsi:type="dcterms:W3CDTF">2024-05-05T08:55:25Z</dcterms:created>
  <dcterms:modified xsi:type="dcterms:W3CDTF">2025-12-19T01:24:53Z</dcterms:modified>
</cp:coreProperties>
</file>