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938436B2-6E04-EE4C-2516-E05082483E7C}"/>
              </a:ext>
            </a:extLst>
          </p:cNvPr>
          <p:cNvSpPr/>
          <p:nvPr/>
        </p:nvSpPr>
        <p:spPr>
          <a:xfrm>
            <a:off x="697735" y="739833"/>
            <a:ext cx="10796530" cy="482663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DE93ED7-770B-1443-5DD1-8E6674FE943D}"/>
              </a:ext>
            </a:extLst>
          </p:cNvPr>
          <p:cNvSpPr txBox="1"/>
          <p:nvPr/>
        </p:nvSpPr>
        <p:spPr>
          <a:xfrm>
            <a:off x="4121628" y="2087586"/>
            <a:ext cx="779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誰の　</a:t>
            </a:r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 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B11B182-E53E-7E56-9D59-E357015C6CE8}"/>
              </a:ext>
            </a:extLst>
          </p:cNvPr>
          <p:cNvSpPr txBox="1"/>
          <p:nvPr/>
        </p:nvSpPr>
        <p:spPr>
          <a:xfrm>
            <a:off x="2208326" y="4373567"/>
            <a:ext cx="7390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の </a:t>
            </a:r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DF540F2-E57C-F64C-CB24-CC76DFCA3C86}"/>
              </a:ext>
            </a:extLst>
          </p:cNvPr>
          <p:cNvSpPr txBox="1"/>
          <p:nvPr/>
        </p:nvSpPr>
        <p:spPr>
          <a:xfrm>
            <a:off x="5019873" y="1784574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だれ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4A39057-A1A7-EF11-80BB-2A32F5993BB4}"/>
              </a:ext>
            </a:extLst>
          </p:cNvPr>
          <p:cNvSpPr txBox="1"/>
          <p:nvPr/>
        </p:nvSpPr>
        <p:spPr>
          <a:xfrm>
            <a:off x="2282601" y="907186"/>
            <a:ext cx="1724571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これ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あれ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latin typeface="+mn-ea"/>
              </a:rPr>
              <a:t>それ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A601EB1-6DCB-2650-67F8-175708AFFF0C}"/>
              </a:ext>
            </a:extLst>
          </p:cNvPr>
          <p:cNvSpPr txBox="1"/>
          <p:nvPr/>
        </p:nvSpPr>
        <p:spPr>
          <a:xfrm>
            <a:off x="1041143" y="2015407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BFFD0E9-8CFE-E2CE-C30E-C81A39710492}"/>
              </a:ext>
            </a:extLst>
          </p:cNvPr>
          <p:cNvSpPr txBox="1"/>
          <p:nvPr/>
        </p:nvSpPr>
        <p:spPr>
          <a:xfrm>
            <a:off x="1041143" y="4286130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A9D3AD5-340F-D0C1-C0D9-19A5AF45F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616" y="379621"/>
            <a:ext cx="3114675" cy="381000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248561A-2D01-D67B-F672-9C92E341A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70" y="1838464"/>
            <a:ext cx="1522471" cy="1522471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894E9CF3-2BDE-25BF-A87A-F237BE23B2EA}"/>
              </a:ext>
            </a:extLst>
          </p:cNvPr>
          <p:cNvSpPr/>
          <p:nvPr/>
        </p:nvSpPr>
        <p:spPr>
          <a:xfrm>
            <a:off x="2932780" y="503687"/>
            <a:ext cx="6444899" cy="1055197"/>
          </a:xfrm>
          <a:prstGeom prst="wedgeRoundRectCallout">
            <a:avLst>
              <a:gd name="adj1" fmla="val -62082"/>
              <a:gd name="adj2" fmla="val 9821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これは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誰の　</a:t>
            </a:r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かばんですか。</a:t>
            </a:r>
            <a:endParaRPr kumimoji="1" lang="ja-JP" altLang="en-US" sz="4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80156B-12B5-6334-8280-3ABB966F2431}"/>
              </a:ext>
            </a:extLst>
          </p:cNvPr>
          <p:cNvSpPr txBox="1"/>
          <p:nvPr/>
        </p:nvSpPr>
        <p:spPr>
          <a:xfrm>
            <a:off x="4656076" y="573088"/>
            <a:ext cx="879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だれ</a:t>
            </a: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9E982A93-C6EE-5583-11C2-10FD54F3C958}"/>
              </a:ext>
            </a:extLst>
          </p:cNvPr>
          <p:cNvSpPr/>
          <p:nvPr/>
        </p:nvSpPr>
        <p:spPr>
          <a:xfrm>
            <a:off x="4429760" y="3720305"/>
            <a:ext cx="5036668" cy="1825858"/>
          </a:xfrm>
          <a:prstGeom prst="wedgeRoundRectCallout">
            <a:avLst>
              <a:gd name="adj1" fmla="val 67446"/>
              <a:gd name="adj2" fmla="val -4810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　かばんです。</a:t>
            </a:r>
            <a:endParaRPr kumimoji="1" lang="ja-JP" altLang="en-US" sz="40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606D8A1-9C68-F0E0-C0B7-DA2E7DD451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9"/>
          <a:stretch/>
        </p:blipFill>
        <p:spPr>
          <a:xfrm>
            <a:off x="4429760" y="3985586"/>
            <a:ext cx="1740035" cy="150341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FBD29A-7CD1-6B5F-59C2-9FAA19350B88}"/>
              </a:ext>
            </a:extLst>
          </p:cNvPr>
          <p:cNvSpPr txBox="1"/>
          <p:nvPr/>
        </p:nvSpPr>
        <p:spPr>
          <a:xfrm>
            <a:off x="4592325" y="3785531"/>
            <a:ext cx="1740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+mn-ea"/>
              </a:rPr>
              <a:t>いのうえさん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F17D7E2-1792-07CD-5450-D40ABDFE93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98"/>
          <a:stretch/>
        </p:blipFill>
        <p:spPr>
          <a:xfrm>
            <a:off x="8732019" y="2191631"/>
            <a:ext cx="3709363" cy="416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2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1F068309-BCC7-AB95-86FD-D0AE33B05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217" y="35610"/>
            <a:ext cx="3114675" cy="3810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8C79B90-0CF9-4BC7-0A49-B35C159CF8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75" b="17798"/>
          <a:stretch/>
        </p:blipFill>
        <p:spPr>
          <a:xfrm flipH="1">
            <a:off x="371063" y="1601001"/>
            <a:ext cx="3698247" cy="4904238"/>
          </a:xfrm>
          <a:prstGeom prst="rect">
            <a:avLst/>
          </a:prstGeom>
        </p:spPr>
      </p:pic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C0C0D8ED-85B8-3478-3F63-7D3B7FBD8ADC}"/>
              </a:ext>
            </a:extLst>
          </p:cNvPr>
          <p:cNvSpPr/>
          <p:nvPr/>
        </p:nvSpPr>
        <p:spPr>
          <a:xfrm>
            <a:off x="3606800" y="670560"/>
            <a:ext cx="5800213" cy="930441"/>
          </a:xfrm>
          <a:prstGeom prst="wedgeRoundRectCallout">
            <a:avLst>
              <a:gd name="adj1" fmla="val 66286"/>
              <a:gd name="adj2" fmla="val 436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それは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誰の</a:t>
            </a:r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　傘ですか。</a:t>
            </a:r>
            <a:endParaRPr kumimoji="1" lang="ja-JP" altLang="en-US" sz="4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CBB3F65-0F9A-3A74-DE1B-27F8EF639629}"/>
              </a:ext>
            </a:extLst>
          </p:cNvPr>
          <p:cNvSpPr txBox="1"/>
          <p:nvPr/>
        </p:nvSpPr>
        <p:spPr>
          <a:xfrm>
            <a:off x="6792144" y="646557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かさ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D84582A-A82C-8F24-D6D3-47B6F3791257}"/>
              </a:ext>
            </a:extLst>
          </p:cNvPr>
          <p:cNvSpPr txBox="1"/>
          <p:nvPr/>
        </p:nvSpPr>
        <p:spPr>
          <a:xfrm>
            <a:off x="5502687" y="646557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だれ</a:t>
            </a:r>
            <a:endParaRPr kumimoji="1" lang="en-US" altLang="ja-JP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B84FE7E4-2907-4692-65DE-FFEB4CB29D04}"/>
              </a:ext>
            </a:extLst>
          </p:cNvPr>
          <p:cNvSpPr/>
          <p:nvPr/>
        </p:nvSpPr>
        <p:spPr>
          <a:xfrm>
            <a:off x="2987540" y="2290133"/>
            <a:ext cx="3804603" cy="930440"/>
          </a:xfrm>
          <a:prstGeom prst="wedgeRoundRectCallout">
            <a:avLst>
              <a:gd name="adj1" fmla="val -67578"/>
              <a:gd name="adj2" fmla="val 4255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私の　</a:t>
            </a:r>
            <a:r>
              <a:rPr lang="ja-JP" altLang="en-US" sz="4000" dirty="0">
                <a:solidFill>
                  <a:schemeClr val="tx1"/>
                </a:solidFill>
                <a:latin typeface="+mn-ea"/>
              </a:rPr>
              <a:t>傘です。</a:t>
            </a:r>
            <a:endParaRPr kumimoji="1" lang="ja-JP" altLang="en-US" sz="40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9B5A5918-1DFC-280E-F716-B17B02078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76" y="3550427"/>
            <a:ext cx="2341934" cy="296031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DB8A2C-AF62-BB82-4548-1E1BE0BBF3EB}"/>
              </a:ext>
            </a:extLst>
          </p:cNvPr>
          <p:cNvSpPr txBox="1"/>
          <p:nvPr/>
        </p:nvSpPr>
        <p:spPr>
          <a:xfrm>
            <a:off x="4518938" y="2235951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かさ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E9ADB28-6DB5-4A47-4A47-A1FF2DCBBC44}"/>
              </a:ext>
            </a:extLst>
          </p:cNvPr>
          <p:cNvSpPr txBox="1"/>
          <p:nvPr/>
        </p:nvSpPr>
        <p:spPr>
          <a:xfrm>
            <a:off x="3189057" y="2235951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わたし</a:t>
            </a:r>
            <a:endParaRPr kumimoji="1" lang="en-US" altLang="ja-JP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221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2AE728C-2F68-3D61-7005-C728754AA4F6}"/>
              </a:ext>
            </a:extLst>
          </p:cNvPr>
          <p:cNvSpPr txBox="1"/>
          <p:nvPr/>
        </p:nvSpPr>
        <p:spPr>
          <a:xfrm flipH="1">
            <a:off x="2720107" y="578907"/>
            <a:ext cx="7647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くるま　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6000" dirty="0">
                <a:latin typeface="+mn-ea"/>
              </a:rPr>
              <a:t>　かぎ  です。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220D379-2446-F2DC-F94C-F56959AAE180}"/>
              </a:ext>
            </a:extLst>
          </p:cNvPr>
          <p:cNvSpPr/>
          <p:nvPr/>
        </p:nvSpPr>
        <p:spPr>
          <a:xfrm>
            <a:off x="5061649" y="598197"/>
            <a:ext cx="786938" cy="8860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0BD64509-BD83-CE92-3F1B-166827D13597}"/>
              </a:ext>
            </a:extLst>
          </p:cNvPr>
          <p:cNvCxnSpPr>
            <a:cxnSpLocks/>
          </p:cNvCxnSpPr>
          <p:nvPr/>
        </p:nvCxnSpPr>
        <p:spPr>
          <a:xfrm>
            <a:off x="2720107" y="1378298"/>
            <a:ext cx="1963653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7A239F35-F9C4-44A4-F0DA-99D7F574F507}"/>
              </a:ext>
            </a:extLst>
          </p:cNvPr>
          <p:cNvCxnSpPr>
            <a:cxnSpLocks/>
          </p:cNvCxnSpPr>
          <p:nvPr/>
        </p:nvCxnSpPr>
        <p:spPr>
          <a:xfrm>
            <a:off x="6253940" y="1378298"/>
            <a:ext cx="142702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CCE9290-3836-AD37-D4B5-9D475B98541F}"/>
              </a:ext>
            </a:extLst>
          </p:cNvPr>
          <p:cNvSpPr txBox="1"/>
          <p:nvPr/>
        </p:nvSpPr>
        <p:spPr>
          <a:xfrm>
            <a:off x="2499319" y="1623559"/>
            <a:ext cx="2720617" cy="584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63DDF50-7D33-F6A3-EA23-6A7D33BEC6F5}"/>
              </a:ext>
            </a:extLst>
          </p:cNvPr>
          <p:cNvSpPr txBox="1"/>
          <p:nvPr/>
        </p:nvSpPr>
        <p:spPr>
          <a:xfrm>
            <a:off x="6543817" y="1623560"/>
            <a:ext cx="2720617" cy="584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矢印: U ターン 8">
            <a:extLst>
              <a:ext uri="{FF2B5EF4-FFF2-40B4-BE49-F238E27FC236}">
                <a16:creationId xmlns:a16="http://schemas.microsoft.com/office/drawing/2014/main" id="{5A2A2489-C312-E0B6-349F-0506FE7E58F8}"/>
              </a:ext>
            </a:extLst>
          </p:cNvPr>
          <p:cNvSpPr/>
          <p:nvPr/>
        </p:nvSpPr>
        <p:spPr>
          <a:xfrm flipV="1">
            <a:off x="3774020" y="2216093"/>
            <a:ext cx="4172946" cy="532790"/>
          </a:xfrm>
          <a:prstGeom prst="uturnArrow">
            <a:avLst>
              <a:gd name="adj1" fmla="val 13708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094DDA6-CD3C-B6DD-8B90-193AB6E51F85}"/>
              </a:ext>
            </a:extLst>
          </p:cNvPr>
          <p:cNvSpPr txBox="1"/>
          <p:nvPr/>
        </p:nvSpPr>
        <p:spPr>
          <a:xfrm>
            <a:off x="1610048" y="4386069"/>
            <a:ext cx="96568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サリさん　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6000" dirty="0">
                <a:latin typeface="+mn-ea"/>
              </a:rPr>
              <a:t>　えんぴつ　です。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E8E04B9-CFF3-AC8B-54B2-FA8ED3F02B8F}"/>
              </a:ext>
            </a:extLst>
          </p:cNvPr>
          <p:cNvCxnSpPr>
            <a:cxnSpLocks/>
          </p:cNvCxnSpPr>
          <p:nvPr/>
        </p:nvCxnSpPr>
        <p:spPr>
          <a:xfrm>
            <a:off x="1628747" y="5298652"/>
            <a:ext cx="2566154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FCC53E4-5E15-AD16-E1A6-F38DE8636739}"/>
              </a:ext>
            </a:extLst>
          </p:cNvPr>
          <p:cNvSpPr txBox="1"/>
          <p:nvPr/>
        </p:nvSpPr>
        <p:spPr>
          <a:xfrm>
            <a:off x="2127877" y="5361092"/>
            <a:ext cx="161454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ja-JP" sz="3200" dirty="0"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622BF53-90FB-7FD8-4A73-468D71F109C0}"/>
              </a:ext>
            </a:extLst>
          </p:cNvPr>
          <p:cNvSpPr/>
          <p:nvPr/>
        </p:nvSpPr>
        <p:spPr>
          <a:xfrm>
            <a:off x="4785827" y="4402422"/>
            <a:ext cx="786938" cy="8860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007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69</Words>
  <Application>Microsoft Office PowerPoint</Application>
  <PresentationFormat>ワイド画面</PresentationFormat>
  <Paragraphs>23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2024-05-06T09:12:44Z</dcterms:modified>
</cp:coreProperties>
</file>