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F7979BAC-B2F5-E7A1-4AF6-361881C24121}"/>
              </a:ext>
            </a:extLst>
          </p:cNvPr>
          <p:cNvSpPr/>
          <p:nvPr/>
        </p:nvSpPr>
        <p:spPr>
          <a:xfrm>
            <a:off x="924910" y="1836682"/>
            <a:ext cx="10415752" cy="3184635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79BD706-9BD3-8DDC-FD83-212B9C2BB7C0}"/>
              </a:ext>
            </a:extLst>
          </p:cNvPr>
          <p:cNvSpPr txBox="1"/>
          <p:nvPr/>
        </p:nvSpPr>
        <p:spPr>
          <a:xfrm>
            <a:off x="694105" y="2669374"/>
            <a:ext cx="10489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で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400" dirty="0">
                <a:latin typeface="+mn-ea"/>
              </a:rPr>
              <a:t>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V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latin typeface="+mn-ea"/>
              </a:rPr>
              <a:t>ます。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FB5BA0E-055A-DC82-30D9-F168F556B207}"/>
              </a:ext>
            </a:extLst>
          </p:cNvPr>
          <p:cNvSpPr txBox="1"/>
          <p:nvPr/>
        </p:nvSpPr>
        <p:spPr>
          <a:xfrm>
            <a:off x="1869987" y="3428999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ja-JP" sz="2800" dirty="0">
                <a:solidFill>
                  <a:schemeClr val="accent1"/>
                </a:solidFill>
                <a:latin typeface="+mn-ea"/>
              </a:rPr>
              <a:t>tool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）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5976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61F9D9A-7CA1-CCD5-C383-95761181E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6692" y="496523"/>
            <a:ext cx="4293392" cy="4468633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0622BC1-4C41-405B-2BDF-6363F490BF15}"/>
              </a:ext>
            </a:extLst>
          </p:cNvPr>
          <p:cNvSpPr txBox="1"/>
          <p:nvPr/>
        </p:nvSpPr>
        <p:spPr>
          <a:xfrm>
            <a:off x="5868488" y="5371219"/>
            <a:ext cx="5912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音楽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を</a:t>
            </a:r>
            <a:r>
              <a:rPr kumimoji="1" lang="ja-JP" altLang="en-US" sz="6000" dirty="0">
                <a:latin typeface="+mn-ea"/>
              </a:rPr>
              <a:t>　ききます。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FBE5D72-E8B1-B7DD-AC87-77B4ABDFA8EA}"/>
              </a:ext>
            </a:extLst>
          </p:cNvPr>
          <p:cNvSpPr txBox="1"/>
          <p:nvPr/>
        </p:nvSpPr>
        <p:spPr>
          <a:xfrm>
            <a:off x="6173388" y="5129925"/>
            <a:ext cx="10983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おんがく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60597B-E2C7-62E4-C8B1-CF9C7AB57A6D}"/>
              </a:ext>
            </a:extLst>
          </p:cNvPr>
          <p:cNvSpPr txBox="1"/>
          <p:nvPr/>
        </p:nvSpPr>
        <p:spPr>
          <a:xfrm>
            <a:off x="874499" y="5402833"/>
            <a:ext cx="51190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ヘッドフォン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で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00BF1B2-D78F-1F9D-A5AC-E49DBA599F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68" y="192108"/>
            <a:ext cx="6021174" cy="513305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4C68F6C-0510-94E0-BD23-D88C9014F44C}"/>
              </a:ext>
            </a:extLst>
          </p:cNvPr>
          <p:cNvSpPr txBox="1"/>
          <p:nvPr/>
        </p:nvSpPr>
        <p:spPr>
          <a:xfrm>
            <a:off x="5963877" y="5391859"/>
            <a:ext cx="52245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紙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を</a:t>
            </a:r>
            <a:r>
              <a:rPr kumimoji="1" lang="ja-JP" altLang="en-US" sz="6000" dirty="0">
                <a:latin typeface="+mn-ea"/>
              </a:rPr>
              <a:t>　切ります。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334AFF4-2B15-CF95-E2E4-AABF3C524D52}"/>
              </a:ext>
            </a:extLst>
          </p:cNvPr>
          <p:cNvSpPr txBox="1"/>
          <p:nvPr/>
        </p:nvSpPr>
        <p:spPr>
          <a:xfrm>
            <a:off x="6050103" y="5173516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かみ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46A8BC6-7088-2B98-91EF-2C1CE60435C0}"/>
              </a:ext>
            </a:extLst>
          </p:cNvPr>
          <p:cNvSpPr txBox="1"/>
          <p:nvPr/>
        </p:nvSpPr>
        <p:spPr>
          <a:xfrm>
            <a:off x="8106530" y="5160190"/>
            <a:ext cx="4171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き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A252661-B313-35D3-CE7F-6BF2A2317D76}"/>
              </a:ext>
            </a:extLst>
          </p:cNvPr>
          <p:cNvSpPr txBox="1"/>
          <p:nvPr/>
        </p:nvSpPr>
        <p:spPr>
          <a:xfrm>
            <a:off x="2568557" y="5402832"/>
            <a:ext cx="3395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はさみ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で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1E89DF3-F8FD-65C9-0B78-A7249AEFA7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002" y="228606"/>
            <a:ext cx="4848307" cy="4848307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52A78D2-5442-241D-279C-A7790F270368}"/>
              </a:ext>
            </a:extLst>
          </p:cNvPr>
          <p:cNvSpPr txBox="1"/>
          <p:nvPr/>
        </p:nvSpPr>
        <p:spPr>
          <a:xfrm>
            <a:off x="5945736" y="5391859"/>
            <a:ext cx="53703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水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を</a:t>
            </a:r>
            <a:r>
              <a:rPr kumimoji="1" lang="ja-JP" altLang="en-US" sz="6000" dirty="0">
                <a:latin typeface="+mn-ea"/>
              </a:rPr>
              <a:t>　飲みます。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2AE445F-6CF2-F2AC-C32C-54D5CF1C0884}"/>
              </a:ext>
            </a:extLst>
          </p:cNvPr>
          <p:cNvSpPr txBox="1"/>
          <p:nvPr/>
        </p:nvSpPr>
        <p:spPr>
          <a:xfrm>
            <a:off x="6047546" y="5120504"/>
            <a:ext cx="726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みず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FF17840-A944-AC23-3EC1-9387055772ED}"/>
              </a:ext>
            </a:extLst>
          </p:cNvPr>
          <p:cNvSpPr txBox="1"/>
          <p:nvPr/>
        </p:nvSpPr>
        <p:spPr>
          <a:xfrm>
            <a:off x="8007978" y="5120504"/>
            <a:ext cx="726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の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EB1420D-7240-F6FC-07BD-D2183C6D22F6}"/>
              </a:ext>
            </a:extLst>
          </p:cNvPr>
          <p:cNvSpPr txBox="1"/>
          <p:nvPr/>
        </p:nvSpPr>
        <p:spPr>
          <a:xfrm>
            <a:off x="2686045" y="5405392"/>
            <a:ext cx="51190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dirty="0">
                <a:latin typeface="+mn-ea"/>
              </a:rPr>
              <a:t>コップ</a:t>
            </a:r>
            <a:r>
              <a:rPr kumimoji="1" lang="ja-JP" altLang="en-US" sz="6000" dirty="0">
                <a:solidFill>
                  <a:srgbClr val="FF0000"/>
                </a:solidFill>
                <a:latin typeface="+mn-ea"/>
              </a:rPr>
              <a:t>で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CA10F4-CAD4-C313-18C6-D72D8B644A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BB2DF352-CCE7-8044-B793-7200A1497C1C}"/>
              </a:ext>
            </a:extLst>
          </p:cNvPr>
          <p:cNvSpPr/>
          <p:nvPr/>
        </p:nvSpPr>
        <p:spPr>
          <a:xfrm>
            <a:off x="653915" y="1528535"/>
            <a:ext cx="10818367" cy="380092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58B89A-E78E-3566-466C-8A1052B7D433}"/>
              </a:ext>
            </a:extLst>
          </p:cNvPr>
          <p:cNvSpPr txBox="1"/>
          <p:nvPr/>
        </p:nvSpPr>
        <p:spPr>
          <a:xfrm>
            <a:off x="759968" y="2146154"/>
            <a:ext cx="10489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solidFill>
                  <a:schemeClr val="accent1"/>
                </a:solidFill>
                <a:latin typeface="+mn-ea"/>
              </a:rPr>
              <a:t>　</a:t>
            </a:r>
            <a:r>
              <a:rPr lang="ja-JP" altLang="en-US" sz="5400" u="sng" dirty="0">
                <a:solidFill>
                  <a:schemeClr val="accent1"/>
                </a:solidFill>
                <a:latin typeface="+mn-ea"/>
              </a:rPr>
              <a:t>？？？</a:t>
            </a:r>
            <a:r>
              <a:rPr lang="ja-JP" altLang="en-US" sz="4400" u="sng" dirty="0">
                <a:solidFill>
                  <a:schemeClr val="accent1"/>
                </a:solidFill>
                <a:latin typeface="+mn-ea"/>
              </a:rPr>
              <a:t>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で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400" dirty="0">
                <a:latin typeface="+mn-ea"/>
              </a:rPr>
              <a:t>　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V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latin typeface="+mn-ea"/>
              </a:rPr>
              <a:t>ます。</a:t>
            </a:r>
            <a:endParaRPr kumimoji="1" lang="en-US" altLang="ja-JP" sz="44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C978D00-BEF9-F290-3224-EE9B3BEFAB40}"/>
              </a:ext>
            </a:extLst>
          </p:cNvPr>
          <p:cNvSpPr txBox="1"/>
          <p:nvPr/>
        </p:nvSpPr>
        <p:spPr>
          <a:xfrm>
            <a:off x="1816978" y="2905780"/>
            <a:ext cx="1348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（</a:t>
            </a:r>
            <a:r>
              <a:rPr lang="en-US" altLang="ja-JP" sz="2800" dirty="0">
                <a:solidFill>
                  <a:schemeClr val="accent1"/>
                </a:solidFill>
                <a:latin typeface="+mn-ea"/>
              </a:rPr>
              <a:t>tool</a:t>
            </a:r>
            <a:r>
              <a:rPr lang="ja-JP" altLang="en-US" sz="2800" dirty="0">
                <a:solidFill>
                  <a:schemeClr val="accent1"/>
                </a:solidFill>
                <a:latin typeface="+mn-ea"/>
              </a:rPr>
              <a:t>）</a:t>
            </a:r>
            <a:endParaRPr kumimoji="1" lang="en-US" altLang="ja-JP" sz="28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E258BEB-1AE7-E037-794A-7E1D00BA2AF3}"/>
              </a:ext>
            </a:extLst>
          </p:cNvPr>
          <p:cNvSpPr txBox="1"/>
          <p:nvPr/>
        </p:nvSpPr>
        <p:spPr>
          <a:xfrm>
            <a:off x="1285582" y="2192320"/>
            <a:ext cx="2451312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solidFill>
                  <a:schemeClr val="accent1"/>
                </a:solidFill>
              </a:rPr>
              <a:t> </a:t>
            </a:r>
            <a:r>
              <a:rPr lang="ja-JP" altLang="en-US" sz="4800" u="sng" dirty="0">
                <a:solidFill>
                  <a:schemeClr val="accent1"/>
                </a:solidFill>
              </a:rPr>
              <a:t> </a:t>
            </a:r>
            <a:r>
              <a:rPr kumimoji="1" lang="ja-JP" altLang="en-US" sz="4800" u="sng" dirty="0">
                <a:solidFill>
                  <a:schemeClr val="accent1"/>
                </a:solidFill>
              </a:rPr>
              <a:t> なん 　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B7D39EAD-465D-294A-3888-B9E670785A7C}"/>
              </a:ext>
            </a:extLst>
          </p:cNvPr>
          <p:cNvSpPr txBox="1"/>
          <p:nvPr/>
        </p:nvSpPr>
        <p:spPr>
          <a:xfrm>
            <a:off x="10402838" y="2238487"/>
            <a:ext cx="1135247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solidFill>
                  <a:schemeClr val="accent1"/>
                </a:solidFill>
              </a:rPr>
              <a:t>か。</a:t>
            </a:r>
            <a:endParaRPr kumimoji="1" lang="ja-JP" altLang="en-US" sz="4800" dirty="0">
              <a:solidFill>
                <a:schemeClr val="accent1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C59A596-A684-A854-F8A2-F529C599B5E8}"/>
              </a:ext>
            </a:extLst>
          </p:cNvPr>
          <p:cNvSpPr txBox="1"/>
          <p:nvPr/>
        </p:nvSpPr>
        <p:spPr>
          <a:xfrm>
            <a:off x="814465" y="2217299"/>
            <a:ext cx="60946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4B40686-FBEB-43EB-A7CE-AB3A74D72085}"/>
              </a:ext>
            </a:extLst>
          </p:cNvPr>
          <p:cNvSpPr txBox="1"/>
          <p:nvPr/>
        </p:nvSpPr>
        <p:spPr>
          <a:xfrm>
            <a:off x="867364" y="4316701"/>
            <a:ext cx="556563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kumimoji="1" lang="en-US" altLang="ja-JP" sz="4000" dirty="0"/>
              <a:t>A</a:t>
            </a:r>
            <a:endParaRPr kumimoji="1" lang="ja-JP" altLang="en-US" sz="4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F8A25B4-5E30-D8AE-8E14-28F76347882B}"/>
              </a:ext>
            </a:extLst>
          </p:cNvPr>
          <p:cNvSpPr txBox="1"/>
          <p:nvPr/>
        </p:nvSpPr>
        <p:spPr>
          <a:xfrm>
            <a:off x="1502854" y="4208979"/>
            <a:ext cx="69736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N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で　</a:t>
            </a:r>
            <a:r>
              <a:rPr lang="ja-JP" altLang="en-US" sz="4400" dirty="0">
                <a:latin typeface="+mn-ea"/>
              </a:rPr>
              <a:t>　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en-US" altLang="ja-JP" sz="5400" u="sng" dirty="0">
                <a:latin typeface="+mn-ea"/>
              </a:rPr>
              <a:t>V</a:t>
            </a:r>
            <a:r>
              <a:rPr lang="ja-JP" altLang="en-US" sz="4400" u="sng" dirty="0">
                <a:latin typeface="+mn-ea"/>
              </a:rPr>
              <a:t>　　</a:t>
            </a:r>
            <a:r>
              <a:rPr lang="ja-JP" altLang="en-US" sz="4400" dirty="0">
                <a:latin typeface="+mn-ea"/>
              </a:rPr>
              <a:t>ます。</a:t>
            </a:r>
            <a:endParaRPr kumimoji="1" lang="en-US" altLang="ja-JP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848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B43579E7-33E5-8339-E4A2-7FC653EB6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788" y="1279946"/>
            <a:ext cx="7532629" cy="475240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13D6EE7-8AA5-33E6-9E97-0BE4DA2911A3}"/>
              </a:ext>
            </a:extLst>
          </p:cNvPr>
          <p:cNvSpPr txBox="1"/>
          <p:nvPr/>
        </p:nvSpPr>
        <p:spPr>
          <a:xfrm>
            <a:off x="677601" y="320933"/>
            <a:ext cx="104893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なん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で　　</a:t>
            </a:r>
            <a:r>
              <a:rPr lang="ja-JP" altLang="en-US" sz="4800" dirty="0">
                <a:latin typeface="+mn-ea"/>
              </a:rPr>
              <a:t>すし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　たべます</a:t>
            </a:r>
            <a:r>
              <a:rPr lang="ja-JP" altLang="en-US" sz="4800" dirty="0">
                <a:solidFill>
                  <a:schemeClr val="accent1"/>
                </a:solidFill>
                <a:latin typeface="+mn-ea"/>
              </a:rPr>
              <a:t>か</a:t>
            </a:r>
            <a:r>
              <a:rPr lang="ja-JP" altLang="en-US" sz="4800" dirty="0">
                <a:latin typeface="+mn-ea"/>
              </a:rPr>
              <a:t>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AE2F269B-F6A9-FE81-4ABF-E58355F831DD}"/>
              </a:ext>
            </a:extLst>
          </p:cNvPr>
          <p:cNvSpPr/>
          <p:nvPr/>
        </p:nvSpPr>
        <p:spPr>
          <a:xfrm>
            <a:off x="7783068" y="2094334"/>
            <a:ext cx="3721608" cy="38100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F0EA0F6-61CD-B4D6-1E72-D4C00F565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7991" y="2328860"/>
            <a:ext cx="3006852" cy="3340947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A6B3861-F493-71D6-7928-7FB2A6CD9FBE}"/>
              </a:ext>
            </a:extLst>
          </p:cNvPr>
          <p:cNvSpPr txBox="1"/>
          <p:nvPr/>
        </p:nvSpPr>
        <p:spPr>
          <a:xfrm>
            <a:off x="6178295" y="6013051"/>
            <a:ext cx="58695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　手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で　</a:t>
            </a:r>
            <a:r>
              <a:rPr lang="ja-JP" altLang="en-US" sz="4800" dirty="0">
                <a:latin typeface="+mn-ea"/>
              </a:rPr>
              <a:t>たべます。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457BF3A-69B3-FC52-A106-EF415F92A1E7}"/>
              </a:ext>
            </a:extLst>
          </p:cNvPr>
          <p:cNvSpPr txBox="1"/>
          <p:nvPr/>
        </p:nvSpPr>
        <p:spPr>
          <a:xfrm>
            <a:off x="7293647" y="5787688"/>
            <a:ext cx="726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て</a:t>
            </a:r>
          </a:p>
        </p:txBody>
      </p:sp>
    </p:spTree>
    <p:extLst>
      <p:ext uri="{BB962C8B-B14F-4D97-AF65-F5344CB8AC3E}">
        <p14:creationId xmlns:p14="http://schemas.microsoft.com/office/powerpoint/2010/main" val="1241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74</Words>
  <Application>Microsoft Office PowerPoint</Application>
  <PresentationFormat>ワイド画面</PresentationFormat>
  <Paragraphs>23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UD デジタル 教科書体 NK-B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2024-12-29T04:12:51Z</dcterms:modified>
</cp:coreProperties>
</file>