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531" r:id="rId2"/>
    <p:sldId id="482" r:id="rId3"/>
    <p:sldId id="505" r:id="rId4"/>
    <p:sldId id="483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74559-90DC-4955-9671-C4118CFF992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1EDD8-B621-4EA2-99AF-4CCD1D3B2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228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i="0" dirty="0">
                <a:solidFill>
                  <a:srgbClr val="961D22"/>
                </a:solidFill>
                <a:effectLst/>
                <a:latin typeface="Noto Sans JP"/>
              </a:rPr>
              <a:t>Statistics</a:t>
            </a:r>
            <a:r>
              <a:rPr kumimoji="1" lang="ja-JP" altLang="en-US" b="1" i="0" dirty="0">
                <a:solidFill>
                  <a:srgbClr val="961D22"/>
                </a:solidFill>
                <a:effectLst/>
                <a:latin typeface="Noto Sans JP"/>
              </a:rPr>
              <a:t>＝スタティスティックス</a:t>
            </a:r>
            <a:endParaRPr kumimoji="1" lang="en-US" altLang="ja-JP" b="1" i="0" dirty="0">
              <a:solidFill>
                <a:srgbClr val="961D22"/>
              </a:solidFill>
              <a:effectLst/>
              <a:latin typeface="Noto Sans JP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dirty="0">
                <a:solidFill>
                  <a:srgbClr val="961D22"/>
                </a:solidFill>
                <a:effectLst/>
                <a:latin typeface="Noto Sans JP"/>
              </a:rPr>
              <a:t>データをみました。</a:t>
            </a:r>
            <a:endParaRPr kumimoji="1" lang="en-US" altLang="ja-JP" b="1" i="0" dirty="0">
              <a:solidFill>
                <a:srgbClr val="961D22"/>
              </a:solidFill>
              <a:effectLst/>
              <a:latin typeface="Noto Sans JP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Basis=</a:t>
            </a:r>
            <a:r>
              <a:rPr lang="ja-JP" altLang="en-US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ベイシス　根拠</a:t>
            </a:r>
            <a:endParaRPr kumimoji="1" lang="ja-JP" altLang="en-US" b="1" i="0" dirty="0">
              <a:solidFill>
                <a:srgbClr val="961D22"/>
              </a:solidFill>
              <a:effectLst/>
              <a:latin typeface="Noto Sans JP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1" i="0" dirty="0">
              <a:solidFill>
                <a:srgbClr val="961D22"/>
              </a:solidFill>
              <a:effectLst/>
              <a:latin typeface="Noto Sans JP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BBD88-2528-4103-BF4E-47A12C73444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918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13A7EF-0990-E3F5-9863-DE56A3E736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5F2F174-076A-606D-D450-3DC5D506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220F80-7445-F17F-2176-50AD7400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DC1E07-9F2A-D264-2078-84DB8ADB6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1419CC-9DF4-A43E-EC32-CD6E8AA21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94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39E290-94E2-0ACA-0054-0C5E3A907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F812AF0-23DB-7D79-D60A-DCC6BCDAA2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1EA48C-F89B-562D-E4E4-287B40E26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89B12D-6A52-7716-068D-FF10ACDB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8D4DE2-2FB9-C11E-0707-8187E250D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1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9B389AA-92D7-EB5F-3F11-993ED3DC12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DB8EAF4-3B3C-725F-40CB-7010E270DD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E11DFD-B970-6B16-1C32-0F63604F7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48307D-161D-4F64-8794-D34861161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3BCA70-E903-95F2-3F41-0CF86AF88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09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2828D4-0632-54C9-18BF-27690E74A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96DB83-5BC2-9461-6AF0-40678870F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544213-0578-D7C9-DD81-4996BABD1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F038F-4F74-B807-4376-470857976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599FA7-9A06-A339-1C04-99B1F62E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1083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A9F0C3-5046-9BAB-FE78-4B72D98B1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82BC4E-92C3-186F-F6AF-C38C8E422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E72FE2-7DBE-9F51-83B1-7C52B014C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2A3BBE-5F1E-B256-88FE-89D489484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68A7B2-E21F-D265-815B-94945733B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36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D388EC-62DF-675E-B73A-ED422131A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090E45-9579-CC21-CD89-200D25E731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0842DE-5EE9-39DF-5B5D-05DA2046C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DC9BA6D-2376-86A7-950D-53ED046F9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D52F61-3016-BE46-A004-A2E21C7E1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6F661B-3937-302A-D030-5DA9DED90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8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005AA5-7583-B048-11A4-B15C17358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00DD4A-3651-B27F-E03D-A16806DE5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0505C0-6969-C609-DB3A-901338BCEC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049B1C6-138A-EAC3-21BF-7B33FB8679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88600B5-2B3D-3A77-E320-9D7C484276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3303C50-4C2D-F8F3-4B77-3B16FC6C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6081C1B-7D22-DDE7-B872-72947A10B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B776F1C-2901-D697-EE32-8B7B5FFC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83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902389-982A-81DE-840F-04252E529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0329400-9CA1-F8D0-2CEC-6FDEA4B5C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A4C13A1-6890-3CFB-D8DF-636C3DF02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7FD1315-C7D1-E728-850F-7B336A134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58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97D0091-AC4D-B3B5-DC4C-814A71DAD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282AA2-1F84-C26B-6068-0CA16AEAE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C6619AA-7DF6-091C-A99D-0B356457B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966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9F5A4C-94CA-0C41-2951-15B398F16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DF3EEA-2541-9A08-7589-71697F2C3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7AAF9DC-AF47-D86D-8F45-2B3DE7745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32793D-D549-A86B-17CF-37DFEA613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9586AB-EEF5-C9B0-3ED1-16797B160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B20D559-356C-3BBE-8BF0-BAFB9EF56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56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865E53-3AB3-6B8D-AFD5-F954230B8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ED9FE7F-13C9-C786-5E99-FD2F3FA19F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0D99D-161A-23AE-B9B2-1177A6F254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5D724D-4476-7378-0EA3-BA2EE94FB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1E2FBD-1401-3AC5-14A2-B03C21721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B3F05D0-4549-5556-D349-C550B2E4A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54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118A2E9-8AE6-CB74-3F16-04AC48621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8EE836-18E2-367A-C24C-F0FFA56C0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22C7FE-980E-697A-B02A-DF201EEB41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F3B27-5CC7-4C97-A897-37D3C9F64B1B}" type="datetimeFigureOut">
              <a:rPr kumimoji="1" lang="ja-JP" altLang="en-US" smtClean="0"/>
              <a:t>2024/10/14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40AA23-7F49-75FA-129A-7CA69B6452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69EE84-75BC-5981-D0CE-3A4AC4FC55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17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EBD73CE-00D5-344F-F8D9-33FB6EFECDA2}"/>
              </a:ext>
            </a:extLst>
          </p:cNvPr>
          <p:cNvSpPr/>
          <p:nvPr/>
        </p:nvSpPr>
        <p:spPr>
          <a:xfrm>
            <a:off x="530942" y="462116"/>
            <a:ext cx="10943303" cy="173364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753B62-F52C-57B1-FB39-B71557E16285}"/>
              </a:ext>
            </a:extLst>
          </p:cNvPr>
          <p:cNvSpPr txBox="1"/>
          <p:nvPr/>
        </p:nvSpPr>
        <p:spPr>
          <a:xfrm>
            <a:off x="6651293" y="910183"/>
            <a:ext cx="29386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でしょう</a:t>
            </a:r>
            <a:endParaRPr kumimoji="1" lang="ja-JP" altLang="en-US" sz="6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B24D3B1-6434-8638-7B7A-C9E0841EB6FF}"/>
              </a:ext>
            </a:extLst>
          </p:cNvPr>
          <p:cNvSpPr txBox="1"/>
          <p:nvPr/>
        </p:nvSpPr>
        <p:spPr>
          <a:xfrm>
            <a:off x="1665535" y="893439"/>
            <a:ext cx="3647152" cy="92333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54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ふつうけい</a:t>
            </a:r>
          </a:p>
        </p:txBody>
      </p:sp>
      <p:sp>
        <p:nvSpPr>
          <p:cNvPr id="4" name="加算記号 3">
            <a:extLst>
              <a:ext uri="{FF2B5EF4-FFF2-40B4-BE49-F238E27FC236}">
                <a16:creationId xmlns:a16="http://schemas.microsoft.com/office/drawing/2014/main" id="{EB91989A-9914-6FC8-04BF-66EC451FBFBA}"/>
              </a:ext>
            </a:extLst>
          </p:cNvPr>
          <p:cNvSpPr/>
          <p:nvPr/>
        </p:nvSpPr>
        <p:spPr>
          <a:xfrm>
            <a:off x="5617931" y="893438"/>
            <a:ext cx="956137" cy="923331"/>
          </a:xfrm>
          <a:prstGeom prst="mathPlu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6CE1A04-037C-2A02-49CD-E9F725FB32D6}"/>
              </a:ext>
            </a:extLst>
          </p:cNvPr>
          <p:cNvSpPr txBox="1"/>
          <p:nvPr/>
        </p:nvSpPr>
        <p:spPr>
          <a:xfrm flipH="1">
            <a:off x="3197689" y="2468378"/>
            <a:ext cx="2733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じしょけい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D0EEFE-A6EE-1ED9-19DF-F40D84F61F4C}"/>
              </a:ext>
            </a:extLst>
          </p:cNvPr>
          <p:cNvSpPr txBox="1"/>
          <p:nvPr/>
        </p:nvSpPr>
        <p:spPr>
          <a:xfrm flipH="1">
            <a:off x="3489111" y="3274427"/>
            <a:ext cx="2143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ないけい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94473A-846F-C039-9329-026A11628116}"/>
              </a:ext>
            </a:extLst>
          </p:cNvPr>
          <p:cNvSpPr txBox="1"/>
          <p:nvPr/>
        </p:nvSpPr>
        <p:spPr>
          <a:xfrm flipH="1">
            <a:off x="2842063" y="4075682"/>
            <a:ext cx="3225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イけいようし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A57EB41-19F5-F328-5198-57E66FB406F0}"/>
              </a:ext>
            </a:extLst>
          </p:cNvPr>
          <p:cNvSpPr txBox="1"/>
          <p:nvPr/>
        </p:nvSpPr>
        <p:spPr>
          <a:xfrm flipH="1">
            <a:off x="2740757" y="4933534"/>
            <a:ext cx="3225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ナけいようし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C02601A-3A48-3BB3-012E-9DB3E631A765}"/>
              </a:ext>
            </a:extLst>
          </p:cNvPr>
          <p:cNvSpPr txBox="1"/>
          <p:nvPr/>
        </p:nvSpPr>
        <p:spPr>
          <a:xfrm flipH="1">
            <a:off x="4080313" y="5749553"/>
            <a:ext cx="1850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めいし</a:t>
            </a:r>
            <a:endParaRPr kumimoji="1" lang="ja-JP" altLang="en-US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7780C48-9561-C708-670C-EA1FD4DC9DFB}"/>
              </a:ext>
            </a:extLst>
          </p:cNvPr>
          <p:cNvSpPr txBox="1"/>
          <p:nvPr/>
        </p:nvSpPr>
        <p:spPr>
          <a:xfrm>
            <a:off x="6574927" y="2460365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はれる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D787D89-31FA-16C7-D87E-367D8AF749A7}"/>
              </a:ext>
            </a:extLst>
          </p:cNvPr>
          <p:cNvSpPr txBox="1"/>
          <p:nvPr/>
        </p:nvSpPr>
        <p:spPr>
          <a:xfrm>
            <a:off x="6155233" y="325857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ふらない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0F9E87-8900-91CC-6908-B9522BD2244E}"/>
              </a:ext>
            </a:extLst>
          </p:cNvPr>
          <p:cNvSpPr txBox="1"/>
          <p:nvPr/>
        </p:nvSpPr>
        <p:spPr>
          <a:xfrm>
            <a:off x="6562029" y="405406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さむい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582F016-4FC3-764B-33FC-FBB87D1A8EEC}"/>
              </a:ext>
            </a:extLst>
          </p:cNvPr>
          <p:cNvSpPr txBox="1"/>
          <p:nvPr/>
        </p:nvSpPr>
        <p:spPr>
          <a:xfrm>
            <a:off x="6100364" y="491075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きれいだ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C8AD01-03BC-D188-E2C4-4DA4C923D681}"/>
              </a:ext>
            </a:extLst>
          </p:cNvPr>
          <p:cNvSpPr txBox="1"/>
          <p:nvPr/>
        </p:nvSpPr>
        <p:spPr>
          <a:xfrm>
            <a:off x="6562030" y="573958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6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あめだ</a:t>
            </a: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7FDE7C65-FA8A-F9A4-3167-FBFDAEDECAA1}"/>
              </a:ext>
            </a:extLst>
          </p:cNvPr>
          <p:cNvCxnSpPr/>
          <p:nvPr/>
        </p:nvCxnSpPr>
        <p:spPr>
          <a:xfrm>
            <a:off x="5575484" y="2755249"/>
            <a:ext cx="10800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CD090C9-ED3B-7426-A8C4-5B881830C39B}"/>
              </a:ext>
            </a:extLst>
          </p:cNvPr>
          <p:cNvCxnSpPr/>
          <p:nvPr/>
        </p:nvCxnSpPr>
        <p:spPr>
          <a:xfrm>
            <a:off x="5615233" y="3590813"/>
            <a:ext cx="6120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EECC1D42-BB87-1CBB-98BF-21B0EF4B98D8}"/>
              </a:ext>
            </a:extLst>
          </p:cNvPr>
          <p:cNvCxnSpPr/>
          <p:nvPr/>
        </p:nvCxnSpPr>
        <p:spPr>
          <a:xfrm>
            <a:off x="5573977" y="4365431"/>
            <a:ext cx="10800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777713D5-6645-CA65-7821-2CD3582DCEF0}"/>
              </a:ext>
            </a:extLst>
          </p:cNvPr>
          <p:cNvCxnSpPr/>
          <p:nvPr/>
        </p:nvCxnSpPr>
        <p:spPr>
          <a:xfrm>
            <a:off x="5573977" y="5215486"/>
            <a:ext cx="6480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6B274C09-D201-B274-DD79-0DADE0FD620F}"/>
              </a:ext>
            </a:extLst>
          </p:cNvPr>
          <p:cNvCxnSpPr/>
          <p:nvPr/>
        </p:nvCxnSpPr>
        <p:spPr>
          <a:xfrm>
            <a:off x="5560364" y="6062749"/>
            <a:ext cx="108000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乗算記号 25">
            <a:extLst>
              <a:ext uri="{FF2B5EF4-FFF2-40B4-BE49-F238E27FC236}">
                <a16:creationId xmlns:a16="http://schemas.microsoft.com/office/drawing/2014/main" id="{EA6E5913-A8F4-AAB8-9750-A61ABF93C34A}"/>
              </a:ext>
            </a:extLst>
          </p:cNvPr>
          <p:cNvSpPr/>
          <p:nvPr/>
        </p:nvSpPr>
        <p:spPr>
          <a:xfrm>
            <a:off x="7522418" y="5723103"/>
            <a:ext cx="593888" cy="646331"/>
          </a:xfrm>
          <a:prstGeom prst="mathMultiply">
            <a:avLst>
              <a:gd name="adj1" fmla="val 744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7" name="乗算記号 26">
            <a:extLst>
              <a:ext uri="{FF2B5EF4-FFF2-40B4-BE49-F238E27FC236}">
                <a16:creationId xmlns:a16="http://schemas.microsoft.com/office/drawing/2014/main" id="{A69BD3C9-3946-0711-F5E4-DDBA0E091A42}"/>
              </a:ext>
            </a:extLst>
          </p:cNvPr>
          <p:cNvSpPr/>
          <p:nvPr/>
        </p:nvSpPr>
        <p:spPr>
          <a:xfrm>
            <a:off x="7536110" y="4879158"/>
            <a:ext cx="593888" cy="646331"/>
          </a:xfrm>
          <a:prstGeom prst="mathMultiply">
            <a:avLst>
              <a:gd name="adj1" fmla="val 744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429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7909BA-0D3A-BA15-9851-A6F919DFA6FA}"/>
              </a:ext>
            </a:extLst>
          </p:cNvPr>
          <p:cNvSpPr txBox="1"/>
          <p:nvPr/>
        </p:nvSpPr>
        <p:spPr>
          <a:xfrm>
            <a:off x="5421970" y="3753219"/>
            <a:ext cx="6070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月曜日は　はれ　</a:t>
            </a:r>
            <a:r>
              <a:rPr kumimoji="1" lang="ja-JP" altLang="en-US" sz="4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でしょう</a:t>
            </a:r>
            <a:r>
              <a:rPr kumimoji="1"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564C89B-5A91-3E6B-E639-B720B507E1A1}"/>
              </a:ext>
            </a:extLst>
          </p:cNvPr>
          <p:cNvSpPr txBox="1"/>
          <p:nvPr/>
        </p:nvSpPr>
        <p:spPr>
          <a:xfrm>
            <a:off x="5426779" y="4726158"/>
            <a:ext cx="60660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火曜日は　あめ　</a:t>
            </a:r>
            <a:r>
              <a:rPr lang="ja-JP" altLang="en-US" sz="4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でしょう</a:t>
            </a:r>
            <a:r>
              <a:rPr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0B483B-05B5-6360-D067-F93E365AE0B9}"/>
              </a:ext>
            </a:extLst>
          </p:cNvPr>
          <p:cNvSpPr txBox="1"/>
          <p:nvPr/>
        </p:nvSpPr>
        <p:spPr>
          <a:xfrm>
            <a:off x="5416428" y="5699097"/>
            <a:ext cx="64347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水曜日は　くもり　</a:t>
            </a:r>
            <a:r>
              <a:rPr kumimoji="1" lang="ja-JP" altLang="en-US" sz="4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でしょう</a:t>
            </a:r>
            <a:r>
              <a:rPr kumimoji="1"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AB9D122-A8C7-029C-28D8-2354BDB94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888700"/>
              </p:ext>
            </p:extLst>
          </p:nvPr>
        </p:nvGraphicFramePr>
        <p:xfrm>
          <a:off x="3500846" y="715579"/>
          <a:ext cx="3474945" cy="1862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8315">
                  <a:extLst>
                    <a:ext uri="{9D8B030D-6E8A-4147-A177-3AD203B41FA5}">
                      <a16:colId xmlns:a16="http://schemas.microsoft.com/office/drawing/2014/main" val="487591484"/>
                    </a:ext>
                  </a:extLst>
                </a:gridCol>
                <a:gridCol w="1158315">
                  <a:extLst>
                    <a:ext uri="{9D8B030D-6E8A-4147-A177-3AD203B41FA5}">
                      <a16:colId xmlns:a16="http://schemas.microsoft.com/office/drawing/2014/main" val="2389648073"/>
                    </a:ext>
                  </a:extLst>
                </a:gridCol>
                <a:gridCol w="1158315">
                  <a:extLst>
                    <a:ext uri="{9D8B030D-6E8A-4147-A177-3AD203B41FA5}">
                      <a16:colId xmlns:a16="http://schemas.microsoft.com/office/drawing/2014/main" val="3269432365"/>
                    </a:ext>
                  </a:extLst>
                </a:gridCol>
              </a:tblGrid>
              <a:tr h="7665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184458"/>
                  </a:ext>
                </a:extLst>
              </a:tr>
              <a:tr h="1095619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566913"/>
                  </a:ext>
                </a:extLst>
              </a:tr>
            </a:tbl>
          </a:graphicData>
        </a:graphic>
      </p:graphicFrame>
      <p:pic>
        <p:nvPicPr>
          <p:cNvPr id="8" name="図 7">
            <a:extLst>
              <a:ext uri="{FF2B5EF4-FFF2-40B4-BE49-F238E27FC236}">
                <a16:creationId xmlns:a16="http://schemas.microsoft.com/office/drawing/2014/main" id="{0C2483FB-1AFB-C821-4C6C-1B1F5D355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158" y="1503578"/>
            <a:ext cx="980146" cy="100815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597C114-CE71-970A-F6FD-1D086DEC3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102" y="1580246"/>
            <a:ext cx="900432" cy="93148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23665F1-A3D7-B90F-CC9B-F021DC50F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332" y="1590258"/>
            <a:ext cx="1101090" cy="91145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98A2F81-1934-BA19-8008-D9CD7C77504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16256" y="-236960"/>
            <a:ext cx="6807652" cy="635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81AD85-1FB0-08C2-58BC-FC7A662F5C42}"/>
              </a:ext>
            </a:extLst>
          </p:cNvPr>
          <p:cNvSpPr txBox="1"/>
          <p:nvPr/>
        </p:nvSpPr>
        <p:spPr>
          <a:xfrm>
            <a:off x="1411168" y="770138"/>
            <a:ext cx="69862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月曜日は　はれ　</a:t>
            </a:r>
            <a:r>
              <a:rPr kumimoji="1" lang="ja-JP" altLang="en-US" sz="5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です</a:t>
            </a:r>
            <a:r>
              <a:rPr kumimoji="1" lang="ja-JP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FC44787-C149-2072-6930-176B6295EB1E}"/>
              </a:ext>
            </a:extLst>
          </p:cNvPr>
          <p:cNvSpPr txBox="1"/>
          <p:nvPr/>
        </p:nvSpPr>
        <p:spPr>
          <a:xfrm>
            <a:off x="1308072" y="2967335"/>
            <a:ext cx="81291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月曜日は　はれ　</a:t>
            </a:r>
            <a:r>
              <a:rPr kumimoji="1" lang="ja-JP" altLang="en-US" sz="54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でしょう</a:t>
            </a:r>
            <a:r>
              <a:rPr kumimoji="1" lang="ja-JP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541AB526-2569-DC4A-96C4-C7774F42F7EA}"/>
              </a:ext>
            </a:extLst>
          </p:cNvPr>
          <p:cNvSpPr/>
          <p:nvPr/>
        </p:nvSpPr>
        <p:spPr>
          <a:xfrm rot="836043">
            <a:off x="8816214" y="506477"/>
            <a:ext cx="2010075" cy="773314"/>
          </a:xfrm>
          <a:prstGeom prst="wedgeRoundRectCallout">
            <a:avLst>
              <a:gd name="adj1" fmla="val -64367"/>
              <a:gd name="adj2" fmla="val 104029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100%</a:t>
            </a:r>
            <a:endParaRPr kumimoji="1" lang="ja-JP" altLang="en-US" sz="40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B156299-282D-8380-B84A-E497ED93E258}"/>
              </a:ext>
            </a:extLst>
          </p:cNvPr>
          <p:cNvSpPr txBox="1"/>
          <p:nvPr/>
        </p:nvSpPr>
        <p:spPr>
          <a:xfrm>
            <a:off x="3492459" y="4433474"/>
            <a:ext cx="4493538" cy="1972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・ぶんせき（</a:t>
            </a:r>
            <a:r>
              <a:rPr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analysis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・とうけい（</a:t>
            </a:r>
            <a:r>
              <a:rPr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statistics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・けいけん（</a:t>
            </a:r>
            <a:r>
              <a:rPr kumimoji="1"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experience</a:t>
            </a: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kumimoji="1"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79D5C9C9-95D3-CF01-4184-1BA29F45479C}"/>
              </a:ext>
            </a:extLst>
          </p:cNvPr>
          <p:cNvSpPr/>
          <p:nvPr/>
        </p:nvSpPr>
        <p:spPr>
          <a:xfrm rot="836043">
            <a:off x="9166915" y="2580678"/>
            <a:ext cx="2655019" cy="773314"/>
          </a:xfrm>
          <a:prstGeom prst="wedgeRoundRectCallout">
            <a:avLst>
              <a:gd name="adj1" fmla="val -48500"/>
              <a:gd name="adj2" fmla="val 102258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80%</a:t>
            </a:r>
            <a:r>
              <a:rPr kumimoji="1" lang="ja-JP" altLang="en-US" sz="32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～</a:t>
            </a:r>
            <a:r>
              <a:rPr kumimoji="1" lang="en-US" altLang="ja-JP" sz="32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90%</a:t>
            </a:r>
            <a:endParaRPr kumimoji="1" lang="ja-JP" altLang="en-US" sz="32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410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049B493-15B4-DEE0-7E64-42BCC9D67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33" y="634711"/>
            <a:ext cx="5067560" cy="580866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0FD181-C7EB-7082-1F26-C6A6AFFC9B4D}"/>
              </a:ext>
            </a:extLst>
          </p:cNvPr>
          <p:cNvSpPr txBox="1"/>
          <p:nvPr/>
        </p:nvSpPr>
        <p:spPr>
          <a:xfrm>
            <a:off x="5875282" y="1204613"/>
            <a:ext cx="52742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きおんが　あがります。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03F256-86E6-67EB-3E59-A8A4BE27B60A}"/>
              </a:ext>
            </a:extLst>
          </p:cNvPr>
          <p:cNvSpPr txBox="1"/>
          <p:nvPr/>
        </p:nvSpPr>
        <p:spPr>
          <a:xfrm>
            <a:off x="5466169" y="3898173"/>
            <a:ext cx="61815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きおんが　</a:t>
            </a:r>
            <a:r>
              <a:rPr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あがる</a:t>
            </a:r>
            <a:r>
              <a:rPr lang="ja-JP" altLang="en-US" sz="4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でしょう</a:t>
            </a:r>
            <a:r>
              <a:rPr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4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946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98</Words>
  <Application>Microsoft Office PowerPoint</Application>
  <PresentationFormat>ワイド画面</PresentationFormat>
  <Paragraphs>31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BIZ UDPゴシック</vt:lpstr>
      <vt:lpstr>Noto Sans JP</vt:lpstr>
      <vt:lpstr>UD デジタル 教科書体 NP-B</vt:lpstr>
      <vt:lpstr>游ゴシック</vt:lpstr>
      <vt:lpstr>游ゴシック Light</vt:lpstr>
      <vt:lpstr>Arial</vt:lpstr>
      <vt:lpstr>Open Sans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ニホンゴピース</dc:creator>
  <cp:lastModifiedBy>ニホンゴピース</cp:lastModifiedBy>
  <cp:revision>2</cp:revision>
  <cp:lastPrinted>2024-10-14T09:04:00Z</cp:lastPrinted>
  <dcterms:created xsi:type="dcterms:W3CDTF">2024-10-11T02:07:22Z</dcterms:created>
  <dcterms:modified xsi:type="dcterms:W3CDTF">2024-10-14T09:04:08Z</dcterms:modified>
</cp:coreProperties>
</file>