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4" r:id="rId2"/>
    <p:sldId id="265" r:id="rId3"/>
    <p:sldId id="263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淡色スタイル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584" autoAdjust="0"/>
  </p:normalViewPr>
  <p:slideViewPr>
    <p:cSldViewPr snapToGrid="0">
      <p:cViewPr varScale="1">
        <p:scale>
          <a:sx n="109" d="100"/>
          <a:sy n="109" d="100"/>
        </p:scale>
        <p:origin x="620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78886-E726-45C1-B164-7CB3995ABCF9}" type="datetimeFigureOut">
              <a:rPr kumimoji="1" lang="ja-JP" altLang="en-US" smtClean="0"/>
              <a:t>2025/7/13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CD484-286A-4EDD-9CA4-0CA6FBC630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4937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A5F06B-DEBE-C8C3-A448-6214E4E66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2A8CC17-1F04-AA16-E682-C708CDDE1B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04336AC-4C51-25DB-8535-84884A1C11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DB76F9E-AD03-9C98-FA85-5797515698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CD484-286A-4EDD-9CA4-0CA6FBC6305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4503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CD484-286A-4EDD-9CA4-0CA6FBC6305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5369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0CFC8355-EB00-E9A6-12E0-60D70D103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697" y="2163055"/>
            <a:ext cx="4012019" cy="4212093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47FE42F-0185-45BC-8CED-8E878C3194D0}"/>
              </a:ext>
            </a:extLst>
          </p:cNvPr>
          <p:cNvSpPr txBox="1"/>
          <p:nvPr/>
        </p:nvSpPr>
        <p:spPr>
          <a:xfrm>
            <a:off x="2517198" y="332811"/>
            <a:ext cx="65114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350" dirty="0">
                <a:latin typeface="+mn-ea"/>
              </a:rPr>
              <a:t>わたし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5972ED8-F7F5-FE98-A6FD-644FA28DF5E4}"/>
              </a:ext>
            </a:extLst>
          </p:cNvPr>
          <p:cNvSpPr txBox="1"/>
          <p:nvPr/>
        </p:nvSpPr>
        <p:spPr>
          <a:xfrm>
            <a:off x="2517198" y="482852"/>
            <a:ext cx="7640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私は　日本語を　話すことが</a:t>
            </a:r>
            <a:r>
              <a:rPr kumimoji="1" lang="ja-JP" altLang="en-US" sz="3600" dirty="0">
                <a:latin typeface="+mn-ea"/>
              </a:rPr>
              <a:t>　</a:t>
            </a:r>
            <a:r>
              <a:rPr lang="ja-JP" altLang="en-US" sz="3600" dirty="0">
                <a:latin typeface="+mn-ea"/>
              </a:rPr>
              <a:t>できます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84A836-F0D0-1376-D000-026CF46B7335}"/>
              </a:ext>
            </a:extLst>
          </p:cNvPr>
          <p:cNvSpPr txBox="1"/>
          <p:nvPr/>
        </p:nvSpPr>
        <p:spPr>
          <a:xfrm>
            <a:off x="4049384" y="283286"/>
            <a:ext cx="83067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350" dirty="0">
                <a:latin typeface="+mn-ea"/>
              </a:rPr>
              <a:t>にほんご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982FE03-1909-F431-B4A1-35D8B757D3CB}"/>
              </a:ext>
            </a:extLst>
          </p:cNvPr>
          <p:cNvSpPr txBox="1"/>
          <p:nvPr/>
        </p:nvSpPr>
        <p:spPr>
          <a:xfrm>
            <a:off x="5761107" y="315860"/>
            <a:ext cx="51167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350" dirty="0">
                <a:latin typeface="+mn-ea"/>
              </a:rPr>
              <a:t>はな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F6C31CC-F7FF-0442-6B79-2CB760EF74C0}"/>
              </a:ext>
            </a:extLst>
          </p:cNvPr>
          <p:cNvSpPr txBox="1"/>
          <p:nvPr/>
        </p:nvSpPr>
        <p:spPr>
          <a:xfrm>
            <a:off x="7066075" y="1776548"/>
            <a:ext cx="2015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話せます。</a:t>
            </a:r>
          </a:p>
        </p:txBody>
      </p:sp>
      <p:sp>
        <p:nvSpPr>
          <p:cNvPr id="8" name="次の値と等しい 7">
            <a:extLst>
              <a:ext uri="{FF2B5EF4-FFF2-40B4-BE49-F238E27FC236}">
                <a16:creationId xmlns:a16="http://schemas.microsoft.com/office/drawing/2014/main" id="{FA37A630-5C64-1E44-9926-53DF8C8C9B1B}"/>
              </a:ext>
            </a:extLst>
          </p:cNvPr>
          <p:cNvSpPr/>
          <p:nvPr/>
        </p:nvSpPr>
        <p:spPr>
          <a:xfrm rot="5400000">
            <a:off x="7608156" y="1060086"/>
            <a:ext cx="589118" cy="564853"/>
          </a:xfrm>
          <a:prstGeom prst="mathEqual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1FB62B8-F5A0-CCC5-4F62-D52030778B2F}"/>
              </a:ext>
            </a:extLst>
          </p:cNvPr>
          <p:cNvCxnSpPr>
            <a:cxnSpLocks/>
          </p:cNvCxnSpPr>
          <p:nvPr/>
        </p:nvCxnSpPr>
        <p:spPr>
          <a:xfrm>
            <a:off x="5812428" y="983527"/>
            <a:ext cx="37887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AC503F6-CA46-CA47-AD42-02A1BCE1E560}"/>
              </a:ext>
            </a:extLst>
          </p:cNvPr>
          <p:cNvSpPr txBox="1"/>
          <p:nvPr/>
        </p:nvSpPr>
        <p:spPr>
          <a:xfrm>
            <a:off x="7112563" y="1610852"/>
            <a:ext cx="526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solidFill>
                  <a:srgbClr val="FF0000"/>
                </a:solidFill>
                <a:latin typeface="+mn-ea"/>
              </a:rPr>
              <a:t>はな</a:t>
            </a:r>
          </a:p>
        </p:txBody>
      </p:sp>
    </p:spTree>
    <p:extLst>
      <p:ext uri="{BB962C8B-B14F-4D97-AF65-F5344CB8AC3E}">
        <p14:creationId xmlns:p14="http://schemas.microsoft.com/office/powerpoint/2010/main" val="42517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BD17B-8EC4-48C7-0763-9CB0634B8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2438ADFD-0277-A589-6362-5CF822E65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473" y="2245250"/>
            <a:ext cx="4359921" cy="435992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662E59B-74D4-67EB-450A-1A0AE661CA92}"/>
              </a:ext>
            </a:extLst>
          </p:cNvPr>
          <p:cNvSpPr txBox="1"/>
          <p:nvPr/>
        </p:nvSpPr>
        <p:spPr>
          <a:xfrm>
            <a:off x="2423414" y="401851"/>
            <a:ext cx="65114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350" dirty="0">
                <a:latin typeface="+mn-ea"/>
              </a:rPr>
              <a:t>わたし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895A0EA-553F-B8F5-EFA6-B3ADEC3C4CA0}"/>
              </a:ext>
            </a:extLst>
          </p:cNvPr>
          <p:cNvSpPr txBox="1"/>
          <p:nvPr/>
        </p:nvSpPr>
        <p:spPr>
          <a:xfrm>
            <a:off x="2423414" y="551892"/>
            <a:ext cx="7638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私は　英語を　話すことが</a:t>
            </a:r>
            <a:r>
              <a:rPr kumimoji="1" lang="ja-JP" altLang="en-US" sz="3600" dirty="0">
                <a:latin typeface="+mn-ea"/>
              </a:rPr>
              <a:t>　</a:t>
            </a:r>
            <a:r>
              <a:rPr lang="ja-JP" altLang="en-US" sz="3600" dirty="0">
                <a:latin typeface="+mn-ea"/>
              </a:rPr>
              <a:t>できません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630DD9C-A09B-C48C-B0EE-A53B5CA864C1}"/>
              </a:ext>
            </a:extLst>
          </p:cNvPr>
          <p:cNvSpPr txBox="1"/>
          <p:nvPr/>
        </p:nvSpPr>
        <p:spPr>
          <a:xfrm>
            <a:off x="3809473" y="365604"/>
            <a:ext cx="65755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350" dirty="0">
                <a:latin typeface="+mn-ea"/>
              </a:rPr>
              <a:t>えいご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3DFF3D4-E319-EDF6-4A83-51DDE5A626C7}"/>
              </a:ext>
            </a:extLst>
          </p:cNvPr>
          <p:cNvSpPr txBox="1"/>
          <p:nvPr/>
        </p:nvSpPr>
        <p:spPr>
          <a:xfrm>
            <a:off x="5177004" y="401851"/>
            <a:ext cx="51167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350" dirty="0">
                <a:latin typeface="+mn-ea"/>
              </a:rPr>
              <a:t>はな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93D27C5-79CC-44CC-1B2A-0590DC467E88}"/>
              </a:ext>
            </a:extLst>
          </p:cNvPr>
          <p:cNvSpPr txBox="1"/>
          <p:nvPr/>
        </p:nvSpPr>
        <p:spPr>
          <a:xfrm>
            <a:off x="6326498" y="1849073"/>
            <a:ext cx="2934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話せません。</a:t>
            </a:r>
          </a:p>
        </p:txBody>
      </p:sp>
      <p:sp>
        <p:nvSpPr>
          <p:cNvPr id="11" name="次の値と等しい 10">
            <a:extLst>
              <a:ext uri="{FF2B5EF4-FFF2-40B4-BE49-F238E27FC236}">
                <a16:creationId xmlns:a16="http://schemas.microsoft.com/office/drawing/2014/main" id="{4BF58E61-BE40-69AC-70AB-CEBDCBB810EA}"/>
              </a:ext>
            </a:extLst>
          </p:cNvPr>
          <p:cNvSpPr/>
          <p:nvPr/>
        </p:nvSpPr>
        <p:spPr>
          <a:xfrm rot="5400000">
            <a:off x="7039587" y="1165594"/>
            <a:ext cx="589118" cy="564853"/>
          </a:xfrm>
          <a:prstGeom prst="mathEqual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AE5A83DA-2411-34CC-718E-6F290D642894}"/>
              </a:ext>
            </a:extLst>
          </p:cNvPr>
          <p:cNvCxnSpPr>
            <a:cxnSpLocks/>
          </p:cNvCxnSpPr>
          <p:nvPr/>
        </p:nvCxnSpPr>
        <p:spPr>
          <a:xfrm>
            <a:off x="5243859" y="1089035"/>
            <a:ext cx="43221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1468AE8-8C3F-3756-97DA-0AE3DBB08BCC}"/>
              </a:ext>
            </a:extLst>
          </p:cNvPr>
          <p:cNvSpPr txBox="1"/>
          <p:nvPr/>
        </p:nvSpPr>
        <p:spPr>
          <a:xfrm>
            <a:off x="6379870" y="1627882"/>
            <a:ext cx="526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solidFill>
                  <a:srgbClr val="FF0000"/>
                </a:solidFill>
                <a:latin typeface="+mn-ea"/>
              </a:rPr>
              <a:t>はな</a:t>
            </a:r>
          </a:p>
        </p:txBody>
      </p:sp>
    </p:spTree>
    <p:extLst>
      <p:ext uri="{BB962C8B-B14F-4D97-AF65-F5344CB8AC3E}">
        <p14:creationId xmlns:p14="http://schemas.microsoft.com/office/powerpoint/2010/main" val="169224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先生・講師のイラスト">
            <a:extLst>
              <a:ext uri="{FF2B5EF4-FFF2-40B4-BE49-F238E27FC236}">
                <a16:creationId xmlns:a16="http://schemas.microsoft.com/office/drawing/2014/main" id="{BCB3C143-6A23-5A8B-A089-90F1A4D49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4894" y="346720"/>
            <a:ext cx="2695575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DDBFD2B7-DA82-8AE3-4B1F-76A00B300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64" y="2537123"/>
            <a:ext cx="3031841" cy="3031841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04A0573A-DB46-4DBF-FAFF-80813EE88C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83" y="1754742"/>
            <a:ext cx="3689786" cy="3689786"/>
          </a:xfrm>
          <a:prstGeom prst="rect">
            <a:avLst/>
          </a:prstGeom>
        </p:spPr>
      </p:pic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72038F2B-1588-145F-EC11-37E0D3AB7C7A}"/>
              </a:ext>
            </a:extLst>
          </p:cNvPr>
          <p:cNvSpPr/>
          <p:nvPr/>
        </p:nvSpPr>
        <p:spPr>
          <a:xfrm>
            <a:off x="6172200" y="2594927"/>
            <a:ext cx="3900688" cy="661798"/>
          </a:xfrm>
          <a:prstGeom prst="wedgeRoundRectCallout">
            <a:avLst>
              <a:gd name="adj1" fmla="val 50279"/>
              <a:gd name="adj2" fmla="val -122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964E5CD-C896-431D-E3BA-973E2BB55151}"/>
              </a:ext>
            </a:extLst>
          </p:cNvPr>
          <p:cNvSpPr txBox="1"/>
          <p:nvPr/>
        </p:nvSpPr>
        <p:spPr>
          <a:xfrm>
            <a:off x="6306769" y="2748894"/>
            <a:ext cx="384231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漢字を　読んでください。</a:t>
            </a:r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8E06C358-AA2C-12DA-2803-71F6153F8D78}"/>
              </a:ext>
            </a:extLst>
          </p:cNvPr>
          <p:cNvSpPr/>
          <p:nvPr/>
        </p:nvSpPr>
        <p:spPr>
          <a:xfrm>
            <a:off x="3762373" y="4406980"/>
            <a:ext cx="3807530" cy="636748"/>
          </a:xfrm>
          <a:prstGeom prst="wedgeRoundRectCallout">
            <a:avLst>
              <a:gd name="adj1" fmla="val -62765"/>
              <a:gd name="adj2" fmla="val -10968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B60AD9F-5E8F-1D6E-B9EE-257C89D2FEA7}"/>
              </a:ext>
            </a:extLst>
          </p:cNvPr>
          <p:cNvSpPr txBox="1"/>
          <p:nvPr/>
        </p:nvSpPr>
        <p:spPr>
          <a:xfrm>
            <a:off x="3820483" y="4537133"/>
            <a:ext cx="373692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読むことが</a:t>
            </a:r>
            <a:r>
              <a:rPr kumimoji="1" lang="ja-JP" altLang="en-US" sz="27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2700" dirty="0">
                <a:latin typeface="+mn-ea"/>
              </a:rPr>
              <a:t>できません。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ECD3714-9973-28B0-413F-9710B4AE4A5B}"/>
              </a:ext>
            </a:extLst>
          </p:cNvPr>
          <p:cNvSpPr txBox="1"/>
          <p:nvPr/>
        </p:nvSpPr>
        <p:spPr>
          <a:xfrm>
            <a:off x="4760156" y="5671948"/>
            <a:ext cx="2355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読めません。</a:t>
            </a:r>
          </a:p>
        </p:txBody>
      </p:sp>
      <p:sp>
        <p:nvSpPr>
          <p:cNvPr id="9" name="次の値と等しい 8">
            <a:extLst>
              <a:ext uri="{FF2B5EF4-FFF2-40B4-BE49-F238E27FC236}">
                <a16:creationId xmlns:a16="http://schemas.microsoft.com/office/drawing/2014/main" id="{B05EA818-2C5B-E89D-BAA0-B55DB83C3B6B}"/>
              </a:ext>
            </a:extLst>
          </p:cNvPr>
          <p:cNvSpPr/>
          <p:nvPr/>
        </p:nvSpPr>
        <p:spPr>
          <a:xfrm rot="5400000">
            <a:off x="5437097" y="5077821"/>
            <a:ext cx="589118" cy="564853"/>
          </a:xfrm>
          <a:prstGeom prst="mathEqual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4CA5E792-01B9-6E8A-D266-7D9744FC48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7968" y="255769"/>
            <a:ext cx="1896080" cy="1998570"/>
          </a:xfrm>
          <a:prstGeom prst="rect">
            <a:avLst/>
          </a:prstGeom>
          <a:solidFill>
            <a:srgbClr val="245837"/>
          </a:solidFill>
        </p:spPr>
      </p:pic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1F8F8512-9A63-E1CD-7CAF-A75DED8B9496}"/>
              </a:ext>
            </a:extLst>
          </p:cNvPr>
          <p:cNvCxnSpPr/>
          <p:nvPr/>
        </p:nvCxnSpPr>
        <p:spPr>
          <a:xfrm>
            <a:off x="4683678" y="6142892"/>
            <a:ext cx="24316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1999AA1-4F22-6699-68CA-653F6847C469}"/>
              </a:ext>
            </a:extLst>
          </p:cNvPr>
          <p:cNvSpPr txBox="1"/>
          <p:nvPr/>
        </p:nvSpPr>
        <p:spPr>
          <a:xfrm>
            <a:off x="6444618" y="2581241"/>
            <a:ext cx="65755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350" dirty="0">
                <a:latin typeface="+mn-ea"/>
              </a:rPr>
              <a:t>かんじ</a:t>
            </a:r>
            <a:endParaRPr kumimoji="1" lang="ja-JP" altLang="en-US" sz="1350" dirty="0">
              <a:latin typeface="+mn-ea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5589EF4-5D03-A337-0752-0FB391DE42E4}"/>
              </a:ext>
            </a:extLst>
          </p:cNvPr>
          <p:cNvSpPr txBox="1"/>
          <p:nvPr/>
        </p:nvSpPr>
        <p:spPr>
          <a:xfrm>
            <a:off x="7569903" y="2581241"/>
            <a:ext cx="33374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350" dirty="0">
                <a:latin typeface="+mn-ea"/>
              </a:rPr>
              <a:t>よ</a:t>
            </a:r>
            <a:endParaRPr kumimoji="1" lang="ja-JP" altLang="en-US" sz="1350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E0E870B-6052-26BC-7BE7-B8D83350FFA0}"/>
              </a:ext>
            </a:extLst>
          </p:cNvPr>
          <p:cNvSpPr txBox="1"/>
          <p:nvPr/>
        </p:nvSpPr>
        <p:spPr>
          <a:xfrm>
            <a:off x="3933174" y="4366368"/>
            <a:ext cx="33374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350" dirty="0">
                <a:latin typeface="+mn-ea"/>
              </a:rPr>
              <a:t>よ</a:t>
            </a:r>
            <a:endParaRPr kumimoji="1" lang="ja-JP" altLang="en-US" sz="13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6432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/>
      <p:bldP spid="9" grpId="0" animBg="1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48</Words>
  <Application>Microsoft Office PowerPoint</Application>
  <PresentationFormat>ワイド画面</PresentationFormat>
  <Paragraphs>20</Paragraphs>
  <Slides>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BIZ UDPゴシック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2025-07-13T01:51:03Z</dcterms:modified>
</cp:coreProperties>
</file>