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61" r:id="rId2"/>
    <p:sldId id="462" r:id="rId3"/>
    <p:sldId id="382" r:id="rId4"/>
    <p:sldId id="458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3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CECF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27102A9-8310-4765-A935-A1911B00CA55}" styleName="淡色スタイル 1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4B1156A-380E-4F78-BDF5-A606A8083BF9}" styleName="中間スタイル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D7AC3CCA-C797-4891-BE02-D94E43425B78}" styleName="スタイル (中間)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E3FDE45-AF77-4B5C-9715-49D594BDF05E}" styleName="淡色スタイル 1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淡色スタイル 1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DBED569-4797-4DF1-A0F4-6AAB3CD982D8}" styleName="淡色スタイル 3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D083AE6-46FA-4A59-8FB0-9F97EB10719F}" styleName="淡色スタイル 3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540" autoAdjust="0"/>
    <p:restoredTop sz="94660"/>
  </p:normalViewPr>
  <p:slideViewPr>
    <p:cSldViewPr snapToGrid="0">
      <p:cViewPr varScale="1">
        <p:scale>
          <a:sx n="77" d="100"/>
          <a:sy n="77" d="100"/>
        </p:scale>
        <p:origin x="96" y="84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o yoko" userId="05faeffd7c2f10e3" providerId="LiveId" clId="{1A514EF1-3D5D-40F2-AEA1-8101EE325E1C}"/>
    <pc:docChg chg="undo custSel modSld">
      <pc:chgData name="kato yoko" userId="05faeffd7c2f10e3" providerId="LiveId" clId="{1A514EF1-3D5D-40F2-AEA1-8101EE325E1C}" dt="2020-09-29T12:59:26.313" v="87" actId="1076"/>
      <pc:docMkLst>
        <pc:docMk/>
      </pc:docMkLst>
      <pc:sldChg chg="addSp delSp modSp mod">
        <pc:chgData name="kato yoko" userId="05faeffd7c2f10e3" providerId="LiveId" clId="{1A514EF1-3D5D-40F2-AEA1-8101EE325E1C}" dt="2020-09-29T12:59:26.313" v="87" actId="1076"/>
        <pc:sldMkLst>
          <pc:docMk/>
          <pc:sldMk cId="3107024252" sldId="348"/>
        </pc:sldMkLst>
        <pc:graphicFrameChg chg="mod">
          <ac:chgData name="kato yoko" userId="05faeffd7c2f10e3" providerId="LiveId" clId="{1A514EF1-3D5D-40F2-AEA1-8101EE325E1C}" dt="2020-09-29T12:55:10.378" v="72" actId="931"/>
          <ac:graphicFrameMkLst>
            <pc:docMk/>
            <pc:sldMk cId="3107024252" sldId="348"/>
            <ac:graphicFrameMk id="4" creationId="{AF9E0097-9EFF-4E72-831B-7C4076FC43C0}"/>
          </ac:graphicFrameMkLst>
        </pc:graphicFrameChg>
        <pc:picChg chg="del">
          <ac:chgData name="kato yoko" userId="05faeffd7c2f10e3" providerId="LiveId" clId="{1A514EF1-3D5D-40F2-AEA1-8101EE325E1C}" dt="2020-09-29T12:38:38.214" v="6" actId="478"/>
          <ac:picMkLst>
            <pc:docMk/>
            <pc:sldMk cId="3107024252" sldId="348"/>
            <ac:picMk id="3" creationId="{E3BD4DD5-2F88-41E3-9B8E-691D33227E58}"/>
          </ac:picMkLst>
        </pc:picChg>
        <pc:picChg chg="add mod">
          <ac:chgData name="kato yoko" userId="05faeffd7c2f10e3" providerId="LiveId" clId="{1A514EF1-3D5D-40F2-AEA1-8101EE325E1C}" dt="2020-09-29T12:39:42.651" v="11" actId="1076"/>
          <ac:picMkLst>
            <pc:docMk/>
            <pc:sldMk cId="3107024252" sldId="348"/>
            <ac:picMk id="5" creationId="{CA42D206-ED0A-4894-9819-59709FCC2BEE}"/>
          </ac:picMkLst>
        </pc:picChg>
        <pc:picChg chg="add del">
          <ac:chgData name="kato yoko" userId="05faeffd7c2f10e3" providerId="LiveId" clId="{1A514EF1-3D5D-40F2-AEA1-8101EE325E1C}" dt="2020-09-29T12:38:38.214" v="6" actId="478"/>
          <ac:picMkLst>
            <pc:docMk/>
            <pc:sldMk cId="3107024252" sldId="348"/>
            <ac:picMk id="6" creationId="{4F5BD7B6-1644-462E-8EFC-E0B1D8696FC6}"/>
          </ac:picMkLst>
        </pc:picChg>
        <pc:picChg chg="del">
          <ac:chgData name="kato yoko" userId="05faeffd7c2f10e3" providerId="LiveId" clId="{1A514EF1-3D5D-40F2-AEA1-8101EE325E1C}" dt="2020-09-29T12:38:38.214" v="6" actId="478"/>
          <ac:picMkLst>
            <pc:docMk/>
            <pc:sldMk cId="3107024252" sldId="348"/>
            <ac:picMk id="7" creationId="{87BB5369-2D2D-427F-8A1B-8BCDFDEE3CC3}"/>
          </ac:picMkLst>
        </pc:picChg>
        <pc:picChg chg="add del">
          <ac:chgData name="kato yoko" userId="05faeffd7c2f10e3" providerId="LiveId" clId="{1A514EF1-3D5D-40F2-AEA1-8101EE325E1C}" dt="2020-09-29T12:38:38.214" v="6" actId="478"/>
          <ac:picMkLst>
            <pc:docMk/>
            <pc:sldMk cId="3107024252" sldId="348"/>
            <ac:picMk id="8" creationId="{0C208090-FDC1-4DD3-9AE1-4FAA4DAA322B}"/>
          </ac:picMkLst>
        </pc:picChg>
        <pc:picChg chg="del">
          <ac:chgData name="kato yoko" userId="05faeffd7c2f10e3" providerId="LiveId" clId="{1A514EF1-3D5D-40F2-AEA1-8101EE325E1C}" dt="2020-09-29T12:38:38.214" v="6" actId="478"/>
          <ac:picMkLst>
            <pc:docMk/>
            <pc:sldMk cId="3107024252" sldId="348"/>
            <ac:picMk id="9" creationId="{62B9D1BE-F93D-4119-97D0-28C8400B558B}"/>
          </ac:picMkLst>
        </pc:picChg>
        <pc:picChg chg="add del">
          <ac:chgData name="kato yoko" userId="05faeffd7c2f10e3" providerId="LiveId" clId="{1A514EF1-3D5D-40F2-AEA1-8101EE325E1C}" dt="2020-09-29T12:38:38.214" v="6" actId="478"/>
          <ac:picMkLst>
            <pc:docMk/>
            <pc:sldMk cId="3107024252" sldId="348"/>
            <ac:picMk id="10" creationId="{1F2EEBAC-E7AE-4232-B054-04133B51680B}"/>
          </ac:picMkLst>
        </pc:picChg>
        <pc:picChg chg="del">
          <ac:chgData name="kato yoko" userId="05faeffd7c2f10e3" providerId="LiveId" clId="{1A514EF1-3D5D-40F2-AEA1-8101EE325E1C}" dt="2020-09-29T12:38:38.214" v="6" actId="478"/>
          <ac:picMkLst>
            <pc:docMk/>
            <pc:sldMk cId="3107024252" sldId="348"/>
            <ac:picMk id="12" creationId="{060E0CA6-8EA7-4930-AF81-8033CF7F037B}"/>
          </ac:picMkLst>
        </pc:picChg>
        <pc:picChg chg="add mod">
          <ac:chgData name="kato yoko" userId="05faeffd7c2f10e3" providerId="LiveId" clId="{1A514EF1-3D5D-40F2-AEA1-8101EE325E1C}" dt="2020-09-29T12:42:32.130" v="20" actId="14100"/>
          <ac:picMkLst>
            <pc:docMk/>
            <pc:sldMk cId="3107024252" sldId="348"/>
            <ac:picMk id="13" creationId="{2C9892A3-B476-4DB2-9D2B-AA5CD276E9B2}"/>
          </ac:picMkLst>
        </pc:picChg>
        <pc:picChg chg="del">
          <ac:chgData name="kato yoko" userId="05faeffd7c2f10e3" providerId="LiveId" clId="{1A514EF1-3D5D-40F2-AEA1-8101EE325E1C}" dt="2020-09-29T12:38:38.214" v="6" actId="478"/>
          <ac:picMkLst>
            <pc:docMk/>
            <pc:sldMk cId="3107024252" sldId="348"/>
            <ac:picMk id="14" creationId="{18122A4B-D55C-4D09-A3F2-8FC24F9066C0}"/>
          </ac:picMkLst>
        </pc:picChg>
        <pc:picChg chg="add mod">
          <ac:chgData name="kato yoko" userId="05faeffd7c2f10e3" providerId="LiveId" clId="{1A514EF1-3D5D-40F2-AEA1-8101EE325E1C}" dt="2020-09-29T12:42:29.672" v="19" actId="1076"/>
          <ac:picMkLst>
            <pc:docMk/>
            <pc:sldMk cId="3107024252" sldId="348"/>
            <ac:picMk id="16" creationId="{3B7B1B97-DBC0-44B7-B81A-49913EAB4072}"/>
          </ac:picMkLst>
        </pc:picChg>
        <pc:picChg chg="del">
          <ac:chgData name="kato yoko" userId="05faeffd7c2f10e3" providerId="LiveId" clId="{1A514EF1-3D5D-40F2-AEA1-8101EE325E1C}" dt="2020-09-29T12:38:38.214" v="6" actId="478"/>
          <ac:picMkLst>
            <pc:docMk/>
            <pc:sldMk cId="3107024252" sldId="348"/>
            <ac:picMk id="18" creationId="{ADE075A4-F02F-4B92-9871-C28648067868}"/>
          </ac:picMkLst>
        </pc:picChg>
        <pc:picChg chg="add mod">
          <ac:chgData name="kato yoko" userId="05faeffd7c2f10e3" providerId="LiveId" clId="{1A514EF1-3D5D-40F2-AEA1-8101EE325E1C}" dt="2020-09-29T12:45:54.530" v="34" actId="1076"/>
          <ac:picMkLst>
            <pc:docMk/>
            <pc:sldMk cId="3107024252" sldId="348"/>
            <ac:picMk id="19" creationId="{EFA6B786-91E8-48D0-8490-8E8358F4E358}"/>
          </ac:picMkLst>
        </pc:picChg>
        <pc:picChg chg="del">
          <ac:chgData name="kato yoko" userId="05faeffd7c2f10e3" providerId="LiveId" clId="{1A514EF1-3D5D-40F2-AEA1-8101EE325E1C}" dt="2020-09-29T12:38:38.214" v="6" actId="478"/>
          <ac:picMkLst>
            <pc:docMk/>
            <pc:sldMk cId="3107024252" sldId="348"/>
            <ac:picMk id="20" creationId="{0D9C436F-CB00-4CF5-B8B5-B86BCAA88FBD}"/>
          </ac:picMkLst>
        </pc:picChg>
        <pc:picChg chg="del">
          <ac:chgData name="kato yoko" userId="05faeffd7c2f10e3" providerId="LiveId" clId="{1A514EF1-3D5D-40F2-AEA1-8101EE325E1C}" dt="2020-09-29T12:38:38.214" v="6" actId="478"/>
          <ac:picMkLst>
            <pc:docMk/>
            <pc:sldMk cId="3107024252" sldId="348"/>
            <ac:picMk id="22" creationId="{4AAEAEF5-1338-4291-8A5F-E4A418EBE310}"/>
          </ac:picMkLst>
        </pc:picChg>
        <pc:picChg chg="add del mod">
          <ac:chgData name="kato yoko" userId="05faeffd7c2f10e3" providerId="LiveId" clId="{1A514EF1-3D5D-40F2-AEA1-8101EE325E1C}" dt="2020-09-29T12:45:44.719" v="31" actId="478"/>
          <ac:picMkLst>
            <pc:docMk/>
            <pc:sldMk cId="3107024252" sldId="348"/>
            <ac:picMk id="23" creationId="{9C57343F-3C4E-48FF-9B34-2206026EA968}"/>
          </ac:picMkLst>
        </pc:picChg>
        <pc:picChg chg="del">
          <ac:chgData name="kato yoko" userId="05faeffd7c2f10e3" providerId="LiveId" clId="{1A514EF1-3D5D-40F2-AEA1-8101EE325E1C}" dt="2020-09-29T12:38:38.214" v="6" actId="478"/>
          <ac:picMkLst>
            <pc:docMk/>
            <pc:sldMk cId="3107024252" sldId="348"/>
            <ac:picMk id="24" creationId="{4FE862DE-6697-46D3-A450-7A2B5F38D7DD}"/>
          </ac:picMkLst>
        </pc:picChg>
        <pc:picChg chg="add mod">
          <ac:chgData name="kato yoko" userId="05faeffd7c2f10e3" providerId="LiveId" clId="{1A514EF1-3D5D-40F2-AEA1-8101EE325E1C}" dt="2020-09-29T12:45:42.188" v="30" actId="1076"/>
          <ac:picMkLst>
            <pc:docMk/>
            <pc:sldMk cId="3107024252" sldId="348"/>
            <ac:picMk id="26" creationId="{4C86C17C-D5C9-4B2B-A424-BBDF6D3A72EF}"/>
          </ac:picMkLst>
        </pc:picChg>
        <pc:picChg chg="del">
          <ac:chgData name="kato yoko" userId="05faeffd7c2f10e3" providerId="LiveId" clId="{1A514EF1-3D5D-40F2-AEA1-8101EE325E1C}" dt="2020-09-29T12:38:38.214" v="6" actId="478"/>
          <ac:picMkLst>
            <pc:docMk/>
            <pc:sldMk cId="3107024252" sldId="348"/>
            <ac:picMk id="28" creationId="{C80B1415-53D7-43C4-8924-40D7B44CA511}"/>
          </ac:picMkLst>
        </pc:picChg>
        <pc:picChg chg="add mod">
          <ac:chgData name="kato yoko" userId="05faeffd7c2f10e3" providerId="LiveId" clId="{1A514EF1-3D5D-40F2-AEA1-8101EE325E1C}" dt="2020-09-29T12:45:35.892" v="27" actId="1076"/>
          <ac:picMkLst>
            <pc:docMk/>
            <pc:sldMk cId="3107024252" sldId="348"/>
            <ac:picMk id="29" creationId="{CC372EB4-B973-4183-863C-322D34EB93FF}"/>
          </ac:picMkLst>
        </pc:picChg>
        <pc:picChg chg="del">
          <ac:chgData name="kato yoko" userId="05faeffd7c2f10e3" providerId="LiveId" clId="{1A514EF1-3D5D-40F2-AEA1-8101EE325E1C}" dt="2020-09-29T12:38:38.214" v="6" actId="478"/>
          <ac:picMkLst>
            <pc:docMk/>
            <pc:sldMk cId="3107024252" sldId="348"/>
            <ac:picMk id="30" creationId="{7DD1E805-98E9-4E13-877D-DA7ECF30A518}"/>
          </ac:picMkLst>
        </pc:picChg>
        <pc:picChg chg="del">
          <ac:chgData name="kato yoko" userId="05faeffd7c2f10e3" providerId="LiveId" clId="{1A514EF1-3D5D-40F2-AEA1-8101EE325E1C}" dt="2020-09-29T12:38:38.214" v="6" actId="478"/>
          <ac:picMkLst>
            <pc:docMk/>
            <pc:sldMk cId="3107024252" sldId="348"/>
            <ac:picMk id="32" creationId="{854CFD37-70EF-452D-B914-6EE45856E84B}"/>
          </ac:picMkLst>
        </pc:picChg>
        <pc:picChg chg="add del mod">
          <ac:chgData name="kato yoko" userId="05faeffd7c2f10e3" providerId="LiveId" clId="{1A514EF1-3D5D-40F2-AEA1-8101EE325E1C}" dt="2020-09-29T12:45:50.047" v="33" actId="478"/>
          <ac:picMkLst>
            <pc:docMk/>
            <pc:sldMk cId="3107024252" sldId="348"/>
            <ac:picMk id="33" creationId="{540E9321-2E17-4C63-99F1-A7D0D0B61F7C}"/>
          </ac:picMkLst>
        </pc:picChg>
        <pc:picChg chg="del">
          <ac:chgData name="kato yoko" userId="05faeffd7c2f10e3" providerId="LiveId" clId="{1A514EF1-3D5D-40F2-AEA1-8101EE325E1C}" dt="2020-09-29T12:38:38.214" v="6" actId="478"/>
          <ac:picMkLst>
            <pc:docMk/>
            <pc:sldMk cId="3107024252" sldId="348"/>
            <ac:picMk id="34" creationId="{CD220BD9-922F-4F1C-9150-0078F00308D1}"/>
          </ac:picMkLst>
        </pc:picChg>
        <pc:picChg chg="add mod">
          <ac:chgData name="kato yoko" userId="05faeffd7c2f10e3" providerId="LiveId" clId="{1A514EF1-3D5D-40F2-AEA1-8101EE325E1C}" dt="2020-09-29T12:49:19.813" v="51" actId="1076"/>
          <ac:picMkLst>
            <pc:docMk/>
            <pc:sldMk cId="3107024252" sldId="348"/>
            <ac:picMk id="36" creationId="{5A627B0F-AA7B-4D98-BEDE-A202299DA036}"/>
          </ac:picMkLst>
        </pc:picChg>
        <pc:picChg chg="add mod">
          <ac:chgData name="kato yoko" userId="05faeffd7c2f10e3" providerId="LiveId" clId="{1A514EF1-3D5D-40F2-AEA1-8101EE325E1C}" dt="2020-09-29T12:48:24.129" v="46" actId="1076"/>
          <ac:picMkLst>
            <pc:docMk/>
            <pc:sldMk cId="3107024252" sldId="348"/>
            <ac:picMk id="38" creationId="{F5E9590D-7651-411A-BE70-C003944F477E}"/>
          </ac:picMkLst>
        </pc:picChg>
        <pc:picChg chg="add mod">
          <ac:chgData name="kato yoko" userId="05faeffd7c2f10e3" providerId="LiveId" clId="{1A514EF1-3D5D-40F2-AEA1-8101EE325E1C}" dt="2020-09-29T12:48:18.096" v="43" actId="1076"/>
          <ac:picMkLst>
            <pc:docMk/>
            <pc:sldMk cId="3107024252" sldId="348"/>
            <ac:picMk id="40" creationId="{7010A8D8-D8D6-4AF9-97FE-B0DF5B157BA9}"/>
          </ac:picMkLst>
        </pc:picChg>
        <pc:picChg chg="add mod">
          <ac:chgData name="kato yoko" userId="05faeffd7c2f10e3" providerId="LiveId" clId="{1A514EF1-3D5D-40F2-AEA1-8101EE325E1C}" dt="2020-09-29T12:48:19.658" v="44" actId="1076"/>
          <ac:picMkLst>
            <pc:docMk/>
            <pc:sldMk cId="3107024252" sldId="348"/>
            <ac:picMk id="42" creationId="{21E96DC1-387B-4FCF-993F-29492403BF87}"/>
          </ac:picMkLst>
        </pc:picChg>
        <pc:picChg chg="add mod">
          <ac:chgData name="kato yoko" userId="05faeffd7c2f10e3" providerId="LiveId" clId="{1A514EF1-3D5D-40F2-AEA1-8101EE325E1C}" dt="2020-09-29T12:52:45.312" v="59" actId="1076"/>
          <ac:picMkLst>
            <pc:docMk/>
            <pc:sldMk cId="3107024252" sldId="348"/>
            <ac:picMk id="44" creationId="{466A9E71-7B00-4CD8-9BA2-AE5D2240C271}"/>
          </ac:picMkLst>
        </pc:picChg>
        <pc:picChg chg="add mod">
          <ac:chgData name="kato yoko" userId="05faeffd7c2f10e3" providerId="LiveId" clId="{1A514EF1-3D5D-40F2-AEA1-8101EE325E1C}" dt="2020-09-29T12:52:41.827" v="57" actId="1076"/>
          <ac:picMkLst>
            <pc:docMk/>
            <pc:sldMk cId="3107024252" sldId="348"/>
            <ac:picMk id="46" creationId="{D0834E06-7C1A-47FE-B086-1EAEFFD925FE}"/>
          </ac:picMkLst>
        </pc:picChg>
        <pc:picChg chg="add mod">
          <ac:chgData name="kato yoko" userId="05faeffd7c2f10e3" providerId="LiveId" clId="{1A514EF1-3D5D-40F2-AEA1-8101EE325E1C}" dt="2020-09-29T12:54:43.788" v="71" actId="1076"/>
          <ac:picMkLst>
            <pc:docMk/>
            <pc:sldMk cId="3107024252" sldId="348"/>
            <ac:picMk id="48" creationId="{EC6409A1-6341-4BA6-9FD9-8E98B8A60D74}"/>
          </ac:picMkLst>
        </pc:picChg>
        <pc:picChg chg="add mod ord">
          <ac:chgData name="kato yoko" userId="05faeffd7c2f10e3" providerId="LiveId" clId="{1A514EF1-3D5D-40F2-AEA1-8101EE325E1C}" dt="2020-09-29T12:54:39.858" v="70" actId="167"/>
          <ac:picMkLst>
            <pc:docMk/>
            <pc:sldMk cId="3107024252" sldId="348"/>
            <ac:picMk id="50" creationId="{A31E4B83-2A54-49F3-B8F3-FF94F42769CE}"/>
          </ac:picMkLst>
        </pc:picChg>
        <pc:picChg chg="add mod">
          <ac:chgData name="kato yoko" userId="05faeffd7c2f10e3" providerId="LiveId" clId="{1A514EF1-3D5D-40F2-AEA1-8101EE325E1C}" dt="2020-09-29T12:57:09.375" v="81" actId="1076"/>
          <ac:picMkLst>
            <pc:docMk/>
            <pc:sldMk cId="3107024252" sldId="348"/>
            <ac:picMk id="52" creationId="{6C9CEF36-11B7-4F04-8110-C1F6135BD1C9}"/>
          </ac:picMkLst>
        </pc:picChg>
        <pc:picChg chg="add mod">
          <ac:chgData name="kato yoko" userId="05faeffd7c2f10e3" providerId="LiveId" clId="{1A514EF1-3D5D-40F2-AEA1-8101EE325E1C}" dt="2020-09-29T12:57:07.080" v="80" actId="1076"/>
          <ac:picMkLst>
            <pc:docMk/>
            <pc:sldMk cId="3107024252" sldId="348"/>
            <ac:picMk id="54" creationId="{EC6DE527-BF6D-48A5-81A9-D57844F10748}"/>
          </ac:picMkLst>
        </pc:picChg>
        <pc:picChg chg="add mod">
          <ac:chgData name="kato yoko" userId="05faeffd7c2f10e3" providerId="LiveId" clId="{1A514EF1-3D5D-40F2-AEA1-8101EE325E1C}" dt="2020-09-29T12:58:04.513" v="84" actId="1076"/>
          <ac:picMkLst>
            <pc:docMk/>
            <pc:sldMk cId="3107024252" sldId="348"/>
            <ac:picMk id="56" creationId="{6A54B172-6625-48A2-B704-1B6960C079CA}"/>
          </ac:picMkLst>
        </pc:picChg>
        <pc:picChg chg="add mod">
          <ac:chgData name="kato yoko" userId="05faeffd7c2f10e3" providerId="LiveId" clId="{1A514EF1-3D5D-40F2-AEA1-8101EE325E1C}" dt="2020-09-29T12:59:26.313" v="87" actId="1076"/>
          <ac:picMkLst>
            <pc:docMk/>
            <pc:sldMk cId="3107024252" sldId="348"/>
            <ac:picMk id="58" creationId="{86434023-1BD3-4FC8-863A-308CAADDF5D6}"/>
          </ac:picMkLst>
        </pc:picChg>
      </pc:sldChg>
    </pc:docChg>
  </pc:docChgLst>
  <pc:docChgLst>
    <pc:chgData name="kato yoko" userId="05faeffd7c2f10e3" providerId="LiveId" clId="{2CDC07AA-F72B-4D70-B2F6-1AE69A533F14}"/>
    <pc:docChg chg="undo custSel addSld delSld modSld sldOrd addSection delSection">
      <pc:chgData name="kato yoko" userId="05faeffd7c2f10e3" providerId="LiveId" clId="{2CDC07AA-F72B-4D70-B2F6-1AE69A533F14}" dt="2020-10-09T12:16:10.330" v="4471" actId="478"/>
      <pc:docMkLst>
        <pc:docMk/>
      </pc:docMkLst>
      <pc:sldChg chg="modSp mod">
        <pc:chgData name="kato yoko" userId="05faeffd7c2f10e3" providerId="LiveId" clId="{2CDC07AA-F72B-4D70-B2F6-1AE69A533F14}" dt="2020-10-06T06:09:25.808" v="5"/>
        <pc:sldMkLst>
          <pc:docMk/>
          <pc:sldMk cId="4037785489" sldId="256"/>
        </pc:sldMkLst>
        <pc:spChg chg="mod">
          <ac:chgData name="kato yoko" userId="05faeffd7c2f10e3" providerId="LiveId" clId="{2CDC07AA-F72B-4D70-B2F6-1AE69A533F14}" dt="2020-10-06T06:09:25.808" v="5"/>
          <ac:spMkLst>
            <pc:docMk/>
            <pc:sldMk cId="4037785489" sldId="256"/>
            <ac:spMk id="5" creationId="{1B05D99A-7804-4935-BBB4-0B6CB939E72E}"/>
          </ac:spMkLst>
        </pc:spChg>
      </pc:sldChg>
      <pc:sldChg chg="addSp delSp modSp del mod ord delAnim">
        <pc:chgData name="kato yoko" userId="05faeffd7c2f10e3" providerId="LiveId" clId="{2CDC07AA-F72B-4D70-B2F6-1AE69A533F14}" dt="2020-10-09T11:57:17.199" v="4414" actId="2696"/>
        <pc:sldMkLst>
          <pc:docMk/>
          <pc:sldMk cId="544571285" sldId="262"/>
        </pc:sldMkLst>
        <pc:spChg chg="del">
          <ac:chgData name="kato yoko" userId="05faeffd7c2f10e3" providerId="LiveId" clId="{2CDC07AA-F72B-4D70-B2F6-1AE69A533F14}" dt="2020-10-06T06:31:27.439" v="53" actId="478"/>
          <ac:spMkLst>
            <pc:docMk/>
            <pc:sldMk cId="544571285" sldId="262"/>
            <ac:spMk id="10" creationId="{4BEF7383-3BBF-4B73-BF25-63AC7CC5AEC7}"/>
          </ac:spMkLst>
        </pc:spChg>
        <pc:spChg chg="del">
          <ac:chgData name="kato yoko" userId="05faeffd7c2f10e3" providerId="LiveId" clId="{2CDC07AA-F72B-4D70-B2F6-1AE69A533F14}" dt="2020-10-06T06:31:27.439" v="53" actId="478"/>
          <ac:spMkLst>
            <pc:docMk/>
            <pc:sldMk cId="544571285" sldId="262"/>
            <ac:spMk id="13" creationId="{95067686-FDF5-4073-9557-4C34FAD5884E}"/>
          </ac:spMkLst>
        </pc:spChg>
        <pc:spChg chg="del">
          <ac:chgData name="kato yoko" userId="05faeffd7c2f10e3" providerId="LiveId" clId="{2CDC07AA-F72B-4D70-B2F6-1AE69A533F14}" dt="2020-10-06T06:31:27.439" v="53" actId="478"/>
          <ac:spMkLst>
            <pc:docMk/>
            <pc:sldMk cId="544571285" sldId="262"/>
            <ac:spMk id="15" creationId="{C22A0332-9BCF-4971-919E-1B944E9A6875}"/>
          </ac:spMkLst>
        </pc:spChg>
        <pc:spChg chg="add del mod">
          <ac:chgData name="kato yoko" userId="05faeffd7c2f10e3" providerId="LiveId" clId="{2CDC07AA-F72B-4D70-B2F6-1AE69A533F14}" dt="2020-10-06T09:36:05.496" v="1045" actId="478"/>
          <ac:spMkLst>
            <pc:docMk/>
            <pc:sldMk cId="544571285" sldId="262"/>
            <ac:spMk id="18" creationId="{DB375F9C-B761-4530-A4FA-F18F38208368}"/>
          </ac:spMkLst>
        </pc:spChg>
        <pc:spChg chg="add del mod">
          <ac:chgData name="kato yoko" userId="05faeffd7c2f10e3" providerId="LiveId" clId="{2CDC07AA-F72B-4D70-B2F6-1AE69A533F14}" dt="2020-10-06T09:36:05.496" v="1045" actId="478"/>
          <ac:spMkLst>
            <pc:docMk/>
            <pc:sldMk cId="544571285" sldId="262"/>
            <ac:spMk id="20" creationId="{4EEAB359-4822-4C70-AD2A-BD9911DDFC6C}"/>
          </ac:spMkLst>
        </pc:spChg>
        <pc:spChg chg="add del mod">
          <ac:chgData name="kato yoko" userId="05faeffd7c2f10e3" providerId="LiveId" clId="{2CDC07AA-F72B-4D70-B2F6-1AE69A533F14}" dt="2020-10-06T09:36:05.496" v="1045" actId="478"/>
          <ac:spMkLst>
            <pc:docMk/>
            <pc:sldMk cId="544571285" sldId="262"/>
            <ac:spMk id="21" creationId="{0B1D659B-3596-469D-89AE-08871911F29A}"/>
          </ac:spMkLst>
        </pc:spChg>
        <pc:spChg chg="add del mod">
          <ac:chgData name="kato yoko" userId="05faeffd7c2f10e3" providerId="LiveId" clId="{2CDC07AA-F72B-4D70-B2F6-1AE69A533F14}" dt="2020-10-06T09:36:05.496" v="1045" actId="478"/>
          <ac:spMkLst>
            <pc:docMk/>
            <pc:sldMk cId="544571285" sldId="262"/>
            <ac:spMk id="22" creationId="{816FEF44-7FF2-4B31-AEDB-39CF4D9E5616}"/>
          </ac:spMkLst>
        </pc:spChg>
        <pc:spChg chg="del">
          <ac:chgData name="kato yoko" userId="05faeffd7c2f10e3" providerId="LiveId" clId="{2CDC07AA-F72B-4D70-B2F6-1AE69A533F14}" dt="2020-10-06T06:31:27.439" v="53" actId="478"/>
          <ac:spMkLst>
            <pc:docMk/>
            <pc:sldMk cId="544571285" sldId="262"/>
            <ac:spMk id="24" creationId="{FB7E61E1-48B6-4001-9890-02826E054F76}"/>
          </ac:spMkLst>
        </pc:spChg>
        <pc:spChg chg="del">
          <ac:chgData name="kato yoko" userId="05faeffd7c2f10e3" providerId="LiveId" clId="{2CDC07AA-F72B-4D70-B2F6-1AE69A533F14}" dt="2020-10-06T06:31:27.439" v="53" actId="478"/>
          <ac:spMkLst>
            <pc:docMk/>
            <pc:sldMk cId="544571285" sldId="262"/>
            <ac:spMk id="25" creationId="{98AEA455-ED99-40C3-939E-F727E42E3509}"/>
          </ac:spMkLst>
        </pc:spChg>
        <pc:spChg chg="del">
          <ac:chgData name="kato yoko" userId="05faeffd7c2f10e3" providerId="LiveId" clId="{2CDC07AA-F72B-4D70-B2F6-1AE69A533F14}" dt="2020-10-06T06:31:27.439" v="53" actId="478"/>
          <ac:spMkLst>
            <pc:docMk/>
            <pc:sldMk cId="544571285" sldId="262"/>
            <ac:spMk id="26" creationId="{08CCF3AE-7151-4E30-B261-E59549AA848C}"/>
          </ac:spMkLst>
        </pc:spChg>
        <pc:spChg chg="del">
          <ac:chgData name="kato yoko" userId="05faeffd7c2f10e3" providerId="LiveId" clId="{2CDC07AA-F72B-4D70-B2F6-1AE69A533F14}" dt="2020-10-06T06:31:27.439" v="53" actId="478"/>
          <ac:spMkLst>
            <pc:docMk/>
            <pc:sldMk cId="544571285" sldId="262"/>
            <ac:spMk id="27" creationId="{F2025FEE-1CAD-48DE-BB96-28F219FB348D}"/>
          </ac:spMkLst>
        </pc:spChg>
        <pc:spChg chg="del">
          <ac:chgData name="kato yoko" userId="05faeffd7c2f10e3" providerId="LiveId" clId="{2CDC07AA-F72B-4D70-B2F6-1AE69A533F14}" dt="2020-10-06T06:31:27.439" v="53" actId="478"/>
          <ac:spMkLst>
            <pc:docMk/>
            <pc:sldMk cId="544571285" sldId="262"/>
            <ac:spMk id="29" creationId="{9F5902D7-5D6E-4ADE-8962-C9B5EED18C76}"/>
          </ac:spMkLst>
        </pc:spChg>
        <pc:spChg chg="del">
          <ac:chgData name="kato yoko" userId="05faeffd7c2f10e3" providerId="LiveId" clId="{2CDC07AA-F72B-4D70-B2F6-1AE69A533F14}" dt="2020-10-06T06:31:27.439" v="53" actId="478"/>
          <ac:spMkLst>
            <pc:docMk/>
            <pc:sldMk cId="544571285" sldId="262"/>
            <ac:spMk id="30" creationId="{29193D0C-0351-4B21-A176-690D99D70217}"/>
          </ac:spMkLst>
        </pc:spChg>
        <pc:spChg chg="del">
          <ac:chgData name="kato yoko" userId="05faeffd7c2f10e3" providerId="LiveId" clId="{2CDC07AA-F72B-4D70-B2F6-1AE69A533F14}" dt="2020-10-06T06:31:27.439" v="53" actId="478"/>
          <ac:spMkLst>
            <pc:docMk/>
            <pc:sldMk cId="544571285" sldId="262"/>
            <ac:spMk id="31" creationId="{FD74F54F-DC8C-438D-8E49-CC2E79D06577}"/>
          </ac:spMkLst>
        </pc:spChg>
        <pc:spChg chg="del">
          <ac:chgData name="kato yoko" userId="05faeffd7c2f10e3" providerId="LiveId" clId="{2CDC07AA-F72B-4D70-B2F6-1AE69A533F14}" dt="2020-10-06T06:31:27.439" v="53" actId="478"/>
          <ac:spMkLst>
            <pc:docMk/>
            <pc:sldMk cId="544571285" sldId="262"/>
            <ac:spMk id="32" creationId="{75F08EAC-7D59-4EA2-98BF-BD61323D05AD}"/>
          </ac:spMkLst>
        </pc:spChg>
        <pc:spChg chg="add del mod">
          <ac:chgData name="kato yoko" userId="05faeffd7c2f10e3" providerId="LiveId" clId="{2CDC07AA-F72B-4D70-B2F6-1AE69A533F14}" dt="2020-10-06T06:54:19.407" v="471" actId="478"/>
          <ac:spMkLst>
            <pc:docMk/>
            <pc:sldMk cId="544571285" sldId="262"/>
            <ac:spMk id="38" creationId="{5F792D37-CF26-46E2-A3EE-E6CDD26AF8BC}"/>
          </ac:spMkLst>
        </pc:spChg>
        <pc:spChg chg="add del mod">
          <ac:chgData name="kato yoko" userId="05faeffd7c2f10e3" providerId="LiveId" clId="{2CDC07AA-F72B-4D70-B2F6-1AE69A533F14}" dt="2020-10-06T06:54:28.112" v="473" actId="478"/>
          <ac:spMkLst>
            <pc:docMk/>
            <pc:sldMk cId="544571285" sldId="262"/>
            <ac:spMk id="40" creationId="{3708E1EB-BA83-4C44-BA63-5FEDC11C1D44}"/>
          </ac:spMkLst>
        </pc:spChg>
        <pc:spChg chg="add del mod">
          <ac:chgData name="kato yoko" userId="05faeffd7c2f10e3" providerId="LiveId" clId="{2CDC07AA-F72B-4D70-B2F6-1AE69A533F14}" dt="2020-10-06T09:36:05.496" v="1045" actId="478"/>
          <ac:spMkLst>
            <pc:docMk/>
            <pc:sldMk cId="544571285" sldId="262"/>
            <ac:spMk id="42" creationId="{F5F92BD8-6C2F-4947-9271-F8A103C70F14}"/>
          </ac:spMkLst>
        </pc:spChg>
        <pc:spChg chg="add del mod">
          <ac:chgData name="kato yoko" userId="05faeffd7c2f10e3" providerId="LiveId" clId="{2CDC07AA-F72B-4D70-B2F6-1AE69A533F14}" dt="2020-10-06T09:36:05.496" v="1045" actId="478"/>
          <ac:spMkLst>
            <pc:docMk/>
            <pc:sldMk cId="544571285" sldId="262"/>
            <ac:spMk id="44" creationId="{7FA9A82C-1386-4B55-AA13-2B33213FE27B}"/>
          </ac:spMkLst>
        </pc:spChg>
        <pc:spChg chg="add del mod">
          <ac:chgData name="kato yoko" userId="05faeffd7c2f10e3" providerId="LiveId" clId="{2CDC07AA-F72B-4D70-B2F6-1AE69A533F14}" dt="2020-10-06T09:36:05.496" v="1045" actId="478"/>
          <ac:spMkLst>
            <pc:docMk/>
            <pc:sldMk cId="544571285" sldId="262"/>
            <ac:spMk id="46" creationId="{E4E48963-A654-4E8B-B008-E649551195B6}"/>
          </ac:spMkLst>
        </pc:spChg>
        <pc:spChg chg="add del mod">
          <ac:chgData name="kato yoko" userId="05faeffd7c2f10e3" providerId="LiveId" clId="{2CDC07AA-F72B-4D70-B2F6-1AE69A533F14}" dt="2020-10-06T09:36:05.496" v="1045" actId="478"/>
          <ac:spMkLst>
            <pc:docMk/>
            <pc:sldMk cId="544571285" sldId="262"/>
            <ac:spMk id="48" creationId="{CE8ACEDF-3940-4363-A185-C621413B138F}"/>
          </ac:spMkLst>
        </pc:spChg>
        <pc:spChg chg="add del mod">
          <ac:chgData name="kato yoko" userId="05faeffd7c2f10e3" providerId="LiveId" clId="{2CDC07AA-F72B-4D70-B2F6-1AE69A533F14}" dt="2020-10-06T09:36:05.496" v="1045" actId="478"/>
          <ac:spMkLst>
            <pc:docMk/>
            <pc:sldMk cId="544571285" sldId="262"/>
            <ac:spMk id="50" creationId="{5E06D735-3473-498C-BCB6-E5E4E585418D}"/>
          </ac:spMkLst>
        </pc:spChg>
        <pc:spChg chg="add del mod">
          <ac:chgData name="kato yoko" userId="05faeffd7c2f10e3" providerId="LiveId" clId="{2CDC07AA-F72B-4D70-B2F6-1AE69A533F14}" dt="2020-10-06T09:36:05.496" v="1045" actId="478"/>
          <ac:spMkLst>
            <pc:docMk/>
            <pc:sldMk cId="544571285" sldId="262"/>
            <ac:spMk id="52" creationId="{269BE38A-046D-4CDA-850A-CEC3F0F15041}"/>
          </ac:spMkLst>
        </pc:spChg>
        <pc:spChg chg="add del mod">
          <ac:chgData name="kato yoko" userId="05faeffd7c2f10e3" providerId="LiveId" clId="{2CDC07AA-F72B-4D70-B2F6-1AE69A533F14}" dt="2020-10-08T11:58:44.286" v="2361" actId="21"/>
          <ac:spMkLst>
            <pc:docMk/>
            <pc:sldMk cId="544571285" sldId="262"/>
            <ac:spMk id="60" creationId="{910EED86-CE78-4C10-B3E6-CB85D12B2607}"/>
          </ac:spMkLst>
        </pc:spChg>
        <pc:spChg chg="add del mod">
          <ac:chgData name="kato yoko" userId="05faeffd7c2f10e3" providerId="LiveId" clId="{2CDC07AA-F72B-4D70-B2F6-1AE69A533F14}" dt="2020-10-08T11:58:44.286" v="2361" actId="21"/>
          <ac:spMkLst>
            <pc:docMk/>
            <pc:sldMk cId="544571285" sldId="262"/>
            <ac:spMk id="62" creationId="{0750B099-C31D-4BCD-AEF5-27B32F1CFD4D}"/>
          </ac:spMkLst>
        </pc:spChg>
        <pc:spChg chg="add del mod">
          <ac:chgData name="kato yoko" userId="05faeffd7c2f10e3" providerId="LiveId" clId="{2CDC07AA-F72B-4D70-B2F6-1AE69A533F14}" dt="2020-10-08T11:58:44.286" v="2361" actId="21"/>
          <ac:spMkLst>
            <pc:docMk/>
            <pc:sldMk cId="544571285" sldId="262"/>
            <ac:spMk id="64" creationId="{B10DAEBB-131E-4A54-8088-602B380857FA}"/>
          </ac:spMkLst>
        </pc:spChg>
        <pc:spChg chg="add del mod">
          <ac:chgData name="kato yoko" userId="05faeffd7c2f10e3" providerId="LiveId" clId="{2CDC07AA-F72B-4D70-B2F6-1AE69A533F14}" dt="2020-10-08T11:58:44.286" v="2361" actId="21"/>
          <ac:spMkLst>
            <pc:docMk/>
            <pc:sldMk cId="544571285" sldId="262"/>
            <ac:spMk id="66" creationId="{F0125647-8D8A-4727-9519-FE757FB6F0B1}"/>
          </ac:spMkLst>
        </pc:spChg>
        <pc:spChg chg="add del mod">
          <ac:chgData name="kato yoko" userId="05faeffd7c2f10e3" providerId="LiveId" clId="{2CDC07AA-F72B-4D70-B2F6-1AE69A533F14}" dt="2020-10-08T11:58:44.286" v="2361" actId="21"/>
          <ac:spMkLst>
            <pc:docMk/>
            <pc:sldMk cId="544571285" sldId="262"/>
            <ac:spMk id="68" creationId="{E19826EB-29AC-496B-A05F-C59E4AA3F853}"/>
          </ac:spMkLst>
        </pc:spChg>
        <pc:spChg chg="add del mod">
          <ac:chgData name="kato yoko" userId="05faeffd7c2f10e3" providerId="LiveId" clId="{2CDC07AA-F72B-4D70-B2F6-1AE69A533F14}" dt="2020-10-08T11:58:44.286" v="2361" actId="21"/>
          <ac:spMkLst>
            <pc:docMk/>
            <pc:sldMk cId="544571285" sldId="262"/>
            <ac:spMk id="70" creationId="{641E4F3D-A05B-4EDD-A259-86837DFCDB93}"/>
          </ac:spMkLst>
        </pc:spChg>
        <pc:spChg chg="add mod">
          <ac:chgData name="kato yoko" userId="05faeffd7c2f10e3" providerId="LiveId" clId="{2CDC07AA-F72B-4D70-B2F6-1AE69A533F14}" dt="2020-10-06T09:52:30.099" v="1195" actId="1036"/>
          <ac:spMkLst>
            <pc:docMk/>
            <pc:sldMk cId="544571285" sldId="262"/>
            <ac:spMk id="77" creationId="{D7597D8F-8C55-4531-9A35-261E8A1904B8}"/>
          </ac:spMkLst>
        </pc:spChg>
        <pc:spChg chg="add mod">
          <ac:chgData name="kato yoko" userId="05faeffd7c2f10e3" providerId="LiveId" clId="{2CDC07AA-F72B-4D70-B2F6-1AE69A533F14}" dt="2020-10-06T09:52:34.139" v="1197" actId="1036"/>
          <ac:spMkLst>
            <pc:docMk/>
            <pc:sldMk cId="544571285" sldId="262"/>
            <ac:spMk id="79" creationId="{1ADAB1D2-69F5-4291-BDCF-23F6135C1674}"/>
          </ac:spMkLst>
        </pc:spChg>
        <pc:spChg chg="add del mod">
          <ac:chgData name="kato yoko" userId="05faeffd7c2f10e3" providerId="LiveId" clId="{2CDC07AA-F72B-4D70-B2F6-1AE69A533F14}" dt="2020-10-06T09:59:57.013" v="1378" actId="478"/>
          <ac:spMkLst>
            <pc:docMk/>
            <pc:sldMk cId="544571285" sldId="262"/>
            <ac:spMk id="81" creationId="{5ABD08DC-8B51-456F-9C67-EB63449EA95C}"/>
          </ac:spMkLst>
        </pc:spChg>
        <pc:spChg chg="add del mod">
          <ac:chgData name="kato yoko" userId="05faeffd7c2f10e3" providerId="LiveId" clId="{2CDC07AA-F72B-4D70-B2F6-1AE69A533F14}" dt="2020-10-06T09:59:57.013" v="1378" actId="478"/>
          <ac:spMkLst>
            <pc:docMk/>
            <pc:sldMk cId="544571285" sldId="262"/>
            <ac:spMk id="83" creationId="{F4872675-393D-43A0-896D-D0DFF76D53AA}"/>
          </ac:spMkLst>
        </pc:spChg>
        <pc:spChg chg="add mod">
          <ac:chgData name="kato yoko" userId="05faeffd7c2f10e3" providerId="LiveId" clId="{2CDC07AA-F72B-4D70-B2F6-1AE69A533F14}" dt="2020-10-06T09:55:56.182" v="1350" actId="1076"/>
          <ac:spMkLst>
            <pc:docMk/>
            <pc:sldMk cId="544571285" sldId="262"/>
            <ac:spMk id="89" creationId="{B347128C-E643-4919-9458-937D433712E9}"/>
          </ac:spMkLst>
        </pc:spChg>
        <pc:spChg chg="add mod">
          <ac:chgData name="kato yoko" userId="05faeffd7c2f10e3" providerId="LiveId" clId="{2CDC07AA-F72B-4D70-B2F6-1AE69A533F14}" dt="2020-10-06T10:00:16.992" v="1395" actId="1035"/>
          <ac:spMkLst>
            <pc:docMk/>
            <pc:sldMk cId="544571285" sldId="262"/>
            <ac:spMk id="95" creationId="{9C8288E0-F215-48D2-ABEB-CECEF2FE7064}"/>
          </ac:spMkLst>
        </pc:spChg>
        <pc:spChg chg="add mod">
          <ac:chgData name="kato yoko" userId="05faeffd7c2f10e3" providerId="LiveId" clId="{2CDC07AA-F72B-4D70-B2F6-1AE69A533F14}" dt="2020-10-06T10:00:22.513" v="1403" actId="1036"/>
          <ac:spMkLst>
            <pc:docMk/>
            <pc:sldMk cId="544571285" sldId="262"/>
            <ac:spMk id="97" creationId="{832A6383-F0A8-40C2-B36F-63634E857F7C}"/>
          </ac:spMkLst>
        </pc:spChg>
        <pc:spChg chg="add del mod">
          <ac:chgData name="kato yoko" userId="05faeffd7c2f10e3" providerId="LiveId" clId="{2CDC07AA-F72B-4D70-B2F6-1AE69A533F14}" dt="2020-10-06T10:14:33.179" v="1472" actId="478"/>
          <ac:spMkLst>
            <pc:docMk/>
            <pc:sldMk cId="544571285" sldId="262"/>
            <ac:spMk id="106" creationId="{9B749EEB-C9E5-4827-8F47-C64E07454213}"/>
          </ac:spMkLst>
        </pc:spChg>
        <pc:spChg chg="add mod">
          <ac:chgData name="kato yoko" userId="05faeffd7c2f10e3" providerId="LiveId" clId="{2CDC07AA-F72B-4D70-B2F6-1AE69A533F14}" dt="2020-10-06T10:16:29.505" v="1537" actId="1036"/>
          <ac:spMkLst>
            <pc:docMk/>
            <pc:sldMk cId="544571285" sldId="262"/>
            <ac:spMk id="114" creationId="{960B335F-3F2F-435D-A318-4C708BB32901}"/>
          </ac:spMkLst>
        </pc:spChg>
        <pc:spChg chg="add mod">
          <ac:chgData name="kato yoko" userId="05faeffd7c2f10e3" providerId="LiveId" clId="{2CDC07AA-F72B-4D70-B2F6-1AE69A533F14}" dt="2020-10-06T10:23:04.195" v="1540" actId="1036"/>
          <ac:spMkLst>
            <pc:docMk/>
            <pc:sldMk cId="544571285" sldId="262"/>
            <ac:spMk id="116" creationId="{F246AFC8-BA7E-4D4E-9AC8-CAAB2DBEE19B}"/>
          </ac:spMkLst>
        </pc:spChg>
        <pc:spChg chg="add del mod">
          <ac:chgData name="kato yoko" userId="05faeffd7c2f10e3" providerId="LiveId" clId="{2CDC07AA-F72B-4D70-B2F6-1AE69A533F14}" dt="2020-10-06T11:55:52.301" v="1546" actId="478"/>
          <ac:spMkLst>
            <pc:docMk/>
            <pc:sldMk cId="544571285" sldId="262"/>
            <ac:spMk id="117" creationId="{0F279914-D86D-4A68-A841-A8A928B4B84C}"/>
          </ac:spMkLst>
        </pc:spChg>
        <pc:spChg chg="add mod">
          <ac:chgData name="kato yoko" userId="05faeffd7c2f10e3" providerId="LiveId" clId="{2CDC07AA-F72B-4D70-B2F6-1AE69A533F14}" dt="2020-10-06T11:57:06.062" v="1559" actId="1076"/>
          <ac:spMkLst>
            <pc:docMk/>
            <pc:sldMk cId="544571285" sldId="262"/>
            <ac:spMk id="121" creationId="{1E1CD1AF-C0BC-49E8-BB1B-AA0A24C20F58}"/>
          </ac:spMkLst>
        </pc:spChg>
        <pc:spChg chg="add mod">
          <ac:chgData name="kato yoko" userId="05faeffd7c2f10e3" providerId="LiveId" clId="{2CDC07AA-F72B-4D70-B2F6-1AE69A533F14}" dt="2020-10-06T11:57:35.264" v="1572" actId="1076"/>
          <ac:spMkLst>
            <pc:docMk/>
            <pc:sldMk cId="544571285" sldId="262"/>
            <ac:spMk id="123" creationId="{CBA8F94B-9F05-4352-94D0-DE72A0C04062}"/>
          </ac:spMkLst>
        </pc:spChg>
        <pc:spChg chg="add mod">
          <ac:chgData name="kato yoko" userId="05faeffd7c2f10e3" providerId="LiveId" clId="{2CDC07AA-F72B-4D70-B2F6-1AE69A533F14}" dt="2020-10-06T11:57:49.315" v="1591" actId="1036"/>
          <ac:spMkLst>
            <pc:docMk/>
            <pc:sldMk cId="544571285" sldId="262"/>
            <ac:spMk id="125" creationId="{28E79113-B893-4923-B9E0-B22C78B5929D}"/>
          </ac:spMkLst>
        </pc:spChg>
        <pc:spChg chg="add mod">
          <ac:chgData name="kato yoko" userId="05faeffd7c2f10e3" providerId="LiveId" clId="{2CDC07AA-F72B-4D70-B2F6-1AE69A533F14}" dt="2020-10-06T12:16:26.771" v="1628" actId="14100"/>
          <ac:spMkLst>
            <pc:docMk/>
            <pc:sldMk cId="544571285" sldId="262"/>
            <ac:spMk id="126" creationId="{6E681816-9CD4-4E2C-9572-DB27385D0F5D}"/>
          </ac:spMkLst>
        </pc:spChg>
        <pc:spChg chg="add mod">
          <ac:chgData name="kato yoko" userId="05faeffd7c2f10e3" providerId="LiveId" clId="{2CDC07AA-F72B-4D70-B2F6-1AE69A533F14}" dt="2020-10-06T12:16:33.848" v="1629" actId="1076"/>
          <ac:spMkLst>
            <pc:docMk/>
            <pc:sldMk cId="544571285" sldId="262"/>
            <ac:spMk id="128" creationId="{BDC41FD8-D510-4F8E-A6CB-429B0B654375}"/>
          </ac:spMkLst>
        </pc:spChg>
        <pc:spChg chg="add mod">
          <ac:chgData name="kato yoko" userId="05faeffd7c2f10e3" providerId="LiveId" clId="{2CDC07AA-F72B-4D70-B2F6-1AE69A533F14}" dt="2020-10-06T12:16:40.856" v="1630" actId="1076"/>
          <ac:spMkLst>
            <pc:docMk/>
            <pc:sldMk cId="544571285" sldId="262"/>
            <ac:spMk id="130" creationId="{CCD73D3D-F88A-417C-A30F-F65243D026FD}"/>
          </ac:spMkLst>
        </pc:spChg>
        <pc:spChg chg="add mod">
          <ac:chgData name="kato yoko" userId="05faeffd7c2f10e3" providerId="LiveId" clId="{2CDC07AA-F72B-4D70-B2F6-1AE69A533F14}" dt="2020-10-06T12:16:44.794" v="1631" actId="1076"/>
          <ac:spMkLst>
            <pc:docMk/>
            <pc:sldMk cId="544571285" sldId="262"/>
            <ac:spMk id="132" creationId="{8608FB05-D19D-41A4-AD1C-2B4312B6DC2D}"/>
          </ac:spMkLst>
        </pc:spChg>
        <pc:spChg chg="add mod">
          <ac:chgData name="kato yoko" userId="05faeffd7c2f10e3" providerId="LiveId" clId="{2CDC07AA-F72B-4D70-B2F6-1AE69A533F14}" dt="2020-10-06T12:16:16.556" v="1624" actId="1076"/>
          <ac:spMkLst>
            <pc:docMk/>
            <pc:sldMk cId="544571285" sldId="262"/>
            <ac:spMk id="134" creationId="{FAEC8604-0576-4929-9F00-7E458B148D7D}"/>
          </ac:spMkLst>
        </pc:spChg>
        <pc:spChg chg="add mod">
          <ac:chgData name="kato yoko" userId="05faeffd7c2f10e3" providerId="LiveId" clId="{2CDC07AA-F72B-4D70-B2F6-1AE69A533F14}" dt="2020-10-06T12:17:14.250" v="1646" actId="1036"/>
          <ac:spMkLst>
            <pc:docMk/>
            <pc:sldMk cId="544571285" sldId="262"/>
            <ac:spMk id="136" creationId="{744F2BEE-DB01-42EB-B4E3-564A5CF40ABF}"/>
          </ac:spMkLst>
        </pc:spChg>
        <pc:spChg chg="add mod">
          <ac:chgData name="kato yoko" userId="05faeffd7c2f10e3" providerId="LiveId" clId="{2CDC07AA-F72B-4D70-B2F6-1AE69A533F14}" dt="2020-10-06T12:17:36.280" v="1663" actId="1036"/>
          <ac:spMkLst>
            <pc:docMk/>
            <pc:sldMk cId="544571285" sldId="262"/>
            <ac:spMk id="138" creationId="{19130AA0-56F6-4C5B-A201-292B9E3F8164}"/>
          </ac:spMkLst>
        </pc:spChg>
        <pc:spChg chg="add del">
          <ac:chgData name="kato yoko" userId="05faeffd7c2f10e3" providerId="LiveId" clId="{2CDC07AA-F72B-4D70-B2F6-1AE69A533F14}" dt="2020-10-06T12:17:29.308" v="1658" actId="22"/>
          <ac:spMkLst>
            <pc:docMk/>
            <pc:sldMk cId="544571285" sldId="262"/>
            <ac:spMk id="140" creationId="{4CC1068F-062D-42D1-A73A-3A6DF8896B38}"/>
          </ac:spMkLst>
        </pc:spChg>
        <pc:spChg chg="add mod">
          <ac:chgData name="kato yoko" userId="05faeffd7c2f10e3" providerId="LiveId" clId="{2CDC07AA-F72B-4D70-B2F6-1AE69A533F14}" dt="2020-10-06T12:17:46.472" v="1671" actId="1036"/>
          <ac:spMkLst>
            <pc:docMk/>
            <pc:sldMk cId="544571285" sldId="262"/>
            <ac:spMk id="142" creationId="{EF8B8267-B329-4E94-A114-01153CD41294}"/>
          </ac:spMkLst>
        </pc:spChg>
        <pc:spChg chg="add mod">
          <ac:chgData name="kato yoko" userId="05faeffd7c2f10e3" providerId="LiveId" clId="{2CDC07AA-F72B-4D70-B2F6-1AE69A533F14}" dt="2020-10-06T12:18:08.712" v="1690" actId="1035"/>
          <ac:spMkLst>
            <pc:docMk/>
            <pc:sldMk cId="544571285" sldId="262"/>
            <ac:spMk id="144" creationId="{C030E66F-B9D4-4C22-A2E3-CB760DF2EA09}"/>
          </ac:spMkLst>
        </pc:spChg>
        <pc:spChg chg="add mod">
          <ac:chgData name="kato yoko" userId="05faeffd7c2f10e3" providerId="LiveId" clId="{2CDC07AA-F72B-4D70-B2F6-1AE69A533F14}" dt="2020-10-06T12:18:19.830" v="1700" actId="1037"/>
          <ac:spMkLst>
            <pc:docMk/>
            <pc:sldMk cId="544571285" sldId="262"/>
            <ac:spMk id="146" creationId="{7CF3F635-2720-4FDA-BFBE-EC4254F51E3A}"/>
          </ac:spMkLst>
        </pc:spChg>
        <pc:spChg chg="add mod">
          <ac:chgData name="kato yoko" userId="05faeffd7c2f10e3" providerId="LiveId" clId="{2CDC07AA-F72B-4D70-B2F6-1AE69A533F14}" dt="2020-10-06T12:18:36" v="1710" actId="1036"/>
          <ac:spMkLst>
            <pc:docMk/>
            <pc:sldMk cId="544571285" sldId="262"/>
            <ac:spMk id="148" creationId="{4F4037C3-B61C-4467-8053-0D3669F453F5}"/>
          </ac:spMkLst>
        </pc:spChg>
        <pc:spChg chg="add mod">
          <ac:chgData name="kato yoko" userId="05faeffd7c2f10e3" providerId="LiveId" clId="{2CDC07AA-F72B-4D70-B2F6-1AE69A533F14}" dt="2020-10-06T12:18:48.358" v="1718" actId="1076"/>
          <ac:spMkLst>
            <pc:docMk/>
            <pc:sldMk cId="544571285" sldId="262"/>
            <ac:spMk id="150" creationId="{55BA15AF-933B-4A8D-9C74-BE18303B5AED}"/>
          </ac:spMkLst>
        </pc:spChg>
        <pc:picChg chg="add del mod modCrop">
          <ac:chgData name="kato yoko" userId="05faeffd7c2f10e3" providerId="LiveId" clId="{2CDC07AA-F72B-4D70-B2F6-1AE69A533F14}" dt="2020-10-06T06:54:28.903" v="474" actId="478"/>
          <ac:picMkLst>
            <pc:docMk/>
            <pc:sldMk cId="544571285" sldId="262"/>
            <ac:picMk id="3" creationId="{34B811D6-705C-498D-8FE6-F1AB52F2D941}"/>
          </ac:picMkLst>
        </pc:picChg>
        <pc:picChg chg="add del mod">
          <ac:chgData name="kato yoko" userId="05faeffd7c2f10e3" providerId="LiveId" clId="{2CDC07AA-F72B-4D70-B2F6-1AE69A533F14}" dt="2020-10-06T06:54:18.136" v="470" actId="478"/>
          <ac:picMkLst>
            <pc:docMk/>
            <pc:sldMk cId="544571285" sldId="262"/>
            <ac:picMk id="5" creationId="{D4B5099C-F9C8-46BD-BC73-70E567E13CC0}"/>
          </ac:picMkLst>
        </pc:picChg>
        <pc:picChg chg="add del mod ord">
          <ac:chgData name="kato yoko" userId="05faeffd7c2f10e3" providerId="LiveId" clId="{2CDC07AA-F72B-4D70-B2F6-1AE69A533F14}" dt="2020-10-06T06:54:26.839" v="472" actId="478"/>
          <ac:picMkLst>
            <pc:docMk/>
            <pc:sldMk cId="544571285" sldId="262"/>
            <ac:picMk id="7" creationId="{19C2CB79-1A2E-4954-807D-15AF08593D80}"/>
          </ac:picMkLst>
        </pc:picChg>
        <pc:picChg chg="del">
          <ac:chgData name="kato yoko" userId="05faeffd7c2f10e3" providerId="LiveId" clId="{2CDC07AA-F72B-4D70-B2F6-1AE69A533F14}" dt="2020-10-06T06:31:27.439" v="53" actId="478"/>
          <ac:picMkLst>
            <pc:docMk/>
            <pc:sldMk cId="544571285" sldId="262"/>
            <ac:picMk id="9" creationId="{9B4DDA9B-4D54-49A3-B3D2-3C6355503FDD}"/>
          </ac:picMkLst>
        </pc:picChg>
        <pc:picChg chg="add del mod ord">
          <ac:chgData name="kato yoko" userId="05faeffd7c2f10e3" providerId="LiveId" clId="{2CDC07AA-F72B-4D70-B2F6-1AE69A533F14}" dt="2020-10-06T06:34:10.557" v="85" actId="478"/>
          <ac:picMkLst>
            <pc:docMk/>
            <pc:sldMk cId="544571285" sldId="262"/>
            <ac:picMk id="11" creationId="{9F0C8138-A8F8-49D1-A906-34B41E0125A6}"/>
          </ac:picMkLst>
        </pc:picChg>
        <pc:picChg chg="add del mod ord">
          <ac:chgData name="kato yoko" userId="05faeffd7c2f10e3" providerId="LiveId" clId="{2CDC07AA-F72B-4D70-B2F6-1AE69A533F14}" dt="2020-10-06T06:54:16.592" v="468" actId="478"/>
          <ac:picMkLst>
            <pc:docMk/>
            <pc:sldMk cId="544571285" sldId="262"/>
            <ac:picMk id="14" creationId="{DDCDC6E2-C7AD-4B6D-BFC0-9F46019A1FA3}"/>
          </ac:picMkLst>
        </pc:picChg>
        <pc:picChg chg="add del mod">
          <ac:chgData name="kato yoko" userId="05faeffd7c2f10e3" providerId="LiveId" clId="{2CDC07AA-F72B-4D70-B2F6-1AE69A533F14}" dt="2020-10-06T06:54:17.625" v="469" actId="478"/>
          <ac:picMkLst>
            <pc:docMk/>
            <pc:sldMk cId="544571285" sldId="262"/>
            <ac:picMk id="17" creationId="{0905744B-DA63-444C-9990-19958E8F43D7}"/>
          </ac:picMkLst>
        </pc:picChg>
        <pc:picChg chg="del">
          <ac:chgData name="kato yoko" userId="05faeffd7c2f10e3" providerId="LiveId" clId="{2CDC07AA-F72B-4D70-B2F6-1AE69A533F14}" dt="2020-10-06T06:31:27.439" v="53" actId="478"/>
          <ac:picMkLst>
            <pc:docMk/>
            <pc:sldMk cId="544571285" sldId="262"/>
            <ac:picMk id="19" creationId="{7F7C00D4-DFA8-4D5F-99AF-EE429217B126}"/>
          </ac:picMkLst>
        </pc:picChg>
        <pc:picChg chg="del">
          <ac:chgData name="kato yoko" userId="05faeffd7c2f10e3" providerId="LiveId" clId="{2CDC07AA-F72B-4D70-B2F6-1AE69A533F14}" dt="2020-10-06T06:31:27.439" v="53" actId="478"/>
          <ac:picMkLst>
            <pc:docMk/>
            <pc:sldMk cId="544571285" sldId="262"/>
            <ac:picMk id="28" creationId="{F45A9C12-D8FE-48AC-A43A-947F2D3364E5}"/>
          </ac:picMkLst>
        </pc:picChg>
        <pc:picChg chg="add del mod">
          <ac:chgData name="kato yoko" userId="05faeffd7c2f10e3" providerId="LiveId" clId="{2CDC07AA-F72B-4D70-B2F6-1AE69A533F14}" dt="2020-10-06T09:36:05.496" v="1045" actId="478"/>
          <ac:picMkLst>
            <pc:docMk/>
            <pc:sldMk cId="544571285" sldId="262"/>
            <ac:picMk id="35" creationId="{73294E50-A577-45C2-BAA7-CE4E7045D424}"/>
          </ac:picMkLst>
        </pc:picChg>
        <pc:picChg chg="add del mod">
          <ac:chgData name="kato yoko" userId="05faeffd7c2f10e3" providerId="LiveId" clId="{2CDC07AA-F72B-4D70-B2F6-1AE69A533F14}" dt="2020-10-06T09:36:05.496" v="1045" actId="478"/>
          <ac:picMkLst>
            <pc:docMk/>
            <pc:sldMk cId="544571285" sldId="262"/>
            <ac:picMk id="37" creationId="{2AF36E54-B0ED-45A1-A622-705C018F5B24}"/>
          </ac:picMkLst>
        </pc:picChg>
        <pc:picChg chg="add del mod">
          <ac:chgData name="kato yoko" userId="05faeffd7c2f10e3" providerId="LiveId" clId="{2CDC07AA-F72B-4D70-B2F6-1AE69A533F14}" dt="2020-10-08T11:58:44.286" v="2361" actId="21"/>
          <ac:picMkLst>
            <pc:docMk/>
            <pc:sldMk cId="544571285" sldId="262"/>
            <ac:picMk id="57" creationId="{C4A27A1C-52FD-48F4-96E3-BAA0D9054667}"/>
          </ac:picMkLst>
        </pc:picChg>
        <pc:picChg chg="add del mod">
          <ac:chgData name="kato yoko" userId="05faeffd7c2f10e3" providerId="LiveId" clId="{2CDC07AA-F72B-4D70-B2F6-1AE69A533F14}" dt="2020-10-08T11:58:44.286" v="2361" actId="21"/>
          <ac:picMkLst>
            <pc:docMk/>
            <pc:sldMk cId="544571285" sldId="262"/>
            <ac:picMk id="59" creationId="{3C5A1B77-65AD-4933-B462-7EE9082B8A87}"/>
          </ac:picMkLst>
        </pc:picChg>
        <pc:picChg chg="add del mod modCrop">
          <ac:chgData name="kato yoko" userId="05faeffd7c2f10e3" providerId="LiveId" clId="{2CDC07AA-F72B-4D70-B2F6-1AE69A533F14}" dt="2020-10-08T11:58:44.286" v="2361" actId="21"/>
          <ac:picMkLst>
            <pc:docMk/>
            <pc:sldMk cId="544571285" sldId="262"/>
            <ac:picMk id="72" creationId="{01BF5FEF-FBC4-4080-AFFF-4B6C96842B0F}"/>
          </ac:picMkLst>
        </pc:picChg>
        <pc:picChg chg="add mod modCrop">
          <ac:chgData name="kato yoko" userId="05faeffd7c2f10e3" providerId="LiveId" clId="{2CDC07AA-F72B-4D70-B2F6-1AE69A533F14}" dt="2020-10-06T09:49:43.484" v="1157" actId="732"/>
          <ac:picMkLst>
            <pc:docMk/>
            <pc:sldMk cId="544571285" sldId="262"/>
            <ac:picMk id="74" creationId="{C33D0539-CE5D-40E2-ABF9-1598A3350ED8}"/>
          </ac:picMkLst>
        </pc:picChg>
        <pc:picChg chg="add mod modCrop">
          <ac:chgData name="kato yoko" userId="05faeffd7c2f10e3" providerId="LiveId" clId="{2CDC07AA-F72B-4D70-B2F6-1AE69A533F14}" dt="2020-10-06T09:53:02.923" v="1222" actId="1035"/>
          <ac:picMkLst>
            <pc:docMk/>
            <pc:sldMk cId="544571285" sldId="262"/>
            <ac:picMk id="76" creationId="{D47F0A5E-2BBB-4BEE-ABEB-3E34235DBE04}"/>
          </ac:picMkLst>
        </pc:picChg>
        <pc:picChg chg="add mod">
          <ac:chgData name="kato yoko" userId="05faeffd7c2f10e3" providerId="LiveId" clId="{2CDC07AA-F72B-4D70-B2F6-1AE69A533F14}" dt="2020-10-06T09:55:48.813" v="1348" actId="1076"/>
          <ac:picMkLst>
            <pc:docMk/>
            <pc:sldMk cId="544571285" sldId="262"/>
            <ac:picMk id="85" creationId="{C91350C3-ED88-4707-8EE0-2E6CCF67A3EA}"/>
          </ac:picMkLst>
        </pc:picChg>
        <pc:picChg chg="add del mod">
          <ac:chgData name="kato yoko" userId="05faeffd7c2f10e3" providerId="LiveId" clId="{2CDC07AA-F72B-4D70-B2F6-1AE69A533F14}" dt="2020-10-06T09:57:05.002" v="1354" actId="478"/>
          <ac:picMkLst>
            <pc:docMk/>
            <pc:sldMk cId="544571285" sldId="262"/>
            <ac:picMk id="91" creationId="{2FE928D1-3697-4684-85FF-0DA8ED66CEED}"/>
          </ac:picMkLst>
        </pc:picChg>
        <pc:picChg chg="add mod">
          <ac:chgData name="kato yoko" userId="05faeffd7c2f10e3" providerId="LiveId" clId="{2CDC07AA-F72B-4D70-B2F6-1AE69A533F14}" dt="2020-10-06T10:00:09.974" v="1385" actId="1076"/>
          <ac:picMkLst>
            <pc:docMk/>
            <pc:sldMk cId="544571285" sldId="262"/>
            <ac:picMk id="93" creationId="{14490676-F50F-42AB-8197-ED2CE5B1176B}"/>
          </ac:picMkLst>
        </pc:picChg>
        <pc:picChg chg="add mod">
          <ac:chgData name="kato yoko" userId="05faeffd7c2f10e3" providerId="LiveId" clId="{2CDC07AA-F72B-4D70-B2F6-1AE69A533F14}" dt="2020-10-06T10:16:22.857" v="1534" actId="1035"/>
          <ac:picMkLst>
            <pc:docMk/>
            <pc:sldMk cId="544571285" sldId="262"/>
            <ac:picMk id="99" creationId="{99F62111-21C2-44AE-BF7A-ADBAD26C8DA3}"/>
          </ac:picMkLst>
        </pc:picChg>
        <pc:picChg chg="add del mod">
          <ac:chgData name="kato yoko" userId="05faeffd7c2f10e3" providerId="LiveId" clId="{2CDC07AA-F72B-4D70-B2F6-1AE69A533F14}" dt="2020-10-06T10:14:56.795" v="1485" actId="478"/>
          <ac:picMkLst>
            <pc:docMk/>
            <pc:sldMk cId="544571285" sldId="262"/>
            <ac:picMk id="101" creationId="{0C4BD0FB-FB7C-496D-BCA7-8C5BAC089E11}"/>
          </ac:picMkLst>
        </pc:picChg>
        <pc:picChg chg="add del mod">
          <ac:chgData name="kato yoko" userId="05faeffd7c2f10e3" providerId="LiveId" clId="{2CDC07AA-F72B-4D70-B2F6-1AE69A533F14}" dt="2020-10-06T10:14:34.020" v="1473" actId="478"/>
          <ac:picMkLst>
            <pc:docMk/>
            <pc:sldMk cId="544571285" sldId="262"/>
            <ac:picMk id="103" creationId="{0A0EA963-77E0-4042-8270-790ADC98F8EE}"/>
          </ac:picMkLst>
        </pc:picChg>
        <pc:picChg chg="add del mod">
          <ac:chgData name="kato yoko" userId="05faeffd7c2f10e3" providerId="LiveId" clId="{2CDC07AA-F72B-4D70-B2F6-1AE69A533F14}" dt="2020-10-06T10:14:40.718" v="1477" actId="478"/>
          <ac:picMkLst>
            <pc:docMk/>
            <pc:sldMk cId="544571285" sldId="262"/>
            <ac:picMk id="105" creationId="{07C60342-7A37-4D0B-A6DF-962C113CA2DF}"/>
          </ac:picMkLst>
        </pc:picChg>
        <pc:picChg chg="add mod">
          <ac:chgData name="kato yoko" userId="05faeffd7c2f10e3" providerId="LiveId" clId="{2CDC07AA-F72B-4D70-B2F6-1AE69A533F14}" dt="2020-10-06T10:14:51.794" v="1482" actId="688"/>
          <ac:picMkLst>
            <pc:docMk/>
            <pc:sldMk cId="544571285" sldId="262"/>
            <ac:picMk id="108" creationId="{AA251865-1B4E-4F7B-BA20-A4A83DE8CE24}"/>
          </ac:picMkLst>
        </pc:picChg>
        <pc:picChg chg="add mod">
          <ac:chgData name="kato yoko" userId="05faeffd7c2f10e3" providerId="LiveId" clId="{2CDC07AA-F72B-4D70-B2F6-1AE69A533F14}" dt="2020-10-06T10:15:38.888" v="1500" actId="1076"/>
          <ac:picMkLst>
            <pc:docMk/>
            <pc:sldMk cId="544571285" sldId="262"/>
            <ac:picMk id="110" creationId="{343C4BFF-5732-4F73-8DC6-AD003BBD10A0}"/>
          </ac:picMkLst>
        </pc:picChg>
        <pc:picChg chg="add mod">
          <ac:chgData name="kato yoko" userId="05faeffd7c2f10e3" providerId="LiveId" clId="{2CDC07AA-F72B-4D70-B2F6-1AE69A533F14}" dt="2020-10-06T10:15:26.456" v="1499" actId="1076"/>
          <ac:picMkLst>
            <pc:docMk/>
            <pc:sldMk cId="544571285" sldId="262"/>
            <ac:picMk id="112" creationId="{FAEE716F-231E-4BE3-9BBB-671C8B984657}"/>
          </ac:picMkLst>
        </pc:picChg>
        <pc:picChg chg="add mod">
          <ac:chgData name="kato yoko" userId="05faeffd7c2f10e3" providerId="LiveId" clId="{2CDC07AA-F72B-4D70-B2F6-1AE69A533F14}" dt="2020-10-06T11:57:14.236" v="1561" actId="1076"/>
          <ac:picMkLst>
            <pc:docMk/>
            <pc:sldMk cId="544571285" sldId="262"/>
            <ac:picMk id="119" creationId="{4675C40C-A01F-401E-A258-BE468E413A7A}"/>
          </ac:picMkLst>
        </pc:picChg>
        <pc:cxnChg chg="add mod">
          <ac:chgData name="kato yoko" userId="05faeffd7c2f10e3" providerId="LiveId" clId="{2CDC07AA-F72B-4D70-B2F6-1AE69A533F14}" dt="2020-10-07T03:21:19.046" v="1803" actId="1076"/>
          <ac:cxnSpMkLst>
            <pc:docMk/>
            <pc:sldMk cId="544571285" sldId="262"/>
            <ac:cxnSpMk id="46" creationId="{98BC11BB-3F25-4882-B3A8-76B897B808A3}"/>
          </ac:cxnSpMkLst>
        </pc:cxnChg>
        <pc:cxnChg chg="add mod">
          <ac:chgData name="kato yoko" userId="05faeffd7c2f10e3" providerId="LiveId" clId="{2CDC07AA-F72B-4D70-B2F6-1AE69A533F14}" dt="2020-10-06T09:36:36.246" v="1046"/>
          <ac:cxnSpMkLst>
            <pc:docMk/>
            <pc:sldMk cId="544571285" sldId="262"/>
            <ac:cxnSpMk id="53" creationId="{CEBC3370-B4D3-4EA9-869A-00367494FE7F}"/>
          </ac:cxnSpMkLst>
        </pc:cxnChg>
        <pc:cxnChg chg="add del mod">
          <ac:chgData name="kato yoko" userId="05faeffd7c2f10e3" providerId="LiveId" clId="{2CDC07AA-F72B-4D70-B2F6-1AE69A533F14}" dt="2020-10-06T12:29:28.755" v="1721" actId="21"/>
          <ac:cxnSpMkLst>
            <pc:docMk/>
            <pc:sldMk cId="544571285" sldId="262"/>
            <ac:cxnSpMk id="54" creationId="{711547A6-191B-4A15-8C45-C2D47835E24C}"/>
          </ac:cxnSpMkLst>
        </pc:cxnChg>
        <pc:cxnChg chg="add mod">
          <ac:chgData name="kato yoko" userId="05faeffd7c2f10e3" providerId="LiveId" clId="{2CDC07AA-F72B-4D70-B2F6-1AE69A533F14}" dt="2020-10-06T09:36:51.378" v="1049" actId="1076"/>
          <ac:cxnSpMkLst>
            <pc:docMk/>
            <pc:sldMk cId="544571285" sldId="262"/>
            <ac:cxnSpMk id="55" creationId="{55195551-83BF-4DB1-A8E0-7ABB05ADDDC0}"/>
          </ac:cxnSpMkLst>
        </pc:cxnChg>
        <pc:cxnChg chg="add mod">
          <ac:chgData name="kato yoko" userId="05faeffd7c2f10e3" providerId="LiveId" clId="{2CDC07AA-F72B-4D70-B2F6-1AE69A533F14}" dt="2020-10-06T09:55:12.961" v="1329" actId="14100"/>
          <ac:cxnSpMkLst>
            <pc:docMk/>
            <pc:sldMk cId="544571285" sldId="262"/>
            <ac:cxnSpMk id="86" creationId="{E4009AAA-C69F-4B5F-83E3-DCE545B379DC}"/>
          </ac:cxnSpMkLst>
        </pc:cxnChg>
        <pc:cxnChg chg="add mod">
          <ac:chgData name="kato yoko" userId="05faeffd7c2f10e3" providerId="LiveId" clId="{2CDC07AA-F72B-4D70-B2F6-1AE69A533F14}" dt="2020-10-06T09:55:25.999" v="1331" actId="1076"/>
          <ac:cxnSpMkLst>
            <pc:docMk/>
            <pc:sldMk cId="544571285" sldId="262"/>
            <ac:cxnSpMk id="87" creationId="{F46C80E3-BA31-4C90-BB32-CBB990FE30D8}"/>
          </ac:cxnSpMkLst>
        </pc:cxnChg>
      </pc:sldChg>
      <pc:sldChg chg="addSp modSp del mod">
        <pc:chgData name="kato yoko" userId="05faeffd7c2f10e3" providerId="LiveId" clId="{2CDC07AA-F72B-4D70-B2F6-1AE69A533F14}" dt="2020-10-09T11:57:19.777" v="4415" actId="2696"/>
        <pc:sldMkLst>
          <pc:docMk/>
          <pc:sldMk cId="1312858690" sldId="281"/>
        </pc:sldMkLst>
        <pc:spChg chg="add mod">
          <ac:chgData name="kato yoko" userId="05faeffd7c2f10e3" providerId="LiveId" clId="{2CDC07AA-F72B-4D70-B2F6-1AE69A533F14}" dt="2020-10-06T06:31:22.017" v="52" actId="1076"/>
          <ac:spMkLst>
            <pc:docMk/>
            <pc:sldMk cId="1312858690" sldId="281"/>
            <ac:spMk id="2" creationId="{A66DEFD7-926D-473E-BAF0-1ABEF880D052}"/>
          </ac:spMkLst>
        </pc:spChg>
        <pc:spChg chg="mod">
          <ac:chgData name="kato yoko" userId="05faeffd7c2f10e3" providerId="LiveId" clId="{2CDC07AA-F72B-4D70-B2F6-1AE69A533F14}" dt="2020-10-06T06:31:15.056" v="51"/>
          <ac:spMkLst>
            <pc:docMk/>
            <pc:sldMk cId="1312858690" sldId="281"/>
            <ac:spMk id="4" creationId="{6F355BC8-C732-43F4-A330-C6312EDC3634}"/>
          </ac:spMkLst>
        </pc:spChg>
      </pc:sldChg>
      <pc:sldChg chg="addSp delSp modSp mod">
        <pc:chgData name="kato yoko" userId="05faeffd7c2f10e3" providerId="LiveId" clId="{2CDC07AA-F72B-4D70-B2F6-1AE69A533F14}" dt="2020-10-06T12:40:15.675" v="1746" actId="1076"/>
        <pc:sldMkLst>
          <pc:docMk/>
          <pc:sldMk cId="49420189" sldId="316"/>
        </pc:sldMkLst>
        <pc:picChg chg="add mod modCrop">
          <ac:chgData name="kato yoko" userId="05faeffd7c2f10e3" providerId="LiveId" clId="{2CDC07AA-F72B-4D70-B2F6-1AE69A533F14}" dt="2020-10-06T12:40:15.675" v="1746" actId="1076"/>
          <ac:picMkLst>
            <pc:docMk/>
            <pc:sldMk cId="49420189" sldId="316"/>
            <ac:picMk id="3" creationId="{71AE50DD-4EC7-4B9E-B02D-9B66EFCF2C00}"/>
          </ac:picMkLst>
        </pc:picChg>
        <pc:picChg chg="del">
          <ac:chgData name="kato yoko" userId="05faeffd7c2f10e3" providerId="LiveId" clId="{2CDC07AA-F72B-4D70-B2F6-1AE69A533F14}" dt="2020-10-06T06:09:31.053" v="6" actId="478"/>
          <ac:picMkLst>
            <pc:docMk/>
            <pc:sldMk cId="49420189" sldId="316"/>
            <ac:picMk id="4" creationId="{5916C5A1-B665-4479-857A-568324446624}"/>
          </ac:picMkLst>
        </pc:picChg>
      </pc:sldChg>
      <pc:sldChg chg="addSp delSp modSp mod ord">
        <pc:chgData name="kato yoko" userId="05faeffd7c2f10e3" providerId="LiveId" clId="{2CDC07AA-F72B-4D70-B2F6-1AE69A533F14}" dt="2020-10-09T11:54:55.148" v="4345" actId="22"/>
        <pc:sldMkLst>
          <pc:docMk/>
          <pc:sldMk cId="1803374308" sldId="317"/>
        </pc:sldMkLst>
        <pc:spChg chg="del">
          <ac:chgData name="kato yoko" userId="05faeffd7c2f10e3" providerId="LiveId" clId="{2CDC07AA-F72B-4D70-B2F6-1AE69A533F14}" dt="2020-10-06T06:42:46.443" v="380" actId="478"/>
          <ac:spMkLst>
            <pc:docMk/>
            <pc:sldMk cId="1803374308" sldId="317"/>
            <ac:spMk id="2" creationId="{1B5F0A27-7B24-4537-B0D3-8138FE91AC18}"/>
          </ac:spMkLst>
        </pc:spChg>
        <pc:spChg chg="del">
          <ac:chgData name="kato yoko" userId="05faeffd7c2f10e3" providerId="LiveId" clId="{2CDC07AA-F72B-4D70-B2F6-1AE69A533F14}" dt="2020-10-06T06:42:46.443" v="380" actId="478"/>
          <ac:spMkLst>
            <pc:docMk/>
            <pc:sldMk cId="1803374308" sldId="317"/>
            <ac:spMk id="3" creationId="{066C7E6F-6DB1-4F96-9F4A-4EF450254AB3}"/>
          </ac:spMkLst>
        </pc:spChg>
        <pc:spChg chg="add del mod">
          <ac:chgData name="kato yoko" userId="05faeffd7c2f10e3" providerId="LiveId" clId="{2CDC07AA-F72B-4D70-B2F6-1AE69A533F14}" dt="2020-10-08T11:45:31.794" v="2254" actId="478"/>
          <ac:spMkLst>
            <pc:docMk/>
            <pc:sldMk cId="1803374308" sldId="317"/>
            <ac:spMk id="4" creationId="{185E5D63-63F9-4CF3-BFDB-3E3AA2271FF6}"/>
          </ac:spMkLst>
        </pc:spChg>
        <pc:spChg chg="add del">
          <ac:chgData name="kato yoko" userId="05faeffd7c2f10e3" providerId="LiveId" clId="{2CDC07AA-F72B-4D70-B2F6-1AE69A533F14}" dt="2020-10-09T10:17:20.824" v="3821" actId="21"/>
          <ac:spMkLst>
            <pc:docMk/>
            <pc:sldMk cId="1803374308" sldId="317"/>
            <ac:spMk id="5" creationId="{3E9F4F26-9CE3-4782-A01C-4167EE490EF9}"/>
          </ac:spMkLst>
        </pc:spChg>
        <pc:spChg chg="del">
          <ac:chgData name="kato yoko" userId="05faeffd7c2f10e3" providerId="LiveId" clId="{2CDC07AA-F72B-4D70-B2F6-1AE69A533F14}" dt="2020-10-06T06:42:46.443" v="380" actId="478"/>
          <ac:spMkLst>
            <pc:docMk/>
            <pc:sldMk cId="1803374308" sldId="317"/>
            <ac:spMk id="5" creationId="{AD9A9A1C-7399-4291-951D-B7010680F82B}"/>
          </ac:spMkLst>
        </pc:spChg>
        <pc:spChg chg="del">
          <ac:chgData name="kato yoko" userId="05faeffd7c2f10e3" providerId="LiveId" clId="{2CDC07AA-F72B-4D70-B2F6-1AE69A533F14}" dt="2020-10-06T06:42:46.443" v="380" actId="478"/>
          <ac:spMkLst>
            <pc:docMk/>
            <pc:sldMk cId="1803374308" sldId="317"/>
            <ac:spMk id="6" creationId="{855E726B-6173-40B3-A8D9-AA805C90766C}"/>
          </ac:spMkLst>
        </pc:spChg>
        <pc:spChg chg="add del">
          <ac:chgData name="kato yoko" userId="05faeffd7c2f10e3" providerId="LiveId" clId="{2CDC07AA-F72B-4D70-B2F6-1AE69A533F14}" dt="2020-10-09T10:17:20.824" v="3821" actId="21"/>
          <ac:spMkLst>
            <pc:docMk/>
            <pc:sldMk cId="1803374308" sldId="317"/>
            <ac:spMk id="7" creationId="{C0FECEDF-AD3C-47FE-A2D2-69CB9F160382}"/>
          </ac:spMkLst>
        </pc:spChg>
        <pc:spChg chg="add del">
          <ac:chgData name="kato yoko" userId="05faeffd7c2f10e3" providerId="LiveId" clId="{2CDC07AA-F72B-4D70-B2F6-1AE69A533F14}" dt="2020-10-09T10:17:20.824" v="3821" actId="21"/>
          <ac:spMkLst>
            <pc:docMk/>
            <pc:sldMk cId="1803374308" sldId="317"/>
            <ac:spMk id="9" creationId="{92EE4839-9731-48BA-B44E-425D9B7C4BFD}"/>
          </ac:spMkLst>
        </pc:spChg>
        <pc:spChg chg="add del">
          <ac:chgData name="kato yoko" userId="05faeffd7c2f10e3" providerId="LiveId" clId="{2CDC07AA-F72B-4D70-B2F6-1AE69A533F14}" dt="2020-10-09T10:17:20.824" v="3821" actId="21"/>
          <ac:spMkLst>
            <pc:docMk/>
            <pc:sldMk cId="1803374308" sldId="317"/>
            <ac:spMk id="11" creationId="{898EA04B-6978-4865-8CC8-68D60473F516}"/>
          </ac:spMkLst>
        </pc:spChg>
        <pc:spChg chg="del">
          <ac:chgData name="kato yoko" userId="05faeffd7c2f10e3" providerId="LiveId" clId="{2CDC07AA-F72B-4D70-B2F6-1AE69A533F14}" dt="2020-10-06T06:42:46.443" v="380" actId="478"/>
          <ac:spMkLst>
            <pc:docMk/>
            <pc:sldMk cId="1803374308" sldId="317"/>
            <ac:spMk id="14" creationId="{38A61A64-BEF3-4418-A9F3-D2A84A9C10FC}"/>
          </ac:spMkLst>
        </pc:spChg>
        <pc:spChg chg="add del mod">
          <ac:chgData name="kato yoko" userId="05faeffd7c2f10e3" providerId="LiveId" clId="{2CDC07AA-F72B-4D70-B2F6-1AE69A533F14}" dt="2020-10-08T11:45:31.794" v="2254" actId="478"/>
          <ac:spMkLst>
            <pc:docMk/>
            <pc:sldMk cId="1803374308" sldId="317"/>
            <ac:spMk id="17" creationId="{910E5A8B-44C8-4B60-963B-B87B6E95EFB2}"/>
          </ac:spMkLst>
        </pc:spChg>
        <pc:spChg chg="add del mod">
          <ac:chgData name="kato yoko" userId="05faeffd7c2f10e3" providerId="LiveId" clId="{2CDC07AA-F72B-4D70-B2F6-1AE69A533F14}" dt="2020-10-09T10:17:20.824" v="3821" actId="21"/>
          <ac:spMkLst>
            <pc:docMk/>
            <pc:sldMk cId="1803374308" sldId="317"/>
            <ac:spMk id="17" creationId="{F9566F79-F7A2-4215-AEF7-4E128B3D5E6E}"/>
          </ac:spMkLst>
        </pc:spChg>
        <pc:spChg chg="add mod">
          <ac:chgData name="kato yoko" userId="05faeffd7c2f10e3" providerId="LiveId" clId="{2CDC07AA-F72B-4D70-B2F6-1AE69A533F14}" dt="2020-10-09T11:03:22.609" v="4048" actId="1076"/>
          <ac:spMkLst>
            <pc:docMk/>
            <pc:sldMk cId="1803374308" sldId="317"/>
            <ac:spMk id="18" creationId="{A1F8EC85-4E3E-4873-B784-7B44F3C46441}"/>
          </ac:spMkLst>
        </pc:spChg>
        <pc:spChg chg="add del mod">
          <ac:chgData name="kato yoko" userId="05faeffd7c2f10e3" providerId="LiveId" clId="{2CDC07AA-F72B-4D70-B2F6-1AE69A533F14}" dt="2020-10-08T11:45:31.794" v="2254" actId="478"/>
          <ac:spMkLst>
            <pc:docMk/>
            <pc:sldMk cId="1803374308" sldId="317"/>
            <ac:spMk id="19" creationId="{28098130-742E-4C08-9001-DCBDBDA31E89}"/>
          </ac:spMkLst>
        </pc:spChg>
        <pc:spChg chg="add mod">
          <ac:chgData name="kato yoko" userId="05faeffd7c2f10e3" providerId="LiveId" clId="{2CDC07AA-F72B-4D70-B2F6-1AE69A533F14}" dt="2020-10-09T10:16:15.184" v="3810"/>
          <ac:spMkLst>
            <pc:docMk/>
            <pc:sldMk cId="1803374308" sldId="317"/>
            <ac:spMk id="19" creationId="{BD03B53E-83BB-4F35-B175-5205CC3AADAA}"/>
          </ac:spMkLst>
        </pc:spChg>
        <pc:spChg chg="add del mod">
          <ac:chgData name="kato yoko" userId="05faeffd7c2f10e3" providerId="LiveId" clId="{2CDC07AA-F72B-4D70-B2F6-1AE69A533F14}" dt="2020-10-09T11:09:27.244" v="4108" actId="478"/>
          <ac:spMkLst>
            <pc:docMk/>
            <pc:sldMk cId="1803374308" sldId="317"/>
            <ac:spMk id="20" creationId="{855AF5CF-EE0B-4C49-9D79-D869F84F9BAF}"/>
          </ac:spMkLst>
        </pc:spChg>
        <pc:spChg chg="add del">
          <ac:chgData name="kato yoko" userId="05faeffd7c2f10e3" providerId="LiveId" clId="{2CDC07AA-F72B-4D70-B2F6-1AE69A533F14}" dt="2020-10-09T11:12:15.179" v="4109" actId="478"/>
          <ac:spMkLst>
            <pc:docMk/>
            <pc:sldMk cId="1803374308" sldId="317"/>
            <ac:spMk id="22" creationId="{203E232E-4C2C-42B7-A112-A1F7B2CC1F9A}"/>
          </ac:spMkLst>
        </pc:spChg>
        <pc:spChg chg="add mod">
          <ac:chgData name="kato yoko" userId="05faeffd7c2f10e3" providerId="LiveId" clId="{2CDC07AA-F72B-4D70-B2F6-1AE69A533F14}" dt="2020-10-09T11:21:09.885" v="4183" actId="1076"/>
          <ac:spMkLst>
            <pc:docMk/>
            <pc:sldMk cId="1803374308" sldId="317"/>
            <ac:spMk id="28" creationId="{A59CF9B3-63C9-44D1-92B8-23E66FB8DB9D}"/>
          </ac:spMkLst>
        </pc:spChg>
        <pc:spChg chg="add mod">
          <ac:chgData name="kato yoko" userId="05faeffd7c2f10e3" providerId="LiveId" clId="{2CDC07AA-F72B-4D70-B2F6-1AE69A533F14}" dt="2020-10-09T11:08:37.742" v="4086" actId="1076"/>
          <ac:spMkLst>
            <pc:docMk/>
            <pc:sldMk cId="1803374308" sldId="317"/>
            <ac:spMk id="29" creationId="{13D3E79B-6173-4DCD-BC7B-8F1F94FD19E2}"/>
          </ac:spMkLst>
        </pc:spChg>
        <pc:spChg chg="add del mod">
          <ac:chgData name="kato yoko" userId="05faeffd7c2f10e3" providerId="LiveId" clId="{2CDC07AA-F72B-4D70-B2F6-1AE69A533F14}" dt="2020-10-09T11:20:54.382" v="4173" actId="478"/>
          <ac:spMkLst>
            <pc:docMk/>
            <pc:sldMk cId="1803374308" sldId="317"/>
            <ac:spMk id="31" creationId="{509F0522-E8D0-4FFC-A6DF-9417FAC960F2}"/>
          </ac:spMkLst>
        </pc:spChg>
        <pc:spChg chg="add del mod">
          <ac:chgData name="kato yoko" userId="05faeffd7c2f10e3" providerId="LiveId" clId="{2CDC07AA-F72B-4D70-B2F6-1AE69A533F14}" dt="2020-10-09T11:20:52.475" v="4172" actId="478"/>
          <ac:spMkLst>
            <pc:docMk/>
            <pc:sldMk cId="1803374308" sldId="317"/>
            <ac:spMk id="33" creationId="{CDA39999-C8EB-4649-BD76-1FB2A7CE135F}"/>
          </ac:spMkLst>
        </pc:spChg>
        <pc:spChg chg="add mod">
          <ac:chgData name="kato yoko" userId="05faeffd7c2f10e3" providerId="LiveId" clId="{2CDC07AA-F72B-4D70-B2F6-1AE69A533F14}" dt="2020-10-09T11:12:34.615" v="4125" actId="1037"/>
          <ac:spMkLst>
            <pc:docMk/>
            <pc:sldMk cId="1803374308" sldId="317"/>
            <ac:spMk id="35" creationId="{DB3C03F4-2EAF-4810-8C4F-8B7AC64EF0C0}"/>
          </ac:spMkLst>
        </pc:spChg>
        <pc:spChg chg="add mod">
          <ac:chgData name="kato yoko" userId="05faeffd7c2f10e3" providerId="LiveId" clId="{2CDC07AA-F72B-4D70-B2F6-1AE69A533F14}" dt="2020-10-09T11:23:34.007" v="4229" actId="1076"/>
          <ac:spMkLst>
            <pc:docMk/>
            <pc:sldMk cId="1803374308" sldId="317"/>
            <ac:spMk id="40" creationId="{F325367B-D398-4337-AB73-F9D64DB9DA35}"/>
          </ac:spMkLst>
        </pc:spChg>
        <pc:spChg chg="add mod">
          <ac:chgData name="kato yoko" userId="05faeffd7c2f10e3" providerId="LiveId" clId="{2CDC07AA-F72B-4D70-B2F6-1AE69A533F14}" dt="2020-10-09T11:53:52.903" v="4290" actId="1037"/>
          <ac:spMkLst>
            <pc:docMk/>
            <pc:sldMk cId="1803374308" sldId="317"/>
            <ac:spMk id="42" creationId="{1F370B0E-FE5D-4670-BB2E-886860E69650}"/>
          </ac:spMkLst>
        </pc:spChg>
        <pc:spChg chg="add mod">
          <ac:chgData name="kato yoko" userId="05faeffd7c2f10e3" providerId="LiveId" clId="{2CDC07AA-F72B-4D70-B2F6-1AE69A533F14}" dt="2020-10-09T11:54:20.400" v="4327" actId="1037"/>
          <ac:spMkLst>
            <pc:docMk/>
            <pc:sldMk cId="1803374308" sldId="317"/>
            <ac:spMk id="46" creationId="{6B5B24A2-9824-4139-B898-DA2A4195906A}"/>
          </ac:spMkLst>
        </pc:spChg>
        <pc:spChg chg="add mod">
          <ac:chgData name="kato yoko" userId="05faeffd7c2f10e3" providerId="LiveId" clId="{2CDC07AA-F72B-4D70-B2F6-1AE69A533F14}" dt="2020-10-09T11:54:41.253" v="4343" actId="1076"/>
          <ac:spMkLst>
            <pc:docMk/>
            <pc:sldMk cId="1803374308" sldId="317"/>
            <ac:spMk id="48" creationId="{E99B10CD-218A-43A6-8E40-2F0CE53521AD}"/>
          </ac:spMkLst>
        </pc:spChg>
        <pc:spChg chg="add del">
          <ac:chgData name="kato yoko" userId="05faeffd7c2f10e3" providerId="LiveId" clId="{2CDC07AA-F72B-4D70-B2F6-1AE69A533F14}" dt="2020-10-09T11:54:55.148" v="4345" actId="22"/>
          <ac:spMkLst>
            <pc:docMk/>
            <pc:sldMk cId="1803374308" sldId="317"/>
            <ac:spMk id="50" creationId="{A6979B50-B1F8-4753-9AD2-360F372FDD92}"/>
          </ac:spMkLst>
        </pc:spChg>
        <pc:picChg chg="add del">
          <ac:chgData name="kato yoko" userId="05faeffd7c2f10e3" providerId="LiveId" clId="{2CDC07AA-F72B-4D70-B2F6-1AE69A533F14}" dt="2020-10-09T10:17:20.824" v="3821" actId="21"/>
          <ac:picMkLst>
            <pc:docMk/>
            <pc:sldMk cId="1803374308" sldId="317"/>
            <ac:picMk id="3" creationId="{266130E3-67D4-42DC-84E3-3D3D41FC9C7A}"/>
          </ac:picMkLst>
        </pc:picChg>
        <pc:picChg chg="add del">
          <ac:chgData name="kato yoko" userId="05faeffd7c2f10e3" providerId="LiveId" clId="{2CDC07AA-F72B-4D70-B2F6-1AE69A533F14}" dt="2020-10-09T10:17:20.824" v="3821" actId="21"/>
          <ac:picMkLst>
            <pc:docMk/>
            <pc:sldMk cId="1803374308" sldId="317"/>
            <ac:picMk id="13" creationId="{3798D29E-F59C-4C7F-8213-33185A6120AF}"/>
          </ac:picMkLst>
        </pc:picChg>
        <pc:picChg chg="add del mod">
          <ac:chgData name="kato yoko" userId="05faeffd7c2f10e3" providerId="LiveId" clId="{2CDC07AA-F72B-4D70-B2F6-1AE69A533F14}" dt="2020-10-08T11:45:31.794" v="2254" actId="478"/>
          <ac:picMkLst>
            <pc:docMk/>
            <pc:sldMk cId="1803374308" sldId="317"/>
            <ac:picMk id="15" creationId="{BCEC2C23-09F5-4DA3-A46E-E76B05DFCE30}"/>
          </ac:picMkLst>
        </pc:picChg>
        <pc:picChg chg="add mod">
          <ac:chgData name="kato yoko" userId="05faeffd7c2f10e3" providerId="LiveId" clId="{2CDC07AA-F72B-4D70-B2F6-1AE69A533F14}" dt="2020-10-09T10:16:15.184" v="3810"/>
          <ac:picMkLst>
            <pc:docMk/>
            <pc:sldMk cId="1803374308" sldId="317"/>
            <ac:picMk id="15" creationId="{D416EDAE-896F-4831-8677-C2CE163C6B7C}"/>
          </ac:picMkLst>
        </pc:picChg>
        <pc:picChg chg="add del mod">
          <ac:chgData name="kato yoko" userId="05faeffd7c2f10e3" providerId="LiveId" clId="{2CDC07AA-F72B-4D70-B2F6-1AE69A533F14}" dt="2020-10-09T11:09:23.865" v="4107" actId="478"/>
          <ac:picMkLst>
            <pc:docMk/>
            <pc:sldMk cId="1803374308" sldId="317"/>
            <ac:picMk id="16" creationId="{5772857F-CCAD-4F89-A8BB-0E3CE421E52E}"/>
          </ac:picMkLst>
        </pc:picChg>
        <pc:picChg chg="add del mod">
          <ac:chgData name="kato yoko" userId="05faeffd7c2f10e3" providerId="LiveId" clId="{2CDC07AA-F72B-4D70-B2F6-1AE69A533F14}" dt="2020-10-08T11:45:31.794" v="2254" actId="478"/>
          <ac:picMkLst>
            <pc:docMk/>
            <pc:sldMk cId="1803374308" sldId="317"/>
            <ac:picMk id="21" creationId="{3250227A-4F5F-4B84-A897-23C6875BDD77}"/>
          </ac:picMkLst>
        </pc:picChg>
        <pc:picChg chg="add mod">
          <ac:chgData name="kato yoko" userId="05faeffd7c2f10e3" providerId="LiveId" clId="{2CDC07AA-F72B-4D70-B2F6-1AE69A533F14}" dt="2020-10-09T11:03:07.698" v="4035" actId="1076"/>
          <ac:picMkLst>
            <pc:docMk/>
            <pc:sldMk cId="1803374308" sldId="317"/>
            <ac:picMk id="24" creationId="{F41F29B9-38BC-4A03-A5B6-C3592DA8805D}"/>
          </ac:picMkLst>
        </pc:picChg>
        <pc:picChg chg="add del mod">
          <ac:chgData name="kato yoko" userId="05faeffd7c2f10e3" providerId="LiveId" clId="{2CDC07AA-F72B-4D70-B2F6-1AE69A533F14}" dt="2020-10-09T11:17:48.710" v="4132" actId="478"/>
          <ac:picMkLst>
            <pc:docMk/>
            <pc:sldMk cId="1803374308" sldId="317"/>
            <ac:picMk id="26" creationId="{7EE73D77-AEAC-4324-B201-8E63709EE559}"/>
          </ac:picMkLst>
        </pc:picChg>
        <pc:picChg chg="add mod">
          <ac:chgData name="kato yoko" userId="05faeffd7c2f10e3" providerId="LiveId" clId="{2CDC07AA-F72B-4D70-B2F6-1AE69A533F14}" dt="2020-10-09T11:18:36.780" v="4136" actId="14100"/>
          <ac:picMkLst>
            <pc:docMk/>
            <pc:sldMk cId="1803374308" sldId="317"/>
            <ac:picMk id="37" creationId="{FC787B78-0A21-49F0-9D54-E6899B82BBEE}"/>
          </ac:picMkLst>
        </pc:picChg>
        <pc:picChg chg="add mod">
          <ac:chgData name="kato yoko" userId="05faeffd7c2f10e3" providerId="LiveId" clId="{2CDC07AA-F72B-4D70-B2F6-1AE69A533F14}" dt="2020-10-09T11:29:11.153" v="4231" actId="1076"/>
          <ac:picMkLst>
            <pc:docMk/>
            <pc:sldMk cId="1803374308" sldId="317"/>
            <ac:picMk id="39" creationId="{09D5689E-ED07-4670-BA3D-B96BC3045FA9}"/>
          </ac:picMkLst>
        </pc:picChg>
        <pc:picChg chg="add del">
          <ac:chgData name="kato yoko" userId="05faeffd7c2f10e3" providerId="LiveId" clId="{2CDC07AA-F72B-4D70-B2F6-1AE69A533F14}" dt="2020-10-09T11:54:02.261" v="4292" actId="22"/>
          <ac:picMkLst>
            <pc:docMk/>
            <pc:sldMk cId="1803374308" sldId="317"/>
            <ac:picMk id="44" creationId="{352D82C6-270F-4877-B766-10DBA1A1305A}"/>
          </ac:picMkLst>
        </pc:picChg>
        <pc:cxnChg chg="add del mod">
          <ac:chgData name="kato yoko" userId="05faeffd7c2f10e3" providerId="LiveId" clId="{2CDC07AA-F72B-4D70-B2F6-1AE69A533F14}" dt="2020-10-08T11:45:31.794" v="2254" actId="478"/>
          <ac:cxnSpMkLst>
            <pc:docMk/>
            <pc:sldMk cId="1803374308" sldId="317"/>
            <ac:cxnSpMk id="7" creationId="{70898CDD-1E05-4F64-B88C-5A61D7FC7235}"/>
          </ac:cxnSpMkLst>
        </pc:cxnChg>
        <pc:cxnChg chg="add del mod">
          <ac:chgData name="kato yoko" userId="05faeffd7c2f10e3" providerId="LiveId" clId="{2CDC07AA-F72B-4D70-B2F6-1AE69A533F14}" dt="2020-10-08T11:45:31.794" v="2254" actId="478"/>
          <ac:cxnSpMkLst>
            <pc:docMk/>
            <pc:sldMk cId="1803374308" sldId="317"/>
            <ac:cxnSpMk id="8" creationId="{0B6ABCE5-3427-43C6-8618-35162E389C44}"/>
          </ac:cxnSpMkLst>
        </pc:cxnChg>
        <pc:cxnChg chg="add del mod">
          <ac:chgData name="kato yoko" userId="05faeffd7c2f10e3" providerId="LiveId" clId="{2CDC07AA-F72B-4D70-B2F6-1AE69A533F14}" dt="2020-10-08T11:45:31.794" v="2254" actId="478"/>
          <ac:cxnSpMkLst>
            <pc:docMk/>
            <pc:sldMk cId="1803374308" sldId="317"/>
            <ac:cxnSpMk id="9" creationId="{B41CB7FD-5436-4529-B488-13A08E3CE565}"/>
          </ac:cxnSpMkLst>
        </pc:cxnChg>
        <pc:cxnChg chg="add del mod">
          <ac:chgData name="kato yoko" userId="05faeffd7c2f10e3" providerId="LiveId" clId="{2CDC07AA-F72B-4D70-B2F6-1AE69A533F14}" dt="2020-10-08T11:45:31.794" v="2254" actId="478"/>
          <ac:cxnSpMkLst>
            <pc:docMk/>
            <pc:sldMk cId="1803374308" sldId="317"/>
            <ac:cxnSpMk id="10" creationId="{17E6EF67-2A81-47A3-A590-8F0738C1A898}"/>
          </ac:cxnSpMkLst>
        </pc:cxnChg>
        <pc:cxnChg chg="add del mod">
          <ac:chgData name="kato yoko" userId="05faeffd7c2f10e3" providerId="LiveId" clId="{2CDC07AA-F72B-4D70-B2F6-1AE69A533F14}" dt="2020-10-08T11:45:31.794" v="2254" actId="478"/>
          <ac:cxnSpMkLst>
            <pc:docMk/>
            <pc:sldMk cId="1803374308" sldId="317"/>
            <ac:cxnSpMk id="11" creationId="{EB2864EB-9BAE-4D85-B8A3-976D300A5D2D}"/>
          </ac:cxnSpMkLst>
        </pc:cxnChg>
        <pc:cxnChg chg="add del mod">
          <ac:chgData name="kato yoko" userId="05faeffd7c2f10e3" providerId="LiveId" clId="{2CDC07AA-F72B-4D70-B2F6-1AE69A533F14}" dt="2020-10-09T10:17:10.371" v="3819" actId="21"/>
          <ac:cxnSpMkLst>
            <pc:docMk/>
            <pc:sldMk cId="1803374308" sldId="317"/>
            <ac:cxnSpMk id="14" creationId="{423EB0F5-27CC-48EA-B7CA-516F8E712777}"/>
          </ac:cxnSpMkLst>
        </pc:cxnChg>
      </pc:sldChg>
      <pc:sldChg chg="delSp del mod">
        <pc:chgData name="kato yoko" userId="05faeffd7c2f10e3" providerId="LiveId" clId="{2CDC07AA-F72B-4D70-B2F6-1AE69A533F14}" dt="2020-10-06T12:28:31.609" v="1719" actId="2696"/>
        <pc:sldMkLst>
          <pc:docMk/>
          <pc:sldMk cId="3107024252" sldId="348"/>
        </pc:sldMkLst>
        <pc:picChg chg="del">
          <ac:chgData name="kato yoko" userId="05faeffd7c2f10e3" providerId="LiveId" clId="{2CDC07AA-F72B-4D70-B2F6-1AE69A533F14}" dt="2020-10-06T06:09:20.370" v="0" actId="478"/>
          <ac:picMkLst>
            <pc:docMk/>
            <pc:sldMk cId="3107024252" sldId="348"/>
            <ac:picMk id="2" creationId="{9D49649A-51E6-4ABC-B48B-5BE199B75043}"/>
          </ac:picMkLst>
        </pc:picChg>
        <pc:picChg chg="del">
          <ac:chgData name="kato yoko" userId="05faeffd7c2f10e3" providerId="LiveId" clId="{2CDC07AA-F72B-4D70-B2F6-1AE69A533F14}" dt="2020-10-06T06:09:20.370" v="0" actId="478"/>
          <ac:picMkLst>
            <pc:docMk/>
            <pc:sldMk cId="3107024252" sldId="348"/>
            <ac:picMk id="3" creationId="{7A3F86EC-071C-48D6-BBD5-6EF61AA34B27}"/>
          </ac:picMkLst>
        </pc:picChg>
        <pc:picChg chg="del">
          <ac:chgData name="kato yoko" userId="05faeffd7c2f10e3" providerId="LiveId" clId="{2CDC07AA-F72B-4D70-B2F6-1AE69A533F14}" dt="2020-10-06T06:09:20.370" v="0" actId="478"/>
          <ac:picMkLst>
            <pc:docMk/>
            <pc:sldMk cId="3107024252" sldId="348"/>
            <ac:picMk id="5" creationId="{CA42D206-ED0A-4894-9819-59709FCC2BEE}"/>
          </ac:picMkLst>
        </pc:picChg>
        <pc:picChg chg="del">
          <ac:chgData name="kato yoko" userId="05faeffd7c2f10e3" providerId="LiveId" clId="{2CDC07AA-F72B-4D70-B2F6-1AE69A533F14}" dt="2020-10-06T06:09:20.370" v="0" actId="478"/>
          <ac:picMkLst>
            <pc:docMk/>
            <pc:sldMk cId="3107024252" sldId="348"/>
            <ac:picMk id="7" creationId="{C41A8DEC-A6D1-4175-B581-0EF639CC0499}"/>
          </ac:picMkLst>
        </pc:picChg>
        <pc:picChg chg="del">
          <ac:chgData name="kato yoko" userId="05faeffd7c2f10e3" providerId="LiveId" clId="{2CDC07AA-F72B-4D70-B2F6-1AE69A533F14}" dt="2020-10-06T06:09:20.370" v="0" actId="478"/>
          <ac:picMkLst>
            <pc:docMk/>
            <pc:sldMk cId="3107024252" sldId="348"/>
            <ac:picMk id="8" creationId="{165F1C65-771B-4368-96C6-9FD43A0F6323}"/>
          </ac:picMkLst>
        </pc:picChg>
        <pc:picChg chg="del">
          <ac:chgData name="kato yoko" userId="05faeffd7c2f10e3" providerId="LiveId" clId="{2CDC07AA-F72B-4D70-B2F6-1AE69A533F14}" dt="2020-10-06T06:09:20.370" v="0" actId="478"/>
          <ac:picMkLst>
            <pc:docMk/>
            <pc:sldMk cId="3107024252" sldId="348"/>
            <ac:picMk id="9" creationId="{363FDC2E-77C2-4B14-B517-F8A6A578D8B3}"/>
          </ac:picMkLst>
        </pc:picChg>
        <pc:picChg chg="del">
          <ac:chgData name="kato yoko" userId="05faeffd7c2f10e3" providerId="LiveId" clId="{2CDC07AA-F72B-4D70-B2F6-1AE69A533F14}" dt="2020-10-06T06:09:20.370" v="0" actId="478"/>
          <ac:picMkLst>
            <pc:docMk/>
            <pc:sldMk cId="3107024252" sldId="348"/>
            <ac:picMk id="11" creationId="{2E9BADFF-1C4C-4476-996D-A28434AE9110}"/>
          </ac:picMkLst>
        </pc:picChg>
        <pc:picChg chg="del">
          <ac:chgData name="kato yoko" userId="05faeffd7c2f10e3" providerId="LiveId" clId="{2CDC07AA-F72B-4D70-B2F6-1AE69A533F14}" dt="2020-10-06T06:09:20.370" v="0" actId="478"/>
          <ac:picMkLst>
            <pc:docMk/>
            <pc:sldMk cId="3107024252" sldId="348"/>
            <ac:picMk id="13" creationId="{2C9892A3-B476-4DB2-9D2B-AA5CD276E9B2}"/>
          </ac:picMkLst>
        </pc:picChg>
        <pc:picChg chg="del">
          <ac:chgData name="kato yoko" userId="05faeffd7c2f10e3" providerId="LiveId" clId="{2CDC07AA-F72B-4D70-B2F6-1AE69A533F14}" dt="2020-10-06T06:09:20.370" v="0" actId="478"/>
          <ac:picMkLst>
            <pc:docMk/>
            <pc:sldMk cId="3107024252" sldId="348"/>
            <ac:picMk id="16" creationId="{3B7B1B97-DBC0-44B7-B81A-49913EAB4072}"/>
          </ac:picMkLst>
        </pc:picChg>
        <pc:picChg chg="del">
          <ac:chgData name="kato yoko" userId="05faeffd7c2f10e3" providerId="LiveId" clId="{2CDC07AA-F72B-4D70-B2F6-1AE69A533F14}" dt="2020-10-06T06:09:20.370" v="0" actId="478"/>
          <ac:picMkLst>
            <pc:docMk/>
            <pc:sldMk cId="3107024252" sldId="348"/>
            <ac:picMk id="19" creationId="{EFA6B786-91E8-48D0-8490-8E8358F4E358}"/>
          </ac:picMkLst>
        </pc:picChg>
        <pc:picChg chg="del">
          <ac:chgData name="kato yoko" userId="05faeffd7c2f10e3" providerId="LiveId" clId="{2CDC07AA-F72B-4D70-B2F6-1AE69A533F14}" dt="2020-10-06T06:09:20.370" v="0" actId="478"/>
          <ac:picMkLst>
            <pc:docMk/>
            <pc:sldMk cId="3107024252" sldId="348"/>
            <ac:picMk id="26" creationId="{4C86C17C-D5C9-4B2B-A424-BBDF6D3A72EF}"/>
          </ac:picMkLst>
        </pc:picChg>
        <pc:picChg chg="del">
          <ac:chgData name="kato yoko" userId="05faeffd7c2f10e3" providerId="LiveId" clId="{2CDC07AA-F72B-4D70-B2F6-1AE69A533F14}" dt="2020-10-06T06:09:20.370" v="0" actId="478"/>
          <ac:picMkLst>
            <pc:docMk/>
            <pc:sldMk cId="3107024252" sldId="348"/>
            <ac:picMk id="29" creationId="{CC372EB4-B973-4183-863C-322D34EB93FF}"/>
          </ac:picMkLst>
        </pc:picChg>
        <pc:picChg chg="del">
          <ac:chgData name="kato yoko" userId="05faeffd7c2f10e3" providerId="LiveId" clId="{2CDC07AA-F72B-4D70-B2F6-1AE69A533F14}" dt="2020-10-06T06:09:20.370" v="0" actId="478"/>
          <ac:picMkLst>
            <pc:docMk/>
            <pc:sldMk cId="3107024252" sldId="348"/>
            <ac:picMk id="36" creationId="{5A627B0F-AA7B-4D98-BEDE-A202299DA036}"/>
          </ac:picMkLst>
        </pc:picChg>
        <pc:picChg chg="del">
          <ac:chgData name="kato yoko" userId="05faeffd7c2f10e3" providerId="LiveId" clId="{2CDC07AA-F72B-4D70-B2F6-1AE69A533F14}" dt="2020-10-06T06:09:20.370" v="0" actId="478"/>
          <ac:picMkLst>
            <pc:docMk/>
            <pc:sldMk cId="3107024252" sldId="348"/>
            <ac:picMk id="38" creationId="{F5E9590D-7651-411A-BE70-C003944F477E}"/>
          </ac:picMkLst>
        </pc:picChg>
        <pc:picChg chg="del">
          <ac:chgData name="kato yoko" userId="05faeffd7c2f10e3" providerId="LiveId" clId="{2CDC07AA-F72B-4D70-B2F6-1AE69A533F14}" dt="2020-10-06T06:09:20.370" v="0" actId="478"/>
          <ac:picMkLst>
            <pc:docMk/>
            <pc:sldMk cId="3107024252" sldId="348"/>
            <ac:picMk id="40" creationId="{7010A8D8-D8D6-4AF9-97FE-B0DF5B157BA9}"/>
          </ac:picMkLst>
        </pc:picChg>
        <pc:picChg chg="del">
          <ac:chgData name="kato yoko" userId="05faeffd7c2f10e3" providerId="LiveId" clId="{2CDC07AA-F72B-4D70-B2F6-1AE69A533F14}" dt="2020-10-06T06:09:20.370" v="0" actId="478"/>
          <ac:picMkLst>
            <pc:docMk/>
            <pc:sldMk cId="3107024252" sldId="348"/>
            <ac:picMk id="42" creationId="{21E96DC1-387B-4FCF-993F-29492403BF87}"/>
          </ac:picMkLst>
        </pc:picChg>
        <pc:picChg chg="del">
          <ac:chgData name="kato yoko" userId="05faeffd7c2f10e3" providerId="LiveId" clId="{2CDC07AA-F72B-4D70-B2F6-1AE69A533F14}" dt="2020-10-06T06:09:20.370" v="0" actId="478"/>
          <ac:picMkLst>
            <pc:docMk/>
            <pc:sldMk cId="3107024252" sldId="348"/>
            <ac:picMk id="44" creationId="{466A9E71-7B00-4CD8-9BA2-AE5D2240C271}"/>
          </ac:picMkLst>
        </pc:picChg>
        <pc:picChg chg="del">
          <ac:chgData name="kato yoko" userId="05faeffd7c2f10e3" providerId="LiveId" clId="{2CDC07AA-F72B-4D70-B2F6-1AE69A533F14}" dt="2020-10-06T06:09:20.370" v="0" actId="478"/>
          <ac:picMkLst>
            <pc:docMk/>
            <pc:sldMk cId="3107024252" sldId="348"/>
            <ac:picMk id="46" creationId="{D0834E06-7C1A-47FE-B086-1EAEFFD925FE}"/>
          </ac:picMkLst>
        </pc:picChg>
        <pc:picChg chg="del">
          <ac:chgData name="kato yoko" userId="05faeffd7c2f10e3" providerId="LiveId" clId="{2CDC07AA-F72B-4D70-B2F6-1AE69A533F14}" dt="2020-10-06T06:09:20.370" v="0" actId="478"/>
          <ac:picMkLst>
            <pc:docMk/>
            <pc:sldMk cId="3107024252" sldId="348"/>
            <ac:picMk id="48" creationId="{EC6409A1-6341-4BA6-9FD9-8E98B8A60D74}"/>
          </ac:picMkLst>
        </pc:picChg>
        <pc:picChg chg="del">
          <ac:chgData name="kato yoko" userId="05faeffd7c2f10e3" providerId="LiveId" clId="{2CDC07AA-F72B-4D70-B2F6-1AE69A533F14}" dt="2020-10-06T06:09:20.370" v="0" actId="478"/>
          <ac:picMkLst>
            <pc:docMk/>
            <pc:sldMk cId="3107024252" sldId="348"/>
            <ac:picMk id="50" creationId="{A31E4B83-2A54-49F3-B8F3-FF94F42769CE}"/>
          </ac:picMkLst>
        </pc:picChg>
        <pc:picChg chg="del">
          <ac:chgData name="kato yoko" userId="05faeffd7c2f10e3" providerId="LiveId" clId="{2CDC07AA-F72B-4D70-B2F6-1AE69A533F14}" dt="2020-10-06T06:09:20.370" v="0" actId="478"/>
          <ac:picMkLst>
            <pc:docMk/>
            <pc:sldMk cId="3107024252" sldId="348"/>
            <ac:picMk id="52" creationId="{6C9CEF36-11B7-4F04-8110-C1F6135BD1C9}"/>
          </ac:picMkLst>
        </pc:picChg>
        <pc:picChg chg="del">
          <ac:chgData name="kato yoko" userId="05faeffd7c2f10e3" providerId="LiveId" clId="{2CDC07AA-F72B-4D70-B2F6-1AE69A533F14}" dt="2020-10-06T06:09:20.370" v="0" actId="478"/>
          <ac:picMkLst>
            <pc:docMk/>
            <pc:sldMk cId="3107024252" sldId="348"/>
            <ac:picMk id="54" creationId="{EC6DE527-BF6D-48A5-81A9-D57844F10748}"/>
          </ac:picMkLst>
        </pc:picChg>
        <pc:picChg chg="del">
          <ac:chgData name="kato yoko" userId="05faeffd7c2f10e3" providerId="LiveId" clId="{2CDC07AA-F72B-4D70-B2F6-1AE69A533F14}" dt="2020-10-06T06:09:20.370" v="0" actId="478"/>
          <ac:picMkLst>
            <pc:docMk/>
            <pc:sldMk cId="3107024252" sldId="348"/>
            <ac:picMk id="56" creationId="{6A54B172-6625-48A2-B704-1B6960C079CA}"/>
          </ac:picMkLst>
        </pc:picChg>
        <pc:picChg chg="del">
          <ac:chgData name="kato yoko" userId="05faeffd7c2f10e3" providerId="LiveId" clId="{2CDC07AA-F72B-4D70-B2F6-1AE69A533F14}" dt="2020-10-06T06:09:20.370" v="0" actId="478"/>
          <ac:picMkLst>
            <pc:docMk/>
            <pc:sldMk cId="3107024252" sldId="348"/>
            <ac:picMk id="58" creationId="{86434023-1BD3-4FC8-863A-308CAADDF5D6}"/>
          </ac:picMkLst>
        </pc:picChg>
      </pc:sldChg>
      <pc:sldChg chg="addSp delSp modSp add del mod">
        <pc:chgData name="kato yoko" userId="05faeffd7c2f10e3" providerId="LiveId" clId="{2CDC07AA-F72B-4D70-B2F6-1AE69A533F14}" dt="2020-10-09T11:57:14.575" v="4413" actId="2696"/>
        <pc:sldMkLst>
          <pc:docMk/>
          <pc:sldMk cId="3326484936" sldId="373"/>
        </pc:sldMkLst>
        <pc:spChg chg="mod">
          <ac:chgData name="kato yoko" userId="05faeffd7c2f10e3" providerId="LiveId" clId="{2CDC07AA-F72B-4D70-B2F6-1AE69A533F14}" dt="2020-10-06T08:27:43.448" v="541" actId="1076"/>
          <ac:spMkLst>
            <pc:docMk/>
            <pc:sldMk cId="3326484936" sldId="373"/>
            <ac:spMk id="18" creationId="{DB375F9C-B761-4530-A4FA-F18F38208368}"/>
          </ac:spMkLst>
        </pc:spChg>
        <pc:spChg chg="add mod">
          <ac:chgData name="kato yoko" userId="05faeffd7c2f10e3" providerId="LiveId" clId="{2CDC07AA-F72B-4D70-B2F6-1AE69A533F14}" dt="2020-10-06T08:42:40.300" v="855" actId="1076"/>
          <ac:spMkLst>
            <pc:docMk/>
            <pc:sldMk cId="3326484936" sldId="373"/>
            <ac:spMk id="19" creationId="{26135702-D613-461A-BD01-E50E064A79C9}"/>
          </ac:spMkLst>
        </pc:spChg>
        <pc:spChg chg="mod">
          <ac:chgData name="kato yoko" userId="05faeffd7c2f10e3" providerId="LiveId" clId="{2CDC07AA-F72B-4D70-B2F6-1AE69A533F14}" dt="2020-10-06T08:27:45.800" v="542" actId="404"/>
          <ac:spMkLst>
            <pc:docMk/>
            <pc:sldMk cId="3326484936" sldId="373"/>
            <ac:spMk id="20" creationId="{4EEAB359-4822-4C70-AD2A-BD9911DDFC6C}"/>
          </ac:spMkLst>
        </pc:spChg>
        <pc:spChg chg="mod">
          <ac:chgData name="kato yoko" userId="05faeffd7c2f10e3" providerId="LiveId" clId="{2CDC07AA-F72B-4D70-B2F6-1AE69A533F14}" dt="2020-10-06T08:30:18.580" v="617" actId="1036"/>
          <ac:spMkLst>
            <pc:docMk/>
            <pc:sldMk cId="3326484936" sldId="373"/>
            <ac:spMk id="21" creationId="{0B1D659B-3596-469D-89AE-08871911F29A}"/>
          </ac:spMkLst>
        </pc:spChg>
        <pc:spChg chg="mod">
          <ac:chgData name="kato yoko" userId="05faeffd7c2f10e3" providerId="LiveId" clId="{2CDC07AA-F72B-4D70-B2F6-1AE69A533F14}" dt="2020-10-06T08:30:24.530" v="620" actId="1036"/>
          <ac:spMkLst>
            <pc:docMk/>
            <pc:sldMk cId="3326484936" sldId="373"/>
            <ac:spMk id="22" creationId="{816FEF44-7FF2-4B31-AEDB-39CF4D9E5616}"/>
          </ac:spMkLst>
        </pc:spChg>
        <pc:spChg chg="add mod">
          <ac:chgData name="kato yoko" userId="05faeffd7c2f10e3" providerId="LiveId" clId="{2CDC07AA-F72B-4D70-B2F6-1AE69A533F14}" dt="2020-10-06T08:42:40.300" v="855" actId="1076"/>
          <ac:spMkLst>
            <pc:docMk/>
            <pc:sldMk cId="3326484936" sldId="373"/>
            <ac:spMk id="23" creationId="{136F8293-3540-4685-8B0C-61951BF21CEB}"/>
          </ac:spMkLst>
        </pc:spChg>
        <pc:spChg chg="add mod">
          <ac:chgData name="kato yoko" userId="05faeffd7c2f10e3" providerId="LiveId" clId="{2CDC07AA-F72B-4D70-B2F6-1AE69A533F14}" dt="2020-10-06T08:42:40.300" v="855" actId="1076"/>
          <ac:spMkLst>
            <pc:docMk/>
            <pc:sldMk cId="3326484936" sldId="373"/>
            <ac:spMk id="24" creationId="{46D6F694-087A-417F-81CC-E67FC3932917}"/>
          </ac:spMkLst>
        </pc:spChg>
        <pc:spChg chg="add mod">
          <ac:chgData name="kato yoko" userId="05faeffd7c2f10e3" providerId="LiveId" clId="{2CDC07AA-F72B-4D70-B2F6-1AE69A533F14}" dt="2020-10-06T08:42:40.300" v="855" actId="1076"/>
          <ac:spMkLst>
            <pc:docMk/>
            <pc:sldMk cId="3326484936" sldId="373"/>
            <ac:spMk id="25" creationId="{75FCF256-0AD0-4CD4-BCEF-9BBCF57F115F}"/>
          </ac:spMkLst>
        </pc:spChg>
        <pc:spChg chg="del">
          <ac:chgData name="kato yoko" userId="05faeffd7c2f10e3" providerId="LiveId" clId="{2CDC07AA-F72B-4D70-B2F6-1AE69A533F14}" dt="2020-10-06T06:50:58.322" v="382" actId="478"/>
          <ac:spMkLst>
            <pc:docMk/>
            <pc:sldMk cId="3326484936" sldId="373"/>
            <ac:spMk id="38" creationId="{5F792D37-CF26-46E2-A3EE-E6CDD26AF8BC}"/>
          </ac:spMkLst>
        </pc:spChg>
        <pc:spChg chg="del mod">
          <ac:chgData name="kato yoko" userId="05faeffd7c2f10e3" providerId="LiveId" clId="{2CDC07AA-F72B-4D70-B2F6-1AE69A533F14}" dt="2020-10-06T06:51:46.825" v="398" actId="478"/>
          <ac:spMkLst>
            <pc:docMk/>
            <pc:sldMk cId="3326484936" sldId="373"/>
            <ac:spMk id="40" creationId="{3708E1EB-BA83-4C44-BA63-5FEDC11C1D44}"/>
          </ac:spMkLst>
        </pc:spChg>
        <pc:spChg chg="del">
          <ac:chgData name="kato yoko" userId="05faeffd7c2f10e3" providerId="LiveId" clId="{2CDC07AA-F72B-4D70-B2F6-1AE69A533F14}" dt="2020-10-06T06:53:50.613" v="434" actId="478"/>
          <ac:spMkLst>
            <pc:docMk/>
            <pc:sldMk cId="3326484936" sldId="373"/>
            <ac:spMk id="42" creationId="{F5F92BD8-6C2F-4947-9271-F8A103C70F14}"/>
          </ac:spMkLst>
        </pc:spChg>
        <pc:spChg chg="mod">
          <ac:chgData name="kato yoko" userId="05faeffd7c2f10e3" providerId="LiveId" clId="{2CDC07AA-F72B-4D70-B2F6-1AE69A533F14}" dt="2020-10-06T08:28:22.313" v="550" actId="1036"/>
          <ac:spMkLst>
            <pc:docMk/>
            <pc:sldMk cId="3326484936" sldId="373"/>
            <ac:spMk id="44" creationId="{7FA9A82C-1386-4B55-AA13-2B33213FE27B}"/>
          </ac:spMkLst>
        </pc:spChg>
        <pc:spChg chg="mod">
          <ac:chgData name="kato yoko" userId="05faeffd7c2f10e3" providerId="LiveId" clId="{2CDC07AA-F72B-4D70-B2F6-1AE69A533F14}" dt="2020-10-06T08:38:16.427" v="793" actId="1038"/>
          <ac:spMkLst>
            <pc:docMk/>
            <pc:sldMk cId="3326484936" sldId="373"/>
            <ac:spMk id="46" creationId="{E4E48963-A654-4E8B-B008-E649551195B6}"/>
          </ac:spMkLst>
        </pc:spChg>
        <pc:spChg chg="del">
          <ac:chgData name="kato yoko" userId="05faeffd7c2f10e3" providerId="LiveId" clId="{2CDC07AA-F72B-4D70-B2F6-1AE69A533F14}" dt="2020-10-06T06:53:49.087" v="433" actId="478"/>
          <ac:spMkLst>
            <pc:docMk/>
            <pc:sldMk cId="3326484936" sldId="373"/>
            <ac:spMk id="48" creationId="{CE8ACEDF-3940-4363-A185-C621413B138F}"/>
          </ac:spMkLst>
        </pc:spChg>
        <pc:spChg chg="mod">
          <ac:chgData name="kato yoko" userId="05faeffd7c2f10e3" providerId="LiveId" clId="{2CDC07AA-F72B-4D70-B2F6-1AE69A533F14}" dt="2020-10-06T08:28:27.075" v="556" actId="1036"/>
          <ac:spMkLst>
            <pc:docMk/>
            <pc:sldMk cId="3326484936" sldId="373"/>
            <ac:spMk id="50" creationId="{5E06D735-3473-498C-BCB6-E5E4E585418D}"/>
          </ac:spMkLst>
        </pc:spChg>
        <pc:spChg chg="mod">
          <ac:chgData name="kato yoko" userId="05faeffd7c2f10e3" providerId="LiveId" clId="{2CDC07AA-F72B-4D70-B2F6-1AE69A533F14}" dt="2020-10-06T08:28:32.386" v="563" actId="1035"/>
          <ac:spMkLst>
            <pc:docMk/>
            <pc:sldMk cId="3326484936" sldId="373"/>
            <ac:spMk id="52" creationId="{269BE38A-046D-4CDA-850A-CEC3F0F15041}"/>
          </ac:spMkLst>
        </pc:spChg>
        <pc:spChg chg="add mod">
          <ac:chgData name="kato yoko" userId="05faeffd7c2f10e3" providerId="LiveId" clId="{2CDC07AA-F72B-4D70-B2F6-1AE69A533F14}" dt="2020-10-06T08:45:21.078" v="933" actId="1076"/>
          <ac:spMkLst>
            <pc:docMk/>
            <pc:sldMk cId="3326484936" sldId="373"/>
            <ac:spMk id="61" creationId="{9EE8D72E-4D38-4003-9676-D151D1D81130}"/>
          </ac:spMkLst>
        </pc:spChg>
        <pc:spChg chg="add mod">
          <ac:chgData name="kato yoko" userId="05faeffd7c2f10e3" providerId="LiveId" clId="{2CDC07AA-F72B-4D70-B2F6-1AE69A533F14}" dt="2020-10-06T08:45:21.078" v="933" actId="1076"/>
          <ac:spMkLst>
            <pc:docMk/>
            <pc:sldMk cId="3326484936" sldId="373"/>
            <ac:spMk id="63" creationId="{9AC122A6-F0BA-4D5D-AE81-3DBEBCCEDE15}"/>
          </ac:spMkLst>
        </pc:spChg>
        <pc:spChg chg="add mod">
          <ac:chgData name="kato yoko" userId="05faeffd7c2f10e3" providerId="LiveId" clId="{2CDC07AA-F72B-4D70-B2F6-1AE69A533F14}" dt="2020-10-06T08:45:21.078" v="933" actId="1076"/>
          <ac:spMkLst>
            <pc:docMk/>
            <pc:sldMk cId="3326484936" sldId="373"/>
            <ac:spMk id="65" creationId="{4CF79B1F-99CB-4C86-9C06-63F0DB34D0F6}"/>
          </ac:spMkLst>
        </pc:spChg>
        <pc:spChg chg="add mod">
          <ac:chgData name="kato yoko" userId="05faeffd7c2f10e3" providerId="LiveId" clId="{2CDC07AA-F72B-4D70-B2F6-1AE69A533F14}" dt="2020-10-06T08:45:21.078" v="933" actId="1076"/>
          <ac:spMkLst>
            <pc:docMk/>
            <pc:sldMk cId="3326484936" sldId="373"/>
            <ac:spMk id="67" creationId="{D1BD8A8B-F197-4594-9660-CF59DF3F615D}"/>
          </ac:spMkLst>
        </pc:spChg>
        <pc:spChg chg="add mod">
          <ac:chgData name="kato yoko" userId="05faeffd7c2f10e3" providerId="LiveId" clId="{2CDC07AA-F72B-4D70-B2F6-1AE69A533F14}" dt="2020-10-06T08:44:08.670" v="903" actId="1038"/>
          <ac:spMkLst>
            <pc:docMk/>
            <pc:sldMk cId="3326484936" sldId="373"/>
            <ac:spMk id="75" creationId="{DBC76B45-EC14-420A-A5C1-55E363DBDBAC}"/>
          </ac:spMkLst>
        </pc:spChg>
        <pc:spChg chg="add mod">
          <ac:chgData name="kato yoko" userId="05faeffd7c2f10e3" providerId="LiveId" clId="{2CDC07AA-F72B-4D70-B2F6-1AE69A533F14}" dt="2020-10-06T08:44:16.771" v="906" actId="1038"/>
          <ac:spMkLst>
            <pc:docMk/>
            <pc:sldMk cId="3326484936" sldId="373"/>
            <ac:spMk id="77" creationId="{39601F2C-94FA-4A40-8B7D-7621B2A2941D}"/>
          </ac:spMkLst>
        </pc:spChg>
        <pc:spChg chg="add mod">
          <ac:chgData name="kato yoko" userId="05faeffd7c2f10e3" providerId="LiveId" clId="{2CDC07AA-F72B-4D70-B2F6-1AE69A533F14}" dt="2020-10-06T08:44:45.533" v="930" actId="1036"/>
          <ac:spMkLst>
            <pc:docMk/>
            <pc:sldMk cId="3326484936" sldId="373"/>
            <ac:spMk id="79" creationId="{9D47D8DD-9643-4E99-ABA6-CD1D4654E607}"/>
          </ac:spMkLst>
        </pc:spChg>
        <pc:spChg chg="add mod">
          <ac:chgData name="kato yoko" userId="05faeffd7c2f10e3" providerId="LiveId" clId="{2CDC07AA-F72B-4D70-B2F6-1AE69A533F14}" dt="2020-10-06T08:44:50.825" v="932" actId="1036"/>
          <ac:spMkLst>
            <pc:docMk/>
            <pc:sldMk cId="3326484936" sldId="373"/>
            <ac:spMk id="81" creationId="{EA63C68F-2DB0-4C3A-9412-8B4B7E1C563F}"/>
          </ac:spMkLst>
        </pc:spChg>
        <pc:spChg chg="add mod">
          <ac:chgData name="kato yoko" userId="05faeffd7c2f10e3" providerId="LiveId" clId="{2CDC07AA-F72B-4D70-B2F6-1AE69A533F14}" dt="2020-10-06T09:34:06.007" v="996"/>
          <ac:spMkLst>
            <pc:docMk/>
            <pc:sldMk cId="3326484936" sldId="373"/>
            <ac:spMk id="95" creationId="{C5D2BCDB-E050-49B2-89BA-26157BE1001E}"/>
          </ac:spMkLst>
        </pc:spChg>
        <pc:spChg chg="add mod">
          <ac:chgData name="kato yoko" userId="05faeffd7c2f10e3" providerId="LiveId" clId="{2CDC07AA-F72B-4D70-B2F6-1AE69A533F14}" dt="2020-10-06T09:34:40.204" v="1014" actId="1035"/>
          <ac:spMkLst>
            <pc:docMk/>
            <pc:sldMk cId="3326484936" sldId="373"/>
            <ac:spMk id="97" creationId="{65D7D28A-640C-41D7-8FEE-EED664F142AD}"/>
          </ac:spMkLst>
        </pc:spChg>
        <pc:spChg chg="add mod">
          <ac:chgData name="kato yoko" userId="05faeffd7c2f10e3" providerId="LiveId" clId="{2CDC07AA-F72B-4D70-B2F6-1AE69A533F14}" dt="2020-10-06T09:35:13.813" v="1028"/>
          <ac:spMkLst>
            <pc:docMk/>
            <pc:sldMk cId="3326484936" sldId="373"/>
            <ac:spMk id="99" creationId="{1CB02E39-383F-4AA9-A694-623A7D2B22E3}"/>
          </ac:spMkLst>
        </pc:spChg>
        <pc:spChg chg="add mod">
          <ac:chgData name="kato yoko" userId="05faeffd7c2f10e3" providerId="LiveId" clId="{2CDC07AA-F72B-4D70-B2F6-1AE69A533F14}" dt="2020-10-06T09:35:31.654" v="1040" actId="1037"/>
          <ac:spMkLst>
            <pc:docMk/>
            <pc:sldMk cId="3326484936" sldId="373"/>
            <ac:spMk id="101" creationId="{319EE0FD-F173-4992-9622-F84B65E886CC}"/>
          </ac:spMkLst>
        </pc:spChg>
        <pc:picChg chg="del">
          <ac:chgData name="kato yoko" userId="05faeffd7c2f10e3" providerId="LiveId" clId="{2CDC07AA-F72B-4D70-B2F6-1AE69A533F14}" dt="2020-10-06T06:52:17.277" v="407" actId="478"/>
          <ac:picMkLst>
            <pc:docMk/>
            <pc:sldMk cId="3326484936" sldId="373"/>
            <ac:picMk id="3" creationId="{34B811D6-705C-498D-8FE6-F1AB52F2D941}"/>
          </ac:picMkLst>
        </pc:picChg>
        <pc:picChg chg="add del mod">
          <ac:chgData name="kato yoko" userId="05faeffd7c2f10e3" providerId="LiveId" clId="{2CDC07AA-F72B-4D70-B2F6-1AE69A533F14}" dt="2020-10-07T23:57:33.503" v="1953" actId="21"/>
          <ac:picMkLst>
            <pc:docMk/>
            <pc:sldMk cId="3326484936" sldId="373"/>
            <ac:picMk id="4" creationId="{8CDBBBE2-5B9A-4F10-9889-C402F453C308}"/>
          </ac:picMkLst>
        </pc:picChg>
        <pc:picChg chg="del">
          <ac:chgData name="kato yoko" userId="05faeffd7c2f10e3" providerId="LiveId" clId="{2CDC07AA-F72B-4D70-B2F6-1AE69A533F14}" dt="2020-10-06T06:51:12.469" v="386" actId="478"/>
          <ac:picMkLst>
            <pc:docMk/>
            <pc:sldMk cId="3326484936" sldId="373"/>
            <ac:picMk id="5" creationId="{D4B5099C-F9C8-46BD-BC73-70E567E13CC0}"/>
          </ac:picMkLst>
        </pc:picChg>
        <pc:picChg chg="del">
          <ac:chgData name="kato yoko" userId="05faeffd7c2f10e3" providerId="LiveId" clId="{2CDC07AA-F72B-4D70-B2F6-1AE69A533F14}" dt="2020-10-06T06:52:14.808" v="406" actId="478"/>
          <ac:picMkLst>
            <pc:docMk/>
            <pc:sldMk cId="3326484936" sldId="373"/>
            <ac:picMk id="7" creationId="{19C2CB79-1A2E-4954-807D-15AF08593D80}"/>
          </ac:picMkLst>
        </pc:picChg>
        <pc:picChg chg="add del mod">
          <ac:chgData name="kato yoko" userId="05faeffd7c2f10e3" providerId="LiveId" clId="{2CDC07AA-F72B-4D70-B2F6-1AE69A533F14}" dt="2020-10-07T23:57:45.312" v="1957" actId="21"/>
          <ac:picMkLst>
            <pc:docMk/>
            <pc:sldMk cId="3326484936" sldId="373"/>
            <ac:picMk id="8" creationId="{899F1607-0633-4249-92E3-4A16B275BBE0}"/>
          </ac:picMkLst>
        </pc:picChg>
        <pc:picChg chg="add mod">
          <ac:chgData name="kato yoko" userId="05faeffd7c2f10e3" providerId="LiveId" clId="{2CDC07AA-F72B-4D70-B2F6-1AE69A533F14}" dt="2020-10-06T08:42:40.300" v="855" actId="1076"/>
          <ac:picMkLst>
            <pc:docMk/>
            <pc:sldMk cId="3326484936" sldId="373"/>
            <ac:picMk id="10" creationId="{9EA4FF56-1D73-42CA-9F6D-6D3A5D86E674}"/>
          </ac:picMkLst>
        </pc:picChg>
        <pc:picChg chg="add mod">
          <ac:chgData name="kato yoko" userId="05faeffd7c2f10e3" providerId="LiveId" clId="{2CDC07AA-F72B-4D70-B2F6-1AE69A533F14}" dt="2020-10-06T08:42:40.300" v="855" actId="1076"/>
          <ac:picMkLst>
            <pc:docMk/>
            <pc:sldMk cId="3326484936" sldId="373"/>
            <ac:picMk id="11" creationId="{E8CB4CF5-BAF6-4894-9FAF-ED6EBE0876F4}"/>
          </ac:picMkLst>
        </pc:picChg>
        <pc:picChg chg="del">
          <ac:chgData name="kato yoko" userId="05faeffd7c2f10e3" providerId="LiveId" clId="{2CDC07AA-F72B-4D70-B2F6-1AE69A533F14}" dt="2020-10-06T06:51:08.360" v="384" actId="478"/>
          <ac:picMkLst>
            <pc:docMk/>
            <pc:sldMk cId="3326484936" sldId="373"/>
            <ac:picMk id="14" creationId="{DDCDC6E2-C7AD-4B6D-BFC0-9F46019A1FA3}"/>
          </ac:picMkLst>
        </pc:picChg>
        <pc:picChg chg="del">
          <ac:chgData name="kato yoko" userId="05faeffd7c2f10e3" providerId="LiveId" clId="{2CDC07AA-F72B-4D70-B2F6-1AE69A533F14}" dt="2020-10-06T06:51:10.316" v="385" actId="478"/>
          <ac:picMkLst>
            <pc:docMk/>
            <pc:sldMk cId="3326484936" sldId="373"/>
            <ac:picMk id="17" creationId="{0905744B-DA63-444C-9990-19958E8F43D7}"/>
          </ac:picMkLst>
        </pc:picChg>
        <pc:picChg chg="add del mod">
          <ac:chgData name="kato yoko" userId="05faeffd7c2f10e3" providerId="LiveId" clId="{2CDC07AA-F72B-4D70-B2F6-1AE69A533F14}" dt="2020-10-06T08:45:58.497" v="939" actId="478"/>
          <ac:picMkLst>
            <pc:docMk/>
            <pc:sldMk cId="3326484936" sldId="373"/>
            <ac:picMk id="28" creationId="{58FA744B-B6F7-41C0-B857-B7DE199AC2BD}"/>
          </ac:picMkLst>
        </pc:picChg>
        <pc:picChg chg="add del mod">
          <ac:chgData name="kato yoko" userId="05faeffd7c2f10e3" providerId="LiveId" clId="{2CDC07AA-F72B-4D70-B2F6-1AE69A533F14}" dt="2020-10-06T08:45:58.497" v="939" actId="478"/>
          <ac:picMkLst>
            <pc:docMk/>
            <pc:sldMk cId="3326484936" sldId="373"/>
            <ac:picMk id="30" creationId="{40489C0F-05BA-4180-8074-1E14F61A5D1F}"/>
          </ac:picMkLst>
        </pc:picChg>
        <pc:picChg chg="mod">
          <ac:chgData name="kato yoko" userId="05faeffd7c2f10e3" providerId="LiveId" clId="{2CDC07AA-F72B-4D70-B2F6-1AE69A533F14}" dt="2020-10-06T06:53:58.375" v="458" actId="1038"/>
          <ac:picMkLst>
            <pc:docMk/>
            <pc:sldMk cId="3326484936" sldId="373"/>
            <ac:picMk id="35" creationId="{73294E50-A577-45C2-BAA7-CE4E7045D424}"/>
          </ac:picMkLst>
        </pc:picChg>
        <pc:picChg chg="mod modCrop">
          <ac:chgData name="kato yoko" userId="05faeffd7c2f10e3" providerId="LiveId" clId="{2CDC07AA-F72B-4D70-B2F6-1AE69A533F14}" dt="2020-10-06T08:28:49.835" v="566" actId="732"/>
          <ac:picMkLst>
            <pc:docMk/>
            <pc:sldMk cId="3326484936" sldId="373"/>
            <ac:picMk id="37" creationId="{2AF36E54-B0ED-45A1-A622-705C018F5B24}"/>
          </ac:picMkLst>
        </pc:picChg>
        <pc:picChg chg="add del mod">
          <ac:chgData name="kato yoko" userId="05faeffd7c2f10e3" providerId="LiveId" clId="{2CDC07AA-F72B-4D70-B2F6-1AE69A533F14}" dt="2020-10-06T08:45:33.803" v="935" actId="478"/>
          <ac:picMkLst>
            <pc:docMk/>
            <pc:sldMk cId="3326484936" sldId="373"/>
            <ac:picMk id="69" creationId="{15EF1974-E9CE-45E0-BACA-6DE9AA5B90D2}"/>
          </ac:picMkLst>
        </pc:picChg>
        <pc:picChg chg="add mod">
          <ac:chgData name="kato yoko" userId="05faeffd7c2f10e3" providerId="LiveId" clId="{2CDC07AA-F72B-4D70-B2F6-1AE69A533F14}" dt="2020-10-06T09:34:10.015" v="999" actId="1035"/>
          <ac:picMkLst>
            <pc:docMk/>
            <pc:sldMk cId="3326484936" sldId="373"/>
            <ac:picMk id="71" creationId="{FC43E8CC-16A8-4877-B661-6C7580B564B2}"/>
          </ac:picMkLst>
        </pc:picChg>
        <pc:picChg chg="add del mod">
          <ac:chgData name="kato yoko" userId="05faeffd7c2f10e3" providerId="LiveId" clId="{2CDC07AA-F72B-4D70-B2F6-1AE69A533F14}" dt="2020-10-06T08:45:34.627" v="936" actId="478"/>
          <ac:picMkLst>
            <pc:docMk/>
            <pc:sldMk cId="3326484936" sldId="373"/>
            <ac:picMk id="73" creationId="{ADACDE0A-A9A1-49B0-8503-5220E5194785}"/>
          </ac:picMkLst>
        </pc:picChg>
        <pc:picChg chg="add mod">
          <ac:chgData name="kato yoko" userId="05faeffd7c2f10e3" providerId="LiveId" clId="{2CDC07AA-F72B-4D70-B2F6-1AE69A533F14}" dt="2020-10-06T08:45:39.279" v="937" actId="1076"/>
          <ac:picMkLst>
            <pc:docMk/>
            <pc:sldMk cId="3326484936" sldId="373"/>
            <ac:picMk id="83" creationId="{408A9E71-2308-4B6B-9D45-47ABB49E3D67}"/>
          </ac:picMkLst>
        </pc:picChg>
        <pc:picChg chg="add mod">
          <ac:chgData name="kato yoko" userId="05faeffd7c2f10e3" providerId="LiveId" clId="{2CDC07AA-F72B-4D70-B2F6-1AE69A533F14}" dt="2020-10-06T08:46:13.829" v="943" actId="1076"/>
          <ac:picMkLst>
            <pc:docMk/>
            <pc:sldMk cId="3326484936" sldId="373"/>
            <ac:picMk id="85" creationId="{CDC8A475-322A-4C90-A554-2482EC27DC45}"/>
          </ac:picMkLst>
        </pc:picChg>
        <pc:picChg chg="add del mod">
          <ac:chgData name="kato yoko" userId="05faeffd7c2f10e3" providerId="LiveId" clId="{2CDC07AA-F72B-4D70-B2F6-1AE69A533F14}" dt="2020-10-06T09:32:03.624" v="962" actId="478"/>
          <ac:picMkLst>
            <pc:docMk/>
            <pc:sldMk cId="3326484936" sldId="373"/>
            <ac:picMk id="87" creationId="{CE52E928-D56E-4E3A-A3C0-17BBBC9299AA}"/>
          </ac:picMkLst>
        </pc:picChg>
        <pc:picChg chg="add del mod">
          <ac:chgData name="kato yoko" userId="05faeffd7c2f10e3" providerId="LiveId" clId="{2CDC07AA-F72B-4D70-B2F6-1AE69A533F14}" dt="2020-10-06T09:26:28.091" v="958" actId="478"/>
          <ac:picMkLst>
            <pc:docMk/>
            <pc:sldMk cId="3326484936" sldId="373"/>
            <ac:picMk id="89" creationId="{0B239406-F351-4B1D-A771-C22BEA45AEF6}"/>
          </ac:picMkLst>
        </pc:picChg>
        <pc:picChg chg="add mod modCrop">
          <ac:chgData name="kato yoko" userId="05faeffd7c2f10e3" providerId="LiveId" clId="{2CDC07AA-F72B-4D70-B2F6-1AE69A533F14}" dt="2020-10-06T09:35:58.580" v="1044" actId="1076"/>
          <ac:picMkLst>
            <pc:docMk/>
            <pc:sldMk cId="3326484936" sldId="373"/>
            <ac:picMk id="91" creationId="{D404D340-ABFA-42DB-AE94-CF87DF2F04D7}"/>
          </ac:picMkLst>
        </pc:picChg>
        <pc:picChg chg="add mod modCrop">
          <ac:chgData name="kato yoko" userId="05faeffd7c2f10e3" providerId="LiveId" clId="{2CDC07AA-F72B-4D70-B2F6-1AE69A533F14}" dt="2020-10-06T09:33:54.548" v="982" actId="1076"/>
          <ac:picMkLst>
            <pc:docMk/>
            <pc:sldMk cId="3326484936" sldId="373"/>
            <ac:picMk id="93" creationId="{3D2A1EBB-8F02-48B1-A3B3-90EF6D12C111}"/>
          </ac:picMkLst>
        </pc:picChg>
        <pc:cxnChg chg="add">
          <ac:chgData name="kato yoko" userId="05faeffd7c2f10e3" providerId="LiveId" clId="{2CDC07AA-F72B-4D70-B2F6-1AE69A533F14}" dt="2020-10-06T07:48:39.167" v="486" actId="11529"/>
          <ac:cxnSpMkLst>
            <pc:docMk/>
            <pc:sldMk cId="3326484936" sldId="373"/>
            <ac:cxnSpMk id="13" creationId="{8AFE060F-84AC-4ECD-93E7-B3EF970587C9}"/>
          </ac:cxnSpMkLst>
        </pc:cxnChg>
        <pc:cxnChg chg="add mod">
          <ac:chgData name="kato yoko" userId="05faeffd7c2f10e3" providerId="LiveId" clId="{2CDC07AA-F72B-4D70-B2F6-1AE69A533F14}" dt="2020-10-06T07:50:04.226" v="494" actId="1076"/>
          <ac:cxnSpMkLst>
            <pc:docMk/>
            <pc:sldMk cId="3326484936" sldId="373"/>
            <ac:cxnSpMk id="16" creationId="{91331346-CCBB-4D54-A3C7-36B4E2D13845}"/>
          </ac:cxnSpMkLst>
        </pc:cxnChg>
        <pc:cxnChg chg="add del mod">
          <ac:chgData name="kato yoko" userId="05faeffd7c2f10e3" providerId="LiveId" clId="{2CDC07AA-F72B-4D70-B2F6-1AE69A533F14}" dt="2020-10-06T08:33:31.259" v="666" actId="478"/>
          <ac:cxnSpMkLst>
            <pc:docMk/>
            <pc:sldMk cId="3326484936" sldId="373"/>
            <ac:cxnSpMk id="31" creationId="{92916760-9CAF-425D-8589-977904145663}"/>
          </ac:cxnSpMkLst>
        </pc:cxnChg>
        <pc:cxnChg chg="add del mod">
          <ac:chgData name="kato yoko" userId="05faeffd7c2f10e3" providerId="LiveId" clId="{2CDC07AA-F72B-4D70-B2F6-1AE69A533F14}" dt="2020-10-06T08:34:37.805" v="681" actId="478"/>
          <ac:cxnSpMkLst>
            <pc:docMk/>
            <pc:sldMk cId="3326484936" sldId="373"/>
            <ac:cxnSpMk id="32" creationId="{A71399E2-CC9F-409E-9B5A-A8D340A91885}"/>
          </ac:cxnSpMkLst>
        </pc:cxnChg>
        <pc:cxnChg chg="add del mod">
          <ac:chgData name="kato yoko" userId="05faeffd7c2f10e3" providerId="LiveId" clId="{2CDC07AA-F72B-4D70-B2F6-1AE69A533F14}" dt="2020-10-06T08:45:58.497" v="939" actId="478"/>
          <ac:cxnSpMkLst>
            <pc:docMk/>
            <pc:sldMk cId="3326484936" sldId="373"/>
            <ac:cxnSpMk id="34" creationId="{325D4BD6-E7AC-47C8-B3CB-F9C4565329B6}"/>
          </ac:cxnSpMkLst>
        </pc:cxnChg>
        <pc:cxnChg chg="add mod">
          <ac:chgData name="kato yoko" userId="05faeffd7c2f10e3" providerId="LiveId" clId="{2CDC07AA-F72B-4D70-B2F6-1AE69A533F14}" dt="2020-10-06T07:50:20.597" v="496" actId="1076"/>
          <ac:cxnSpMkLst>
            <pc:docMk/>
            <pc:sldMk cId="3326484936" sldId="373"/>
            <ac:cxnSpMk id="36" creationId="{4978BEEF-A650-4EF3-86C7-0C301FE1A4CF}"/>
          </ac:cxnSpMkLst>
        </pc:cxnChg>
        <pc:cxnChg chg="add del mod">
          <ac:chgData name="kato yoko" userId="05faeffd7c2f10e3" providerId="LiveId" clId="{2CDC07AA-F72B-4D70-B2F6-1AE69A533F14}" dt="2020-10-06T08:45:58.497" v="939" actId="478"/>
          <ac:cxnSpMkLst>
            <pc:docMk/>
            <pc:sldMk cId="3326484936" sldId="373"/>
            <ac:cxnSpMk id="51" creationId="{69139DE1-006E-4366-938C-CC550F2813F6}"/>
          </ac:cxnSpMkLst>
        </pc:cxnChg>
        <pc:cxnChg chg="add del mod">
          <ac:chgData name="kato yoko" userId="05faeffd7c2f10e3" providerId="LiveId" clId="{2CDC07AA-F72B-4D70-B2F6-1AE69A533F14}" dt="2020-10-06T08:36:35.238" v="716" actId="478"/>
          <ac:cxnSpMkLst>
            <pc:docMk/>
            <pc:sldMk cId="3326484936" sldId="373"/>
            <ac:cxnSpMk id="54" creationId="{1FF1731B-B556-455B-8488-FADDC7262B4F}"/>
          </ac:cxnSpMkLst>
        </pc:cxnChg>
        <pc:cxnChg chg="add del mod">
          <ac:chgData name="kato yoko" userId="05faeffd7c2f10e3" providerId="LiveId" clId="{2CDC07AA-F72B-4D70-B2F6-1AE69A533F14}" dt="2020-10-06T08:45:58.497" v="939" actId="478"/>
          <ac:cxnSpMkLst>
            <pc:docMk/>
            <pc:sldMk cId="3326484936" sldId="373"/>
            <ac:cxnSpMk id="55" creationId="{E6A836C4-8921-4304-9886-E78A2BF90912}"/>
          </ac:cxnSpMkLst>
        </pc:cxnChg>
        <pc:cxnChg chg="add del mod">
          <ac:chgData name="kato yoko" userId="05faeffd7c2f10e3" providerId="LiveId" clId="{2CDC07AA-F72B-4D70-B2F6-1AE69A533F14}" dt="2020-10-06T08:36:32.253" v="715" actId="478"/>
          <ac:cxnSpMkLst>
            <pc:docMk/>
            <pc:sldMk cId="3326484936" sldId="373"/>
            <ac:cxnSpMk id="56" creationId="{35EBBBC7-EAC9-4659-8B0B-765BCA5D39F7}"/>
          </ac:cxnSpMkLst>
        </pc:cxnChg>
        <pc:cxnChg chg="add del mod">
          <ac:chgData name="kato yoko" userId="05faeffd7c2f10e3" providerId="LiveId" clId="{2CDC07AA-F72B-4D70-B2F6-1AE69A533F14}" dt="2020-10-06T08:36:21.307" v="706" actId="478"/>
          <ac:cxnSpMkLst>
            <pc:docMk/>
            <pc:sldMk cId="3326484936" sldId="373"/>
            <ac:cxnSpMk id="57" creationId="{A692F758-8634-4F49-AD7B-CAFC6AAAE5B4}"/>
          </ac:cxnSpMkLst>
        </pc:cxnChg>
        <pc:cxnChg chg="add del mod">
          <ac:chgData name="kato yoko" userId="05faeffd7c2f10e3" providerId="LiveId" clId="{2CDC07AA-F72B-4D70-B2F6-1AE69A533F14}" dt="2020-10-06T08:45:58.497" v="939" actId="478"/>
          <ac:cxnSpMkLst>
            <pc:docMk/>
            <pc:sldMk cId="3326484936" sldId="373"/>
            <ac:cxnSpMk id="58" creationId="{F37E8488-888D-44B9-88A9-52A421EDFB29}"/>
          </ac:cxnSpMkLst>
        </pc:cxnChg>
      </pc:sldChg>
      <pc:sldChg chg="addSp delSp modSp new mod">
        <pc:chgData name="kato yoko" userId="05faeffd7c2f10e3" providerId="LiveId" clId="{2CDC07AA-F72B-4D70-B2F6-1AE69A533F14}" dt="2020-10-09T11:23:07.211" v="4222" actId="1076"/>
        <pc:sldMkLst>
          <pc:docMk/>
          <pc:sldMk cId="995332101" sldId="374"/>
        </pc:sldMkLst>
        <pc:spChg chg="add del mod">
          <ac:chgData name="kato yoko" userId="05faeffd7c2f10e3" providerId="LiveId" clId="{2CDC07AA-F72B-4D70-B2F6-1AE69A533F14}" dt="2020-10-09T11:22:55.040" v="4219" actId="478"/>
          <ac:spMkLst>
            <pc:docMk/>
            <pc:sldMk cId="995332101" sldId="374"/>
            <ac:spMk id="2" creationId="{9FA79ED6-0E22-4BC9-8BDC-902A172DF94B}"/>
          </ac:spMkLst>
        </pc:spChg>
        <pc:spChg chg="del">
          <ac:chgData name="kato yoko" userId="05faeffd7c2f10e3" providerId="LiveId" clId="{2CDC07AA-F72B-4D70-B2F6-1AE69A533F14}" dt="2020-10-07T03:21:41.412" v="1805" actId="478"/>
          <ac:spMkLst>
            <pc:docMk/>
            <pc:sldMk cId="995332101" sldId="374"/>
            <ac:spMk id="2" creationId="{AF1354E1-8125-47F3-9C87-E1317E3AA841}"/>
          </ac:spMkLst>
        </pc:spChg>
        <pc:spChg chg="del">
          <ac:chgData name="kato yoko" userId="05faeffd7c2f10e3" providerId="LiveId" clId="{2CDC07AA-F72B-4D70-B2F6-1AE69A533F14}" dt="2020-10-07T03:21:41.412" v="1805" actId="478"/>
          <ac:spMkLst>
            <pc:docMk/>
            <pc:sldMk cId="995332101" sldId="374"/>
            <ac:spMk id="3" creationId="{AF56DE43-C822-4F61-841F-D483C8BD162A}"/>
          </ac:spMkLst>
        </pc:spChg>
        <pc:spChg chg="add mod">
          <ac:chgData name="kato yoko" userId="05faeffd7c2f10e3" providerId="LiveId" clId="{2CDC07AA-F72B-4D70-B2F6-1AE69A533F14}" dt="2020-10-09T11:23:02.961" v="4221" actId="1076"/>
          <ac:spMkLst>
            <pc:docMk/>
            <pc:sldMk cId="995332101" sldId="374"/>
            <ac:spMk id="5" creationId="{E2EBC700-56F2-4B0E-AE5C-0B8D81F28C96}"/>
          </ac:spMkLst>
        </pc:spChg>
        <pc:spChg chg="add mod">
          <ac:chgData name="kato yoko" userId="05faeffd7c2f10e3" providerId="LiveId" clId="{2CDC07AA-F72B-4D70-B2F6-1AE69A533F14}" dt="2020-10-09T11:23:07.211" v="4222" actId="1076"/>
          <ac:spMkLst>
            <pc:docMk/>
            <pc:sldMk cId="995332101" sldId="374"/>
            <ac:spMk id="7" creationId="{D9048BA3-7891-42B4-A796-CC9B4519B539}"/>
          </ac:spMkLst>
        </pc:spChg>
        <pc:spChg chg="add del">
          <ac:chgData name="kato yoko" userId="05faeffd7c2f10e3" providerId="LiveId" clId="{2CDC07AA-F72B-4D70-B2F6-1AE69A533F14}" dt="2020-10-07T03:22:07.203" v="1808" actId="478"/>
          <ac:spMkLst>
            <pc:docMk/>
            <pc:sldMk cId="995332101" sldId="374"/>
            <ac:spMk id="9" creationId="{295859C0-0DC4-4D13-B449-33E0AA21439C}"/>
          </ac:spMkLst>
        </pc:spChg>
        <pc:spChg chg="add del mod">
          <ac:chgData name="kato yoko" userId="05faeffd7c2f10e3" providerId="LiveId" clId="{2CDC07AA-F72B-4D70-B2F6-1AE69A533F14}" dt="2020-10-07T03:22:29.400" v="1825" actId="478"/>
          <ac:spMkLst>
            <pc:docMk/>
            <pc:sldMk cId="995332101" sldId="374"/>
            <ac:spMk id="10" creationId="{70EB2D33-EB5D-47F4-9997-F5C1C46D4B4F}"/>
          </ac:spMkLst>
        </pc:spChg>
      </pc:sldChg>
      <pc:sldChg chg="addSp delSp modSp new mod">
        <pc:chgData name="kato yoko" userId="05faeffd7c2f10e3" providerId="LiveId" clId="{2CDC07AA-F72B-4D70-B2F6-1AE69A533F14}" dt="2020-10-09T10:19:40.557" v="3932" actId="1037"/>
        <pc:sldMkLst>
          <pc:docMk/>
          <pc:sldMk cId="391227240" sldId="375"/>
        </pc:sldMkLst>
        <pc:spChg chg="del">
          <ac:chgData name="kato yoko" userId="05faeffd7c2f10e3" providerId="LiveId" clId="{2CDC07AA-F72B-4D70-B2F6-1AE69A533F14}" dt="2020-10-07T03:23:36.521" v="1870" actId="478"/>
          <ac:spMkLst>
            <pc:docMk/>
            <pc:sldMk cId="391227240" sldId="375"/>
            <ac:spMk id="2" creationId="{1CA4600A-9BD5-4357-A267-4748FAEAE908}"/>
          </ac:spMkLst>
        </pc:spChg>
        <pc:spChg chg="add del mod">
          <ac:chgData name="kato yoko" userId="05faeffd7c2f10e3" providerId="LiveId" clId="{2CDC07AA-F72B-4D70-B2F6-1AE69A533F14}" dt="2020-10-09T10:18:09.060" v="3839" actId="478"/>
          <ac:spMkLst>
            <pc:docMk/>
            <pc:sldMk cId="391227240" sldId="375"/>
            <ac:spMk id="3" creationId="{6979D7A8-6E3E-4617-8893-D91B97DD68DF}"/>
          </ac:spMkLst>
        </pc:spChg>
        <pc:spChg chg="del">
          <ac:chgData name="kato yoko" userId="05faeffd7c2f10e3" providerId="LiveId" clId="{2CDC07AA-F72B-4D70-B2F6-1AE69A533F14}" dt="2020-10-07T03:23:36.521" v="1870" actId="478"/>
          <ac:spMkLst>
            <pc:docMk/>
            <pc:sldMk cId="391227240" sldId="375"/>
            <ac:spMk id="3" creationId="{93357AA8-3428-45E7-8374-0CFDC96DFD76}"/>
          </ac:spMkLst>
        </pc:spChg>
        <pc:spChg chg="add mod">
          <ac:chgData name="kato yoko" userId="05faeffd7c2f10e3" providerId="LiveId" clId="{2CDC07AA-F72B-4D70-B2F6-1AE69A533F14}" dt="2020-10-08T11:56:12.403" v="2272" actId="1076"/>
          <ac:spMkLst>
            <pc:docMk/>
            <pc:sldMk cId="391227240" sldId="375"/>
            <ac:spMk id="4" creationId="{DD2B87A5-2E10-4517-8E96-248B4F06C24D}"/>
          </ac:spMkLst>
        </pc:spChg>
        <pc:spChg chg="add mod">
          <ac:chgData name="kato yoko" userId="05faeffd7c2f10e3" providerId="LiveId" clId="{2CDC07AA-F72B-4D70-B2F6-1AE69A533F14}" dt="2020-10-09T10:18:43.408" v="3878" actId="1036"/>
          <ac:spMkLst>
            <pc:docMk/>
            <pc:sldMk cId="391227240" sldId="375"/>
            <ac:spMk id="5" creationId="{1A480A1A-32D2-403F-9F3A-BCB2D23C2687}"/>
          </ac:spMkLst>
        </pc:spChg>
        <pc:spChg chg="add del mod">
          <ac:chgData name="kato yoko" userId="05faeffd7c2f10e3" providerId="LiveId" clId="{2CDC07AA-F72B-4D70-B2F6-1AE69A533F14}" dt="2020-10-09T10:19:01.313" v="3882" actId="478"/>
          <ac:spMkLst>
            <pc:docMk/>
            <pc:sldMk cId="391227240" sldId="375"/>
            <ac:spMk id="7" creationId="{CB79C222-D954-4410-99B2-38AAF0B8CC74}"/>
          </ac:spMkLst>
        </pc:spChg>
        <pc:spChg chg="add mod">
          <ac:chgData name="kato yoko" userId="05faeffd7c2f10e3" providerId="LiveId" clId="{2CDC07AA-F72B-4D70-B2F6-1AE69A533F14}" dt="2020-10-08T00:04:48.440" v="2066" actId="1076"/>
          <ac:spMkLst>
            <pc:docMk/>
            <pc:sldMk cId="391227240" sldId="375"/>
            <ac:spMk id="9" creationId="{C917D1CC-A1A9-4918-A070-7311644C9953}"/>
          </ac:spMkLst>
        </pc:spChg>
        <pc:spChg chg="add mod">
          <ac:chgData name="kato yoko" userId="05faeffd7c2f10e3" providerId="LiveId" clId="{2CDC07AA-F72B-4D70-B2F6-1AE69A533F14}" dt="2020-10-09T10:19:40.557" v="3932" actId="1037"/>
          <ac:spMkLst>
            <pc:docMk/>
            <pc:sldMk cId="391227240" sldId="375"/>
            <ac:spMk id="10" creationId="{FCD59CF5-3670-4D55-ACAA-179B65FB0BC8}"/>
          </ac:spMkLst>
        </pc:spChg>
        <pc:spChg chg="add mod">
          <ac:chgData name="kato yoko" userId="05faeffd7c2f10e3" providerId="LiveId" clId="{2CDC07AA-F72B-4D70-B2F6-1AE69A533F14}" dt="2020-10-08T00:05:09.536" v="2069" actId="1076"/>
          <ac:spMkLst>
            <pc:docMk/>
            <pc:sldMk cId="391227240" sldId="375"/>
            <ac:spMk id="11" creationId="{841808E5-697E-4C12-A057-4A1A86A1D963}"/>
          </ac:spMkLst>
        </pc:spChg>
        <pc:spChg chg="add mod">
          <ac:chgData name="kato yoko" userId="05faeffd7c2f10e3" providerId="LiveId" clId="{2CDC07AA-F72B-4D70-B2F6-1AE69A533F14}" dt="2020-10-08T11:56:33.910" v="2285" actId="1076"/>
          <ac:spMkLst>
            <pc:docMk/>
            <pc:sldMk cId="391227240" sldId="375"/>
            <ac:spMk id="13" creationId="{D5858DB8-3575-486B-8D1D-5CCA1EEF551F}"/>
          </ac:spMkLst>
        </pc:spChg>
        <pc:spChg chg="add mod">
          <ac:chgData name="kato yoko" userId="05faeffd7c2f10e3" providerId="LiveId" clId="{2CDC07AA-F72B-4D70-B2F6-1AE69A533F14}" dt="2020-10-08T11:56:23.632" v="2283" actId="1036"/>
          <ac:spMkLst>
            <pc:docMk/>
            <pc:sldMk cId="391227240" sldId="375"/>
            <ac:spMk id="14" creationId="{8BF81B35-EC0A-4902-A0E8-60DCE0A9C531}"/>
          </ac:spMkLst>
        </pc:spChg>
        <pc:spChg chg="add del mod">
          <ac:chgData name="kato yoko" userId="05faeffd7c2f10e3" providerId="LiveId" clId="{2CDC07AA-F72B-4D70-B2F6-1AE69A533F14}" dt="2020-10-09T10:17:30.855" v="3826" actId="21"/>
          <ac:spMkLst>
            <pc:docMk/>
            <pc:sldMk cId="391227240" sldId="375"/>
            <ac:spMk id="15" creationId="{438DE19C-D5B2-43E4-AD69-BEC1F9BD86B7}"/>
          </ac:spMkLst>
        </pc:spChg>
        <pc:spChg chg="add mod">
          <ac:chgData name="kato yoko" userId="05faeffd7c2f10e3" providerId="LiveId" clId="{2CDC07AA-F72B-4D70-B2F6-1AE69A533F14}" dt="2020-10-08T11:56:16.797" v="2273" actId="1076"/>
          <ac:spMkLst>
            <pc:docMk/>
            <pc:sldMk cId="391227240" sldId="375"/>
            <ac:spMk id="16" creationId="{E66FDEC4-9B73-403B-9887-CAA3426EBAD0}"/>
          </ac:spMkLst>
        </pc:spChg>
        <pc:spChg chg="add del mod">
          <ac:chgData name="kato yoko" userId="05faeffd7c2f10e3" providerId="LiveId" clId="{2CDC07AA-F72B-4D70-B2F6-1AE69A533F14}" dt="2020-10-09T10:18:30.235" v="3867"/>
          <ac:spMkLst>
            <pc:docMk/>
            <pc:sldMk cId="391227240" sldId="375"/>
            <ac:spMk id="17" creationId="{FD72E998-81D6-4BB7-A5ED-DF2DF08FF77E}"/>
          </ac:spMkLst>
        </pc:spChg>
        <pc:spChg chg="add del">
          <ac:chgData name="kato yoko" userId="05faeffd7c2f10e3" providerId="LiveId" clId="{2CDC07AA-F72B-4D70-B2F6-1AE69A533F14}" dt="2020-10-08T11:40:42.666" v="2099" actId="478"/>
          <ac:spMkLst>
            <pc:docMk/>
            <pc:sldMk cId="391227240" sldId="375"/>
            <ac:spMk id="18" creationId="{D00D74C5-E5FD-4C1E-9809-6026D100BB68}"/>
          </ac:spMkLst>
        </pc:spChg>
        <pc:spChg chg="add mod">
          <ac:chgData name="kato yoko" userId="05faeffd7c2f10e3" providerId="LiveId" clId="{2CDC07AA-F72B-4D70-B2F6-1AE69A533F14}" dt="2020-10-09T10:19:20.628" v="3909" actId="1076"/>
          <ac:spMkLst>
            <pc:docMk/>
            <pc:sldMk cId="391227240" sldId="375"/>
            <ac:spMk id="18" creationId="{F85B3463-8E8D-4849-B86C-A19F14D1F7D0}"/>
          </ac:spMkLst>
        </pc:spChg>
        <pc:spChg chg="add del mod">
          <ac:chgData name="kato yoko" userId="05faeffd7c2f10e3" providerId="LiveId" clId="{2CDC07AA-F72B-4D70-B2F6-1AE69A533F14}" dt="2020-10-08T11:42:00.583" v="2150" actId="478"/>
          <ac:spMkLst>
            <pc:docMk/>
            <pc:sldMk cId="391227240" sldId="375"/>
            <ac:spMk id="20" creationId="{4E19CAB2-37D8-4FF3-A53A-986955D8B7C3}"/>
          </ac:spMkLst>
        </pc:spChg>
        <pc:spChg chg="add del mod">
          <ac:chgData name="kato yoko" userId="05faeffd7c2f10e3" providerId="LiveId" clId="{2CDC07AA-F72B-4D70-B2F6-1AE69A533F14}" dt="2020-10-09T10:16:59.424" v="3816" actId="21"/>
          <ac:spMkLst>
            <pc:docMk/>
            <pc:sldMk cId="391227240" sldId="375"/>
            <ac:spMk id="22" creationId="{5D495E8E-9130-4430-BABA-BD07C0C23DF4}"/>
          </ac:spMkLst>
        </pc:spChg>
        <pc:spChg chg="add del mod">
          <ac:chgData name="kato yoko" userId="05faeffd7c2f10e3" providerId="LiveId" clId="{2CDC07AA-F72B-4D70-B2F6-1AE69A533F14}" dt="2020-10-08T11:42:00.583" v="2150" actId="478"/>
          <ac:spMkLst>
            <pc:docMk/>
            <pc:sldMk cId="391227240" sldId="375"/>
            <ac:spMk id="24" creationId="{0E14F2E1-3DE2-4C07-B190-55321A31129D}"/>
          </ac:spMkLst>
        </pc:spChg>
        <pc:spChg chg="add del mod">
          <ac:chgData name="kato yoko" userId="05faeffd7c2f10e3" providerId="LiveId" clId="{2CDC07AA-F72B-4D70-B2F6-1AE69A533F14}" dt="2020-10-09T10:16:59.424" v="3816" actId="21"/>
          <ac:spMkLst>
            <pc:docMk/>
            <pc:sldMk cId="391227240" sldId="375"/>
            <ac:spMk id="30" creationId="{0A99493B-753D-4D5D-B59F-26D49BD94CBD}"/>
          </ac:spMkLst>
        </pc:spChg>
        <pc:spChg chg="add del mod">
          <ac:chgData name="kato yoko" userId="05faeffd7c2f10e3" providerId="LiveId" clId="{2CDC07AA-F72B-4D70-B2F6-1AE69A533F14}" dt="2020-10-09T10:16:59.424" v="3816" actId="21"/>
          <ac:spMkLst>
            <pc:docMk/>
            <pc:sldMk cId="391227240" sldId="375"/>
            <ac:spMk id="32" creationId="{F09CE98D-9D53-48CA-9B5E-0220BEC6C524}"/>
          </ac:spMkLst>
        </pc:spChg>
        <pc:spChg chg="add del mod">
          <ac:chgData name="kato yoko" userId="05faeffd7c2f10e3" providerId="LiveId" clId="{2CDC07AA-F72B-4D70-B2F6-1AE69A533F14}" dt="2020-10-09T10:16:59.424" v="3816" actId="21"/>
          <ac:spMkLst>
            <pc:docMk/>
            <pc:sldMk cId="391227240" sldId="375"/>
            <ac:spMk id="34" creationId="{D8F30E6C-1BCC-4504-9720-D466D0E7FFF4}"/>
          </ac:spMkLst>
        </pc:spChg>
        <pc:spChg chg="add del">
          <ac:chgData name="kato yoko" userId="05faeffd7c2f10e3" providerId="LiveId" clId="{2CDC07AA-F72B-4D70-B2F6-1AE69A533F14}" dt="2020-10-08T11:43:39.348" v="2168" actId="22"/>
          <ac:spMkLst>
            <pc:docMk/>
            <pc:sldMk cId="391227240" sldId="375"/>
            <ac:spMk id="36" creationId="{726C8D4B-BDCC-4BB1-B34C-C2132ABEE938}"/>
          </ac:spMkLst>
        </pc:spChg>
        <pc:spChg chg="add del mod">
          <ac:chgData name="kato yoko" userId="05faeffd7c2f10e3" providerId="LiveId" clId="{2CDC07AA-F72B-4D70-B2F6-1AE69A533F14}" dt="2020-10-09T10:16:59.424" v="3816" actId="21"/>
          <ac:spMkLst>
            <pc:docMk/>
            <pc:sldMk cId="391227240" sldId="375"/>
            <ac:spMk id="38" creationId="{82A955E8-6F9F-49AB-953B-BB4B4317681F}"/>
          </ac:spMkLst>
        </pc:spChg>
        <pc:spChg chg="add mod">
          <ac:chgData name="kato yoko" userId="05faeffd7c2f10e3" providerId="LiveId" clId="{2CDC07AA-F72B-4D70-B2F6-1AE69A533F14}" dt="2020-10-08T11:56:39.565" v="2304" actId="1036"/>
          <ac:spMkLst>
            <pc:docMk/>
            <pc:sldMk cId="391227240" sldId="375"/>
            <ac:spMk id="40" creationId="{4A8D97DE-ECD7-4321-B738-A9DF6A24B883}"/>
          </ac:spMkLst>
        </pc:spChg>
        <pc:spChg chg="add mod">
          <ac:chgData name="kato yoko" userId="05faeffd7c2f10e3" providerId="LiveId" clId="{2CDC07AA-F72B-4D70-B2F6-1AE69A533F14}" dt="2020-10-08T11:56:50.323" v="2313" actId="1035"/>
          <ac:spMkLst>
            <pc:docMk/>
            <pc:sldMk cId="391227240" sldId="375"/>
            <ac:spMk id="42" creationId="{0FE31246-8DD4-4E2D-9699-88B2289FBF18}"/>
          </ac:spMkLst>
        </pc:spChg>
        <pc:spChg chg="add del mod">
          <ac:chgData name="kato yoko" userId="05faeffd7c2f10e3" providerId="LiveId" clId="{2CDC07AA-F72B-4D70-B2F6-1AE69A533F14}" dt="2020-10-09T10:16:59.424" v="3816" actId="21"/>
          <ac:spMkLst>
            <pc:docMk/>
            <pc:sldMk cId="391227240" sldId="375"/>
            <ac:spMk id="44" creationId="{9E03C092-BDA8-4DE4-9DD7-05BEA4E62DDD}"/>
          </ac:spMkLst>
        </pc:spChg>
        <pc:picChg chg="add mod">
          <ac:chgData name="kato yoko" userId="05faeffd7c2f10e3" providerId="LiveId" clId="{2CDC07AA-F72B-4D70-B2F6-1AE69A533F14}" dt="2020-10-09T10:19:22.824" v="3910" actId="1076"/>
          <ac:picMkLst>
            <pc:docMk/>
            <pc:sldMk cId="391227240" sldId="375"/>
            <ac:picMk id="2" creationId="{06F59E30-E7A7-4B56-AC65-6A45AC61532B}"/>
          </ac:picMkLst>
        </pc:picChg>
        <pc:picChg chg="add mod">
          <ac:chgData name="kato yoko" userId="05faeffd7c2f10e3" providerId="LiveId" clId="{2CDC07AA-F72B-4D70-B2F6-1AE69A533F14}" dt="2020-10-08T11:24:27.460" v="2084" actId="1076"/>
          <ac:picMkLst>
            <pc:docMk/>
            <pc:sldMk cId="391227240" sldId="375"/>
            <ac:picMk id="6" creationId="{9676A844-BAC7-449A-A0E6-E3C4002DB629}"/>
          </ac:picMkLst>
        </pc:picChg>
        <pc:picChg chg="add mod">
          <ac:chgData name="kato yoko" userId="05faeffd7c2f10e3" providerId="LiveId" clId="{2CDC07AA-F72B-4D70-B2F6-1AE69A533F14}" dt="2020-10-08T11:23:35.900" v="2071" actId="14100"/>
          <ac:picMkLst>
            <pc:docMk/>
            <pc:sldMk cId="391227240" sldId="375"/>
            <ac:picMk id="8" creationId="{B4611AA0-09A2-451B-9674-C7512BBD938D}"/>
          </ac:picMkLst>
        </pc:picChg>
        <pc:picChg chg="add mod">
          <ac:chgData name="kato yoko" userId="05faeffd7c2f10e3" providerId="LiveId" clId="{2CDC07AA-F72B-4D70-B2F6-1AE69A533F14}" dt="2020-10-09T10:18:35.316" v="3868" actId="1076"/>
          <ac:picMkLst>
            <pc:docMk/>
            <pc:sldMk cId="391227240" sldId="375"/>
            <ac:picMk id="12" creationId="{941BB1FB-0E65-4433-9682-D7F646296C35}"/>
          </ac:picMkLst>
        </pc:picChg>
        <pc:picChg chg="add del mod modCrop">
          <ac:chgData name="kato yoko" userId="05faeffd7c2f10e3" providerId="LiveId" clId="{2CDC07AA-F72B-4D70-B2F6-1AE69A533F14}" dt="2020-10-09T10:16:59.424" v="3816" actId="21"/>
          <ac:picMkLst>
            <pc:docMk/>
            <pc:sldMk cId="391227240" sldId="375"/>
            <ac:picMk id="26" creationId="{63B94D84-6064-495F-97E3-F7C5FE3CE1D3}"/>
          </ac:picMkLst>
        </pc:picChg>
        <pc:picChg chg="add del mod modCrop">
          <ac:chgData name="kato yoko" userId="05faeffd7c2f10e3" providerId="LiveId" clId="{2CDC07AA-F72B-4D70-B2F6-1AE69A533F14}" dt="2020-10-08T11:54:50.542" v="2261" actId="478"/>
          <ac:picMkLst>
            <pc:docMk/>
            <pc:sldMk cId="391227240" sldId="375"/>
            <ac:picMk id="28" creationId="{AC677DA7-FB2E-4E94-BD7F-50C2A6D31B33}"/>
          </ac:picMkLst>
        </pc:picChg>
        <pc:cxnChg chg="add mod">
          <ac:chgData name="kato yoko" userId="05faeffd7c2f10e3" providerId="LiveId" clId="{2CDC07AA-F72B-4D70-B2F6-1AE69A533F14}" dt="2020-10-08T11:54:11.696" v="2258" actId="1037"/>
          <ac:cxnSpMkLst>
            <pc:docMk/>
            <pc:sldMk cId="391227240" sldId="375"/>
            <ac:cxnSpMk id="46" creationId="{50034177-E564-4D1E-8391-D1446AC1BE86}"/>
          </ac:cxnSpMkLst>
        </pc:cxnChg>
      </pc:sldChg>
      <pc:sldChg chg="addSp delSp modSp add mod">
        <pc:chgData name="kato yoko" userId="05faeffd7c2f10e3" providerId="LiveId" clId="{2CDC07AA-F72B-4D70-B2F6-1AE69A533F14}" dt="2020-10-09T10:17:12.749" v="3820"/>
        <pc:sldMkLst>
          <pc:docMk/>
          <pc:sldMk cId="3062963874" sldId="376"/>
        </pc:sldMkLst>
        <pc:spChg chg="del mod">
          <ac:chgData name="kato yoko" userId="05faeffd7c2f10e3" providerId="LiveId" clId="{2CDC07AA-F72B-4D70-B2F6-1AE69A533F14}" dt="2020-10-09T10:16:37.983" v="3812" actId="21"/>
          <ac:spMkLst>
            <pc:docMk/>
            <pc:sldMk cId="3062963874" sldId="376"/>
            <ac:spMk id="4" creationId="{DD2B87A5-2E10-4517-8E96-248B4F06C24D}"/>
          </ac:spMkLst>
        </pc:spChg>
        <pc:spChg chg="add del mod">
          <ac:chgData name="kato yoko" userId="05faeffd7c2f10e3" providerId="LiveId" clId="{2CDC07AA-F72B-4D70-B2F6-1AE69A533F14}" dt="2020-10-09T10:16:37.983" v="3812" actId="21"/>
          <ac:spMkLst>
            <pc:docMk/>
            <pc:sldMk cId="3062963874" sldId="376"/>
            <ac:spMk id="5" creationId="{6B8E3015-C511-45EC-9013-986D74AEBD2B}"/>
          </ac:spMkLst>
        </pc:spChg>
        <pc:spChg chg="add del mod">
          <ac:chgData name="kato yoko" userId="05faeffd7c2f10e3" providerId="LiveId" clId="{2CDC07AA-F72B-4D70-B2F6-1AE69A533F14}" dt="2020-10-09T10:16:37.983" v="3812" actId="21"/>
          <ac:spMkLst>
            <pc:docMk/>
            <pc:sldMk cId="3062963874" sldId="376"/>
            <ac:spMk id="7" creationId="{B81918B7-7998-4678-A7D9-A9FDB44E9F91}"/>
          </ac:spMkLst>
        </pc:spChg>
        <pc:spChg chg="del">
          <ac:chgData name="kato yoko" userId="05faeffd7c2f10e3" providerId="LiveId" clId="{2CDC07AA-F72B-4D70-B2F6-1AE69A533F14}" dt="2020-10-08T11:58:34.874" v="2360" actId="478"/>
          <ac:spMkLst>
            <pc:docMk/>
            <pc:sldMk cId="3062963874" sldId="376"/>
            <ac:spMk id="9" creationId="{C917D1CC-A1A9-4918-A070-7311644C9953}"/>
          </ac:spMkLst>
        </pc:spChg>
        <pc:spChg chg="add del mod">
          <ac:chgData name="kato yoko" userId="05faeffd7c2f10e3" providerId="LiveId" clId="{2CDC07AA-F72B-4D70-B2F6-1AE69A533F14}" dt="2020-10-09T10:16:11.285" v="3809" actId="21"/>
          <ac:spMkLst>
            <pc:docMk/>
            <pc:sldMk cId="3062963874" sldId="376"/>
            <ac:spMk id="9" creationId="{CF2A2804-9024-4DF3-BEAD-ED20BEDCB6D9}"/>
          </ac:spMkLst>
        </pc:spChg>
        <pc:spChg chg="add del mod">
          <ac:chgData name="kato yoko" userId="05faeffd7c2f10e3" providerId="LiveId" clId="{2CDC07AA-F72B-4D70-B2F6-1AE69A533F14}" dt="2020-10-09T10:16:11.285" v="3809" actId="21"/>
          <ac:spMkLst>
            <pc:docMk/>
            <pc:sldMk cId="3062963874" sldId="376"/>
            <ac:spMk id="10" creationId="{844EE64B-5FB0-48D0-9C96-0B48787496EC}"/>
          </ac:spMkLst>
        </pc:spChg>
        <pc:spChg chg="add del mod">
          <ac:chgData name="kato yoko" userId="05faeffd7c2f10e3" providerId="LiveId" clId="{2CDC07AA-F72B-4D70-B2F6-1AE69A533F14}" dt="2020-10-09T00:46:16.240" v="2416" actId="478"/>
          <ac:spMkLst>
            <pc:docMk/>
            <pc:sldMk cId="3062963874" sldId="376"/>
            <ac:spMk id="10" creationId="{F571E98B-FA14-46ED-9FD0-170DC16F8B17}"/>
          </ac:spMkLst>
        </pc:spChg>
        <pc:spChg chg="del">
          <ac:chgData name="kato yoko" userId="05faeffd7c2f10e3" providerId="LiveId" clId="{2CDC07AA-F72B-4D70-B2F6-1AE69A533F14}" dt="2020-10-08T11:58:34.874" v="2360" actId="478"/>
          <ac:spMkLst>
            <pc:docMk/>
            <pc:sldMk cId="3062963874" sldId="376"/>
            <ac:spMk id="11" creationId="{841808E5-697E-4C12-A057-4A1A86A1D963}"/>
          </ac:spMkLst>
        </pc:spChg>
        <pc:spChg chg="add del mod">
          <ac:chgData name="kato yoko" userId="05faeffd7c2f10e3" providerId="LiveId" clId="{2CDC07AA-F72B-4D70-B2F6-1AE69A533F14}" dt="2020-10-09T00:46:19.121" v="2418" actId="478"/>
          <ac:spMkLst>
            <pc:docMk/>
            <pc:sldMk cId="3062963874" sldId="376"/>
            <ac:spMk id="12" creationId="{9F682C0A-3746-47DD-BFC3-B04B45A2C720}"/>
          </ac:spMkLst>
        </pc:spChg>
        <pc:spChg chg="add del mod">
          <ac:chgData name="kato yoko" userId="05faeffd7c2f10e3" providerId="LiveId" clId="{2CDC07AA-F72B-4D70-B2F6-1AE69A533F14}" dt="2020-10-09T10:16:11.285" v="3809" actId="21"/>
          <ac:spMkLst>
            <pc:docMk/>
            <pc:sldMk cId="3062963874" sldId="376"/>
            <ac:spMk id="12" creationId="{CAB7A4E2-7CF8-4F47-8385-AC9A0909787B}"/>
          </ac:spMkLst>
        </pc:spChg>
        <pc:spChg chg="del mod">
          <ac:chgData name="kato yoko" userId="05faeffd7c2f10e3" providerId="LiveId" clId="{2CDC07AA-F72B-4D70-B2F6-1AE69A533F14}" dt="2020-10-09T10:16:37.983" v="3812" actId="21"/>
          <ac:spMkLst>
            <pc:docMk/>
            <pc:sldMk cId="3062963874" sldId="376"/>
            <ac:spMk id="13" creationId="{D5858DB8-3575-486B-8D1D-5CCA1EEF551F}"/>
          </ac:spMkLst>
        </pc:spChg>
        <pc:spChg chg="del mod">
          <ac:chgData name="kato yoko" userId="05faeffd7c2f10e3" providerId="LiveId" clId="{2CDC07AA-F72B-4D70-B2F6-1AE69A533F14}" dt="2020-10-09T10:16:37.983" v="3812" actId="21"/>
          <ac:spMkLst>
            <pc:docMk/>
            <pc:sldMk cId="3062963874" sldId="376"/>
            <ac:spMk id="14" creationId="{8BF81B35-EC0A-4902-A0E8-60DCE0A9C531}"/>
          </ac:spMkLst>
        </pc:spChg>
        <pc:spChg chg="add del mod">
          <ac:chgData name="kato yoko" userId="05faeffd7c2f10e3" providerId="LiveId" clId="{2CDC07AA-F72B-4D70-B2F6-1AE69A533F14}" dt="2020-10-09T00:47:36.912" v="2505" actId="478"/>
          <ac:spMkLst>
            <pc:docMk/>
            <pc:sldMk cId="3062963874" sldId="376"/>
            <ac:spMk id="15" creationId="{AC3E7613-446E-467F-BCA7-8A22A5CE77F7}"/>
          </ac:spMkLst>
        </pc:spChg>
        <pc:spChg chg="add del mod">
          <ac:chgData name="kato yoko" userId="05faeffd7c2f10e3" providerId="LiveId" clId="{2CDC07AA-F72B-4D70-B2F6-1AE69A533F14}" dt="2020-10-09T10:16:11.285" v="3809" actId="21"/>
          <ac:spMkLst>
            <pc:docMk/>
            <pc:sldMk cId="3062963874" sldId="376"/>
            <ac:spMk id="15" creationId="{E019FA75-03E3-4070-9DFB-4F0133DB876F}"/>
          </ac:spMkLst>
        </pc:spChg>
        <pc:spChg chg="del mod">
          <ac:chgData name="kato yoko" userId="05faeffd7c2f10e3" providerId="LiveId" clId="{2CDC07AA-F72B-4D70-B2F6-1AE69A533F14}" dt="2020-10-09T10:16:37.983" v="3812" actId="21"/>
          <ac:spMkLst>
            <pc:docMk/>
            <pc:sldMk cId="3062963874" sldId="376"/>
            <ac:spMk id="16" creationId="{E66FDEC4-9B73-403B-9887-CAA3426EBAD0}"/>
          </ac:spMkLst>
        </pc:spChg>
        <pc:spChg chg="add del mod">
          <ac:chgData name="kato yoko" userId="05faeffd7c2f10e3" providerId="LiveId" clId="{2CDC07AA-F72B-4D70-B2F6-1AE69A533F14}" dt="2020-10-09T00:47:37.868" v="2506" actId="478"/>
          <ac:spMkLst>
            <pc:docMk/>
            <pc:sldMk cId="3062963874" sldId="376"/>
            <ac:spMk id="17" creationId="{312B1F99-3424-45D0-A1A5-9D96238A4A10}"/>
          </ac:spMkLst>
        </pc:spChg>
        <pc:spChg chg="add mod">
          <ac:chgData name="kato yoko" userId="05faeffd7c2f10e3" providerId="LiveId" clId="{2CDC07AA-F72B-4D70-B2F6-1AE69A533F14}" dt="2020-10-09T10:17:06.708" v="3818" actId="1076"/>
          <ac:spMkLst>
            <pc:docMk/>
            <pc:sldMk cId="3062963874" sldId="376"/>
            <ac:spMk id="20" creationId="{8D2F2A1E-BBCE-4403-82D8-3F7C4B0B7425}"/>
          </ac:spMkLst>
        </pc:spChg>
        <pc:spChg chg="del">
          <ac:chgData name="kato yoko" userId="05faeffd7c2f10e3" providerId="LiveId" clId="{2CDC07AA-F72B-4D70-B2F6-1AE69A533F14}" dt="2020-10-09T01:25:48.618" v="2512" actId="478"/>
          <ac:spMkLst>
            <pc:docMk/>
            <pc:sldMk cId="3062963874" sldId="376"/>
            <ac:spMk id="22" creationId="{5D495E8E-9130-4430-BABA-BD07C0C23DF4}"/>
          </ac:spMkLst>
        </pc:spChg>
        <pc:spChg chg="add mod">
          <ac:chgData name="kato yoko" userId="05faeffd7c2f10e3" providerId="LiveId" clId="{2CDC07AA-F72B-4D70-B2F6-1AE69A533F14}" dt="2020-10-09T10:17:06.708" v="3818" actId="1076"/>
          <ac:spMkLst>
            <pc:docMk/>
            <pc:sldMk cId="3062963874" sldId="376"/>
            <ac:spMk id="24" creationId="{215AE72D-3E0C-4565-BCA5-6ED9F23B522C}"/>
          </ac:spMkLst>
        </pc:spChg>
        <pc:spChg chg="add mod">
          <ac:chgData name="kato yoko" userId="05faeffd7c2f10e3" providerId="LiveId" clId="{2CDC07AA-F72B-4D70-B2F6-1AE69A533F14}" dt="2020-10-09T10:16:46.052" v="3814" actId="1076"/>
          <ac:spMkLst>
            <pc:docMk/>
            <pc:sldMk cId="3062963874" sldId="376"/>
            <ac:spMk id="26" creationId="{F7D91DA8-86E3-4C4C-B3F4-940836F91220}"/>
          </ac:spMkLst>
        </pc:spChg>
        <pc:spChg chg="add mod">
          <ac:chgData name="kato yoko" userId="05faeffd7c2f10e3" providerId="LiveId" clId="{2CDC07AA-F72B-4D70-B2F6-1AE69A533F14}" dt="2020-10-09T10:16:46.052" v="3814" actId="1076"/>
          <ac:spMkLst>
            <pc:docMk/>
            <pc:sldMk cId="3062963874" sldId="376"/>
            <ac:spMk id="27" creationId="{0F85DD8A-BB82-4212-A1A0-D7510721F306}"/>
          </ac:spMkLst>
        </pc:spChg>
        <pc:spChg chg="add mod">
          <ac:chgData name="kato yoko" userId="05faeffd7c2f10e3" providerId="LiveId" clId="{2CDC07AA-F72B-4D70-B2F6-1AE69A533F14}" dt="2020-10-09T10:16:46.052" v="3814" actId="1076"/>
          <ac:spMkLst>
            <pc:docMk/>
            <pc:sldMk cId="3062963874" sldId="376"/>
            <ac:spMk id="28" creationId="{2327570D-E88C-45ED-8659-CEEAD5FD4BAA}"/>
          </ac:spMkLst>
        </pc:spChg>
        <pc:spChg chg="add mod">
          <ac:chgData name="kato yoko" userId="05faeffd7c2f10e3" providerId="LiveId" clId="{2CDC07AA-F72B-4D70-B2F6-1AE69A533F14}" dt="2020-10-09T10:16:46.052" v="3814" actId="1076"/>
          <ac:spMkLst>
            <pc:docMk/>
            <pc:sldMk cId="3062963874" sldId="376"/>
            <ac:spMk id="29" creationId="{8683675A-6693-4726-95E0-1B911183D213}"/>
          </ac:spMkLst>
        </pc:spChg>
        <pc:spChg chg="del">
          <ac:chgData name="kato yoko" userId="05faeffd7c2f10e3" providerId="LiveId" clId="{2CDC07AA-F72B-4D70-B2F6-1AE69A533F14}" dt="2020-10-09T01:25:48.618" v="2512" actId="478"/>
          <ac:spMkLst>
            <pc:docMk/>
            <pc:sldMk cId="3062963874" sldId="376"/>
            <ac:spMk id="30" creationId="{0A99493B-753D-4D5D-B59F-26D49BD94CBD}"/>
          </ac:spMkLst>
        </pc:spChg>
        <pc:spChg chg="add mod">
          <ac:chgData name="kato yoko" userId="05faeffd7c2f10e3" providerId="LiveId" clId="{2CDC07AA-F72B-4D70-B2F6-1AE69A533F14}" dt="2020-10-09T10:16:46.052" v="3814" actId="1076"/>
          <ac:spMkLst>
            <pc:docMk/>
            <pc:sldMk cId="3062963874" sldId="376"/>
            <ac:spMk id="30" creationId="{192C6A74-3EB9-4F4C-A500-126E5BF88866}"/>
          </ac:spMkLst>
        </pc:spChg>
        <pc:spChg chg="add mod">
          <ac:chgData name="kato yoko" userId="05faeffd7c2f10e3" providerId="LiveId" clId="{2CDC07AA-F72B-4D70-B2F6-1AE69A533F14}" dt="2020-10-09T10:16:46.052" v="3814" actId="1076"/>
          <ac:spMkLst>
            <pc:docMk/>
            <pc:sldMk cId="3062963874" sldId="376"/>
            <ac:spMk id="31" creationId="{D088917E-F648-4242-A715-60B56D5377C7}"/>
          </ac:spMkLst>
        </pc:spChg>
        <pc:spChg chg="del">
          <ac:chgData name="kato yoko" userId="05faeffd7c2f10e3" providerId="LiveId" clId="{2CDC07AA-F72B-4D70-B2F6-1AE69A533F14}" dt="2020-10-09T01:25:48.618" v="2512" actId="478"/>
          <ac:spMkLst>
            <pc:docMk/>
            <pc:sldMk cId="3062963874" sldId="376"/>
            <ac:spMk id="32" creationId="{F09CE98D-9D53-48CA-9B5E-0220BEC6C524}"/>
          </ac:spMkLst>
        </pc:spChg>
        <pc:spChg chg="add mod">
          <ac:chgData name="kato yoko" userId="05faeffd7c2f10e3" providerId="LiveId" clId="{2CDC07AA-F72B-4D70-B2F6-1AE69A533F14}" dt="2020-10-09T10:16:46.052" v="3814" actId="1076"/>
          <ac:spMkLst>
            <pc:docMk/>
            <pc:sldMk cId="3062963874" sldId="376"/>
            <ac:spMk id="33" creationId="{947B41F0-7D0E-4905-A32D-3CBF002903DD}"/>
          </ac:spMkLst>
        </pc:spChg>
        <pc:spChg chg="add mod">
          <ac:chgData name="kato yoko" userId="05faeffd7c2f10e3" providerId="LiveId" clId="{2CDC07AA-F72B-4D70-B2F6-1AE69A533F14}" dt="2020-10-09T10:16:46.052" v="3814" actId="1076"/>
          <ac:spMkLst>
            <pc:docMk/>
            <pc:sldMk cId="3062963874" sldId="376"/>
            <ac:spMk id="34" creationId="{7EFC8354-29B2-4229-87FF-ACE20B44F6B8}"/>
          </ac:spMkLst>
        </pc:spChg>
        <pc:spChg chg="del">
          <ac:chgData name="kato yoko" userId="05faeffd7c2f10e3" providerId="LiveId" clId="{2CDC07AA-F72B-4D70-B2F6-1AE69A533F14}" dt="2020-10-09T01:25:48.618" v="2512" actId="478"/>
          <ac:spMkLst>
            <pc:docMk/>
            <pc:sldMk cId="3062963874" sldId="376"/>
            <ac:spMk id="34" creationId="{D8F30E6C-1BCC-4504-9720-D466D0E7FFF4}"/>
          </ac:spMkLst>
        </pc:spChg>
        <pc:spChg chg="del">
          <ac:chgData name="kato yoko" userId="05faeffd7c2f10e3" providerId="LiveId" clId="{2CDC07AA-F72B-4D70-B2F6-1AE69A533F14}" dt="2020-10-09T01:25:48.618" v="2512" actId="478"/>
          <ac:spMkLst>
            <pc:docMk/>
            <pc:sldMk cId="3062963874" sldId="376"/>
            <ac:spMk id="38" creationId="{82A955E8-6F9F-49AB-953B-BB4B4317681F}"/>
          </ac:spMkLst>
        </pc:spChg>
        <pc:spChg chg="add mod">
          <ac:chgData name="kato yoko" userId="05faeffd7c2f10e3" providerId="LiveId" clId="{2CDC07AA-F72B-4D70-B2F6-1AE69A533F14}" dt="2020-10-09T10:17:06.708" v="3818" actId="1076"/>
          <ac:spMkLst>
            <pc:docMk/>
            <pc:sldMk cId="3062963874" sldId="376"/>
            <ac:spMk id="38" creationId="{D3F0A762-9DDB-46D6-9489-75A01CAFFC28}"/>
          </ac:spMkLst>
        </pc:spChg>
        <pc:spChg chg="del mod">
          <ac:chgData name="kato yoko" userId="05faeffd7c2f10e3" providerId="LiveId" clId="{2CDC07AA-F72B-4D70-B2F6-1AE69A533F14}" dt="2020-10-09T10:16:37.983" v="3812" actId="21"/>
          <ac:spMkLst>
            <pc:docMk/>
            <pc:sldMk cId="3062963874" sldId="376"/>
            <ac:spMk id="40" creationId="{4A8D97DE-ECD7-4321-B738-A9DF6A24B883}"/>
          </ac:spMkLst>
        </pc:spChg>
        <pc:spChg chg="del mod">
          <ac:chgData name="kato yoko" userId="05faeffd7c2f10e3" providerId="LiveId" clId="{2CDC07AA-F72B-4D70-B2F6-1AE69A533F14}" dt="2020-10-09T10:16:37.983" v="3812" actId="21"/>
          <ac:spMkLst>
            <pc:docMk/>
            <pc:sldMk cId="3062963874" sldId="376"/>
            <ac:spMk id="42" creationId="{0FE31246-8DD4-4E2D-9699-88B2289FBF18}"/>
          </ac:spMkLst>
        </pc:spChg>
        <pc:spChg chg="add mod">
          <ac:chgData name="kato yoko" userId="05faeffd7c2f10e3" providerId="LiveId" clId="{2CDC07AA-F72B-4D70-B2F6-1AE69A533F14}" dt="2020-10-09T10:17:06.708" v="3818" actId="1076"/>
          <ac:spMkLst>
            <pc:docMk/>
            <pc:sldMk cId="3062963874" sldId="376"/>
            <ac:spMk id="44" creationId="{41FECD3E-5E74-43BE-941F-0AD7A76B3CA9}"/>
          </ac:spMkLst>
        </pc:spChg>
        <pc:spChg chg="del">
          <ac:chgData name="kato yoko" userId="05faeffd7c2f10e3" providerId="LiveId" clId="{2CDC07AA-F72B-4D70-B2F6-1AE69A533F14}" dt="2020-10-09T01:25:48.618" v="2512" actId="478"/>
          <ac:spMkLst>
            <pc:docMk/>
            <pc:sldMk cId="3062963874" sldId="376"/>
            <ac:spMk id="44" creationId="{9E03C092-BDA8-4DE4-9DD7-05BEA4E62DDD}"/>
          </ac:spMkLst>
        </pc:spChg>
        <pc:spChg chg="add mod">
          <ac:chgData name="kato yoko" userId="05faeffd7c2f10e3" providerId="LiveId" clId="{2CDC07AA-F72B-4D70-B2F6-1AE69A533F14}" dt="2020-10-09T10:17:06.708" v="3818" actId="1076"/>
          <ac:spMkLst>
            <pc:docMk/>
            <pc:sldMk cId="3062963874" sldId="376"/>
            <ac:spMk id="48" creationId="{DB105A8D-4129-45B5-8AB1-E920B05C373D}"/>
          </ac:spMkLst>
        </pc:spChg>
        <pc:spChg chg="add mod">
          <ac:chgData name="kato yoko" userId="05faeffd7c2f10e3" providerId="LiveId" clId="{2CDC07AA-F72B-4D70-B2F6-1AE69A533F14}" dt="2020-10-09T10:17:06.708" v="3818" actId="1076"/>
          <ac:spMkLst>
            <pc:docMk/>
            <pc:sldMk cId="3062963874" sldId="376"/>
            <ac:spMk id="50" creationId="{871FAD70-8858-4DD7-ACC8-0E69759F7FA7}"/>
          </ac:spMkLst>
        </pc:spChg>
        <pc:picChg chg="add mod">
          <ac:chgData name="kato yoko" userId="05faeffd7c2f10e3" providerId="LiveId" clId="{2CDC07AA-F72B-4D70-B2F6-1AE69A533F14}" dt="2020-10-09T10:16:51.842" v="3815" actId="1076"/>
          <ac:picMkLst>
            <pc:docMk/>
            <pc:sldMk cId="3062963874" sldId="376"/>
            <ac:picMk id="2" creationId="{393FC2FE-8AED-452B-A81D-C48EDEEC0F58}"/>
          </ac:picMkLst>
        </pc:picChg>
        <pc:picChg chg="add del mod">
          <ac:chgData name="kato yoko" userId="05faeffd7c2f10e3" providerId="LiveId" clId="{2CDC07AA-F72B-4D70-B2F6-1AE69A533F14}" dt="2020-10-09T10:16:37.983" v="3812" actId="21"/>
          <ac:picMkLst>
            <pc:docMk/>
            <pc:sldMk cId="3062963874" sldId="376"/>
            <ac:picMk id="3" creationId="{045B0428-97BF-442D-AA5A-296B057262F9}"/>
          </ac:picMkLst>
        </pc:picChg>
        <pc:picChg chg="add del mod">
          <ac:chgData name="kato yoko" userId="05faeffd7c2f10e3" providerId="LiveId" clId="{2CDC07AA-F72B-4D70-B2F6-1AE69A533F14}" dt="2020-10-09T10:16:11.285" v="3809" actId="21"/>
          <ac:picMkLst>
            <pc:docMk/>
            <pc:sldMk cId="3062963874" sldId="376"/>
            <ac:picMk id="6" creationId="{0973B4D0-9949-4332-A337-89627E457CE9}"/>
          </ac:picMkLst>
        </pc:picChg>
        <pc:picChg chg="del">
          <ac:chgData name="kato yoko" userId="05faeffd7c2f10e3" providerId="LiveId" clId="{2CDC07AA-F72B-4D70-B2F6-1AE69A533F14}" dt="2020-10-08T11:58:34.874" v="2360" actId="478"/>
          <ac:picMkLst>
            <pc:docMk/>
            <pc:sldMk cId="3062963874" sldId="376"/>
            <ac:picMk id="6" creationId="{9676A844-BAC7-449A-A0E6-E3C4002DB629}"/>
          </ac:picMkLst>
        </pc:picChg>
        <pc:picChg chg="add del mod">
          <ac:chgData name="kato yoko" userId="05faeffd7c2f10e3" providerId="LiveId" clId="{2CDC07AA-F72B-4D70-B2F6-1AE69A533F14}" dt="2020-10-09T10:16:11.285" v="3809" actId="21"/>
          <ac:picMkLst>
            <pc:docMk/>
            <pc:sldMk cId="3062963874" sldId="376"/>
            <ac:picMk id="8" creationId="{2475E2F4-28BC-4218-A643-F174427B42C4}"/>
          </ac:picMkLst>
        </pc:picChg>
        <pc:picChg chg="del">
          <ac:chgData name="kato yoko" userId="05faeffd7c2f10e3" providerId="LiveId" clId="{2CDC07AA-F72B-4D70-B2F6-1AE69A533F14}" dt="2020-10-08T11:58:34.874" v="2360" actId="478"/>
          <ac:picMkLst>
            <pc:docMk/>
            <pc:sldMk cId="3062963874" sldId="376"/>
            <ac:picMk id="8" creationId="{B4611AA0-09A2-451B-9674-C7512BBD938D}"/>
          </ac:picMkLst>
        </pc:picChg>
        <pc:picChg chg="add del mod">
          <ac:chgData name="kato yoko" userId="05faeffd7c2f10e3" providerId="LiveId" clId="{2CDC07AA-F72B-4D70-B2F6-1AE69A533F14}" dt="2020-10-09T09:05:22.957" v="2527" actId="21"/>
          <ac:picMkLst>
            <pc:docMk/>
            <pc:sldMk cId="3062963874" sldId="376"/>
            <ac:picMk id="11" creationId="{D5B5E9F1-D952-4845-8EFF-34D7EC9CA1FE}"/>
          </ac:picMkLst>
        </pc:picChg>
        <pc:picChg chg="add del mod">
          <ac:chgData name="kato yoko" userId="05faeffd7c2f10e3" providerId="LiveId" clId="{2CDC07AA-F72B-4D70-B2F6-1AE69A533F14}" dt="2020-10-09T10:16:37.983" v="3812" actId="21"/>
          <ac:picMkLst>
            <pc:docMk/>
            <pc:sldMk cId="3062963874" sldId="376"/>
            <ac:picMk id="18" creationId="{E46805E1-957F-4F68-95B5-A04AE0B98815}"/>
          </ac:picMkLst>
        </pc:picChg>
        <pc:picChg chg="add mod">
          <ac:chgData name="kato yoko" userId="05faeffd7c2f10e3" providerId="LiveId" clId="{2CDC07AA-F72B-4D70-B2F6-1AE69A533F14}" dt="2020-10-09T10:17:06.708" v="3818" actId="1076"/>
          <ac:picMkLst>
            <pc:docMk/>
            <pc:sldMk cId="3062963874" sldId="376"/>
            <ac:picMk id="22" creationId="{0798668F-8297-44D8-A7A6-A58B71F6C999}"/>
          </ac:picMkLst>
        </pc:picChg>
        <pc:picChg chg="del">
          <ac:chgData name="kato yoko" userId="05faeffd7c2f10e3" providerId="LiveId" clId="{2CDC07AA-F72B-4D70-B2F6-1AE69A533F14}" dt="2020-10-09T01:25:48.618" v="2512" actId="478"/>
          <ac:picMkLst>
            <pc:docMk/>
            <pc:sldMk cId="3062963874" sldId="376"/>
            <ac:picMk id="26" creationId="{63B94D84-6064-495F-97E3-F7C5FE3CE1D3}"/>
          </ac:picMkLst>
        </pc:picChg>
        <pc:picChg chg="add mod">
          <ac:chgData name="kato yoko" userId="05faeffd7c2f10e3" providerId="LiveId" clId="{2CDC07AA-F72B-4D70-B2F6-1AE69A533F14}" dt="2020-10-09T10:16:46.052" v="3814" actId="1076"/>
          <ac:picMkLst>
            <pc:docMk/>
            <pc:sldMk cId="3062963874" sldId="376"/>
            <ac:picMk id="32" creationId="{92F73B5F-3E2D-407B-91DB-7C4A352E6160}"/>
          </ac:picMkLst>
        </pc:picChg>
        <pc:picChg chg="add mod">
          <ac:chgData name="kato yoko" userId="05faeffd7c2f10e3" providerId="LiveId" clId="{2CDC07AA-F72B-4D70-B2F6-1AE69A533F14}" dt="2020-10-09T10:16:46.052" v="3814" actId="1076"/>
          <ac:picMkLst>
            <pc:docMk/>
            <pc:sldMk cId="3062963874" sldId="376"/>
            <ac:picMk id="35" creationId="{A9F6278E-8247-48C0-85B2-110B0EB8C33E}"/>
          </ac:picMkLst>
        </pc:picChg>
        <pc:cxnChg chg="add del mod">
          <ac:chgData name="kato yoko" userId="05faeffd7c2f10e3" providerId="LiveId" clId="{2CDC07AA-F72B-4D70-B2F6-1AE69A533F14}" dt="2020-10-09T10:16:37.983" v="3812" actId="21"/>
          <ac:cxnSpMkLst>
            <pc:docMk/>
            <pc:sldMk cId="3062963874" sldId="376"/>
            <ac:cxnSpMk id="25" creationId="{6D5D9AF3-88B7-42C2-986A-E29D982906FF}"/>
          </ac:cxnSpMkLst>
        </pc:cxnChg>
        <pc:cxnChg chg="add mod">
          <ac:chgData name="kato yoko" userId="05faeffd7c2f10e3" providerId="LiveId" clId="{2CDC07AA-F72B-4D70-B2F6-1AE69A533F14}" dt="2020-10-09T10:16:46.052" v="3814" actId="1076"/>
          <ac:cxnSpMkLst>
            <pc:docMk/>
            <pc:sldMk cId="3062963874" sldId="376"/>
            <ac:cxnSpMk id="36" creationId="{196CD835-6820-430B-B64C-F9EED713D14F}"/>
          </ac:cxnSpMkLst>
        </pc:cxnChg>
        <pc:cxnChg chg="del">
          <ac:chgData name="kato yoko" userId="05faeffd7c2f10e3" providerId="LiveId" clId="{2CDC07AA-F72B-4D70-B2F6-1AE69A533F14}" dt="2020-10-09T10:16:11.285" v="3809" actId="21"/>
          <ac:cxnSpMkLst>
            <pc:docMk/>
            <pc:sldMk cId="3062963874" sldId="376"/>
            <ac:cxnSpMk id="46" creationId="{50034177-E564-4D1E-8391-D1446AC1BE86}"/>
          </ac:cxnSpMkLst>
        </pc:cxnChg>
        <pc:cxnChg chg="add mod">
          <ac:chgData name="kato yoko" userId="05faeffd7c2f10e3" providerId="LiveId" clId="{2CDC07AA-F72B-4D70-B2F6-1AE69A533F14}" dt="2020-10-09T10:17:12.749" v="3820"/>
          <ac:cxnSpMkLst>
            <pc:docMk/>
            <pc:sldMk cId="3062963874" sldId="376"/>
            <ac:cxnSpMk id="51" creationId="{A1A7D2F5-9061-4C96-9100-27065A52429D}"/>
          </ac:cxnSpMkLst>
        </pc:cxnChg>
      </pc:sldChg>
      <pc:sldChg chg="addSp delSp modSp new mod">
        <pc:chgData name="kato yoko" userId="05faeffd7c2f10e3" providerId="LiveId" clId="{2CDC07AA-F72B-4D70-B2F6-1AE69A533F14}" dt="2020-10-09T11:58:29.260" v="4438" actId="1076"/>
        <pc:sldMkLst>
          <pc:docMk/>
          <pc:sldMk cId="3040934060" sldId="377"/>
        </pc:sldMkLst>
        <pc:spChg chg="del">
          <ac:chgData name="kato yoko" userId="05faeffd7c2f10e3" providerId="LiveId" clId="{2CDC07AA-F72B-4D70-B2F6-1AE69A533F14}" dt="2020-10-09T09:44:36.511" v="2624" actId="478"/>
          <ac:spMkLst>
            <pc:docMk/>
            <pc:sldMk cId="3040934060" sldId="377"/>
            <ac:spMk id="2" creationId="{C7128B86-F2C8-442E-8113-368E6AAC7347}"/>
          </ac:spMkLst>
        </pc:spChg>
        <pc:spChg chg="del">
          <ac:chgData name="kato yoko" userId="05faeffd7c2f10e3" providerId="LiveId" clId="{2CDC07AA-F72B-4D70-B2F6-1AE69A533F14}" dt="2020-10-09T09:44:36.511" v="2624" actId="478"/>
          <ac:spMkLst>
            <pc:docMk/>
            <pc:sldMk cId="3040934060" sldId="377"/>
            <ac:spMk id="3" creationId="{0AC04E59-33E9-4B57-95A5-F2693C5C07AA}"/>
          </ac:spMkLst>
        </pc:spChg>
        <pc:spChg chg="add del mod">
          <ac:chgData name="kato yoko" userId="05faeffd7c2f10e3" providerId="LiveId" clId="{2CDC07AA-F72B-4D70-B2F6-1AE69A533F14}" dt="2020-10-09T09:46:04.757" v="2640"/>
          <ac:spMkLst>
            <pc:docMk/>
            <pc:sldMk cId="3040934060" sldId="377"/>
            <ac:spMk id="4" creationId="{62BAE700-CC30-4F62-A725-DE19038A5984}"/>
          </ac:spMkLst>
        </pc:spChg>
        <pc:spChg chg="add del mod">
          <ac:chgData name="kato yoko" userId="05faeffd7c2f10e3" providerId="LiveId" clId="{2CDC07AA-F72B-4D70-B2F6-1AE69A533F14}" dt="2020-10-09T09:48:24.078" v="2965" actId="478"/>
          <ac:spMkLst>
            <pc:docMk/>
            <pc:sldMk cId="3040934060" sldId="377"/>
            <ac:spMk id="7" creationId="{C408CD48-F41E-482C-80ED-D58E34F98E7C}"/>
          </ac:spMkLst>
        </pc:spChg>
        <pc:spChg chg="add del mod">
          <ac:chgData name="kato yoko" userId="05faeffd7c2f10e3" providerId="LiveId" clId="{2CDC07AA-F72B-4D70-B2F6-1AE69A533F14}" dt="2020-10-09T09:51:18.295" v="3119" actId="478"/>
          <ac:spMkLst>
            <pc:docMk/>
            <pc:sldMk cId="3040934060" sldId="377"/>
            <ac:spMk id="9" creationId="{3D0DF549-F9C9-4122-8FD1-43DA5E3AD421}"/>
          </ac:spMkLst>
        </pc:spChg>
        <pc:spChg chg="add mod">
          <ac:chgData name="kato yoko" userId="05faeffd7c2f10e3" providerId="LiveId" clId="{2CDC07AA-F72B-4D70-B2F6-1AE69A533F14}" dt="2020-10-09T11:57:27.870" v="4416" actId="114"/>
          <ac:spMkLst>
            <pc:docMk/>
            <pc:sldMk cId="3040934060" sldId="377"/>
            <ac:spMk id="10" creationId="{6742B0D5-F799-468E-A369-B97B92635551}"/>
          </ac:spMkLst>
        </pc:spChg>
        <pc:spChg chg="add mod">
          <ac:chgData name="kato yoko" userId="05faeffd7c2f10e3" providerId="LiveId" clId="{2CDC07AA-F72B-4D70-B2F6-1AE69A533F14}" dt="2020-10-09T09:58:01.401" v="3242" actId="1036"/>
          <ac:spMkLst>
            <pc:docMk/>
            <pc:sldMk cId="3040934060" sldId="377"/>
            <ac:spMk id="12" creationId="{E765CEFF-364A-494D-80B8-229D83EB51FC}"/>
          </ac:spMkLst>
        </pc:spChg>
        <pc:spChg chg="add mod">
          <ac:chgData name="kato yoko" userId="05faeffd7c2f10e3" providerId="LiveId" clId="{2CDC07AA-F72B-4D70-B2F6-1AE69A533F14}" dt="2020-10-09T09:58:15.257" v="3251" actId="1035"/>
          <ac:spMkLst>
            <pc:docMk/>
            <pc:sldMk cId="3040934060" sldId="377"/>
            <ac:spMk id="14" creationId="{AADC755D-F0BF-4144-A99C-91C34323964D}"/>
          </ac:spMkLst>
        </pc:spChg>
        <pc:spChg chg="add del">
          <ac:chgData name="kato yoko" userId="05faeffd7c2f10e3" providerId="LiveId" clId="{2CDC07AA-F72B-4D70-B2F6-1AE69A533F14}" dt="2020-10-09T09:58:24.974" v="3254" actId="22"/>
          <ac:spMkLst>
            <pc:docMk/>
            <pc:sldMk cId="3040934060" sldId="377"/>
            <ac:spMk id="16" creationId="{3FFCBA27-C345-42DC-8E9C-B4E670D93F5D}"/>
          </ac:spMkLst>
        </pc:spChg>
        <pc:spChg chg="add mod">
          <ac:chgData name="kato yoko" userId="05faeffd7c2f10e3" providerId="LiveId" clId="{2CDC07AA-F72B-4D70-B2F6-1AE69A533F14}" dt="2020-10-09T09:58:45.338" v="3280" actId="1037"/>
          <ac:spMkLst>
            <pc:docMk/>
            <pc:sldMk cId="3040934060" sldId="377"/>
            <ac:spMk id="18" creationId="{1E1E95C3-317C-4753-9C4E-ABE8026B7FED}"/>
          </ac:spMkLst>
        </pc:spChg>
        <pc:spChg chg="add mod">
          <ac:chgData name="kato yoko" userId="05faeffd7c2f10e3" providerId="LiveId" clId="{2CDC07AA-F72B-4D70-B2F6-1AE69A533F14}" dt="2020-10-09T10:00:01.656" v="3340" actId="1035"/>
          <ac:spMkLst>
            <pc:docMk/>
            <pc:sldMk cId="3040934060" sldId="377"/>
            <ac:spMk id="20" creationId="{288985A4-BA62-45CD-8400-6D446646979E}"/>
          </ac:spMkLst>
        </pc:spChg>
        <pc:spChg chg="add mod">
          <ac:chgData name="kato yoko" userId="05faeffd7c2f10e3" providerId="LiveId" clId="{2CDC07AA-F72B-4D70-B2F6-1AE69A533F14}" dt="2020-10-09T10:00:33.207" v="3374" actId="1035"/>
          <ac:spMkLst>
            <pc:docMk/>
            <pc:sldMk cId="3040934060" sldId="377"/>
            <ac:spMk id="22" creationId="{2F50380C-DED3-4AB0-9F13-691E5835A241}"/>
          </ac:spMkLst>
        </pc:spChg>
        <pc:spChg chg="add mod">
          <ac:chgData name="kato yoko" userId="05faeffd7c2f10e3" providerId="LiveId" clId="{2CDC07AA-F72B-4D70-B2F6-1AE69A533F14}" dt="2020-10-09T10:00:54.350" v="3396" actId="1036"/>
          <ac:spMkLst>
            <pc:docMk/>
            <pc:sldMk cId="3040934060" sldId="377"/>
            <ac:spMk id="24" creationId="{4C914F9D-FBF1-4134-9D2F-12FA38964EB0}"/>
          </ac:spMkLst>
        </pc:spChg>
        <pc:spChg chg="add mod">
          <ac:chgData name="kato yoko" userId="05faeffd7c2f10e3" providerId="LiveId" clId="{2CDC07AA-F72B-4D70-B2F6-1AE69A533F14}" dt="2020-10-09T10:01:14.767" v="3411" actId="1036"/>
          <ac:spMkLst>
            <pc:docMk/>
            <pc:sldMk cId="3040934060" sldId="377"/>
            <ac:spMk id="26" creationId="{0455CBE8-27D9-4049-8360-224B5746CD68}"/>
          </ac:spMkLst>
        </pc:spChg>
        <pc:spChg chg="add mod">
          <ac:chgData name="kato yoko" userId="05faeffd7c2f10e3" providerId="LiveId" clId="{2CDC07AA-F72B-4D70-B2F6-1AE69A533F14}" dt="2020-10-09T10:01:24.621" v="3415" actId="1036"/>
          <ac:spMkLst>
            <pc:docMk/>
            <pc:sldMk cId="3040934060" sldId="377"/>
            <ac:spMk id="28" creationId="{6DDC3404-2428-48AE-B5F0-697B5E8D1D0D}"/>
          </ac:spMkLst>
        </pc:spChg>
        <pc:spChg chg="add mod">
          <ac:chgData name="kato yoko" userId="05faeffd7c2f10e3" providerId="LiveId" clId="{2CDC07AA-F72B-4D70-B2F6-1AE69A533F14}" dt="2020-10-09T10:01:33.779" v="3423"/>
          <ac:spMkLst>
            <pc:docMk/>
            <pc:sldMk cId="3040934060" sldId="377"/>
            <ac:spMk id="30" creationId="{554DB069-18A3-4923-9243-0797B40A0274}"/>
          </ac:spMkLst>
        </pc:spChg>
        <pc:spChg chg="add mod">
          <ac:chgData name="kato yoko" userId="05faeffd7c2f10e3" providerId="LiveId" clId="{2CDC07AA-F72B-4D70-B2F6-1AE69A533F14}" dt="2020-10-09T10:21:00.465" v="3999" actId="1035"/>
          <ac:spMkLst>
            <pc:docMk/>
            <pc:sldMk cId="3040934060" sldId="377"/>
            <ac:spMk id="32" creationId="{5939DB01-8C4F-4FF6-A468-97CF843F25FC}"/>
          </ac:spMkLst>
        </pc:spChg>
        <pc:spChg chg="add mod">
          <ac:chgData name="kato yoko" userId="05faeffd7c2f10e3" providerId="LiveId" clId="{2CDC07AA-F72B-4D70-B2F6-1AE69A533F14}" dt="2020-10-09T10:02:39.864" v="3463" actId="1035"/>
          <ac:spMkLst>
            <pc:docMk/>
            <pc:sldMk cId="3040934060" sldId="377"/>
            <ac:spMk id="34" creationId="{2E2B78A3-5310-4F5F-B7DE-8B1308AE16FE}"/>
          </ac:spMkLst>
        </pc:spChg>
        <pc:spChg chg="add mod">
          <ac:chgData name="kato yoko" userId="05faeffd7c2f10e3" providerId="LiveId" clId="{2CDC07AA-F72B-4D70-B2F6-1AE69A533F14}" dt="2020-10-09T10:02:54.861" v="3476" actId="1037"/>
          <ac:spMkLst>
            <pc:docMk/>
            <pc:sldMk cId="3040934060" sldId="377"/>
            <ac:spMk id="36" creationId="{3B12D5AB-0903-4DC4-AE2E-25333E267F0C}"/>
          </ac:spMkLst>
        </pc:spChg>
        <pc:spChg chg="add mod">
          <ac:chgData name="kato yoko" userId="05faeffd7c2f10e3" providerId="LiveId" clId="{2CDC07AA-F72B-4D70-B2F6-1AE69A533F14}" dt="2020-10-09T10:03:24.343" v="3494" actId="1035"/>
          <ac:spMkLst>
            <pc:docMk/>
            <pc:sldMk cId="3040934060" sldId="377"/>
            <ac:spMk id="38" creationId="{D4A3A0B0-4239-44E3-8FBC-783CAC24DD69}"/>
          </ac:spMkLst>
        </pc:spChg>
        <pc:spChg chg="add mod">
          <ac:chgData name="kato yoko" userId="05faeffd7c2f10e3" providerId="LiveId" clId="{2CDC07AA-F72B-4D70-B2F6-1AE69A533F14}" dt="2020-10-09T10:03:40.736" v="3511" actId="1036"/>
          <ac:spMkLst>
            <pc:docMk/>
            <pc:sldMk cId="3040934060" sldId="377"/>
            <ac:spMk id="40" creationId="{A3E4433E-D679-4209-9B78-8AE2160BCB12}"/>
          </ac:spMkLst>
        </pc:spChg>
        <pc:spChg chg="add mod">
          <ac:chgData name="kato yoko" userId="05faeffd7c2f10e3" providerId="LiveId" clId="{2CDC07AA-F72B-4D70-B2F6-1AE69A533F14}" dt="2020-10-09T10:05:56.395" v="3525"/>
          <ac:spMkLst>
            <pc:docMk/>
            <pc:sldMk cId="3040934060" sldId="377"/>
            <ac:spMk id="42" creationId="{2B778F3A-C98A-4326-86B8-4AC9F7171CCC}"/>
          </ac:spMkLst>
        </pc:spChg>
        <pc:spChg chg="add mod">
          <ac:chgData name="kato yoko" userId="05faeffd7c2f10e3" providerId="LiveId" clId="{2CDC07AA-F72B-4D70-B2F6-1AE69A533F14}" dt="2020-10-09T10:06:27.329" v="3544" actId="1037"/>
          <ac:spMkLst>
            <pc:docMk/>
            <pc:sldMk cId="3040934060" sldId="377"/>
            <ac:spMk id="44" creationId="{B1033AE1-41D1-4FD2-94F7-3049500D05F6}"/>
          </ac:spMkLst>
        </pc:spChg>
        <pc:spChg chg="add mod">
          <ac:chgData name="kato yoko" userId="05faeffd7c2f10e3" providerId="LiveId" clId="{2CDC07AA-F72B-4D70-B2F6-1AE69A533F14}" dt="2020-10-09T10:06:45.654" v="3563" actId="1038"/>
          <ac:spMkLst>
            <pc:docMk/>
            <pc:sldMk cId="3040934060" sldId="377"/>
            <ac:spMk id="46" creationId="{1BEAC392-2623-4463-BCB7-C6D50FB02990}"/>
          </ac:spMkLst>
        </pc:spChg>
        <pc:spChg chg="add mod">
          <ac:chgData name="kato yoko" userId="05faeffd7c2f10e3" providerId="LiveId" clId="{2CDC07AA-F72B-4D70-B2F6-1AE69A533F14}" dt="2020-10-09T10:09:04.752" v="3634" actId="1036"/>
          <ac:spMkLst>
            <pc:docMk/>
            <pc:sldMk cId="3040934060" sldId="377"/>
            <ac:spMk id="48" creationId="{3A7212F5-5F26-4B69-B5D2-E336A6B04198}"/>
          </ac:spMkLst>
        </pc:spChg>
        <pc:spChg chg="add mod">
          <ac:chgData name="kato yoko" userId="05faeffd7c2f10e3" providerId="LiveId" clId="{2CDC07AA-F72B-4D70-B2F6-1AE69A533F14}" dt="2020-10-09T10:09:11.384" v="3643" actId="1038"/>
          <ac:spMkLst>
            <pc:docMk/>
            <pc:sldMk cId="3040934060" sldId="377"/>
            <ac:spMk id="50" creationId="{C1D71C7A-B58D-4295-AE4E-F709686FC329}"/>
          </ac:spMkLst>
        </pc:spChg>
        <pc:spChg chg="add mod">
          <ac:chgData name="kato yoko" userId="05faeffd7c2f10e3" providerId="LiveId" clId="{2CDC07AA-F72B-4D70-B2F6-1AE69A533F14}" dt="2020-10-09T10:09:17.760" v="3651" actId="1037"/>
          <ac:spMkLst>
            <pc:docMk/>
            <pc:sldMk cId="3040934060" sldId="377"/>
            <ac:spMk id="52" creationId="{2AC9ED95-CB7D-4A57-94C7-9B097B82C475}"/>
          </ac:spMkLst>
        </pc:spChg>
        <pc:spChg chg="add mod">
          <ac:chgData name="kato yoko" userId="05faeffd7c2f10e3" providerId="LiveId" clId="{2CDC07AA-F72B-4D70-B2F6-1AE69A533F14}" dt="2020-10-09T10:11:47.999" v="3654" actId="1035"/>
          <ac:spMkLst>
            <pc:docMk/>
            <pc:sldMk cId="3040934060" sldId="377"/>
            <ac:spMk id="54" creationId="{D1631403-8AC4-4838-A2D3-8CA57CAAE348}"/>
          </ac:spMkLst>
        </pc:spChg>
        <pc:spChg chg="add mod">
          <ac:chgData name="kato yoko" userId="05faeffd7c2f10e3" providerId="LiveId" clId="{2CDC07AA-F72B-4D70-B2F6-1AE69A533F14}" dt="2020-10-09T10:20:27.919" v="3948" actId="1038"/>
          <ac:spMkLst>
            <pc:docMk/>
            <pc:sldMk cId="3040934060" sldId="377"/>
            <ac:spMk id="56" creationId="{A51F5E46-A034-4FD8-887F-C8E00E4D3D08}"/>
          </ac:spMkLst>
        </pc:spChg>
        <pc:spChg chg="add mod">
          <ac:chgData name="kato yoko" userId="05faeffd7c2f10e3" providerId="LiveId" clId="{2CDC07AA-F72B-4D70-B2F6-1AE69A533F14}" dt="2020-10-09T10:12:29.636" v="3700" actId="1035"/>
          <ac:spMkLst>
            <pc:docMk/>
            <pc:sldMk cId="3040934060" sldId="377"/>
            <ac:spMk id="58" creationId="{F30012B8-DDD9-4335-9531-ECF80F1E92A6}"/>
          </ac:spMkLst>
        </pc:spChg>
        <pc:spChg chg="add mod">
          <ac:chgData name="kato yoko" userId="05faeffd7c2f10e3" providerId="LiveId" clId="{2CDC07AA-F72B-4D70-B2F6-1AE69A533F14}" dt="2020-10-09T10:12:51.553" v="3716" actId="1038"/>
          <ac:spMkLst>
            <pc:docMk/>
            <pc:sldMk cId="3040934060" sldId="377"/>
            <ac:spMk id="60" creationId="{6DB70EE1-5F1C-4292-A5B6-1EC45215A07C}"/>
          </ac:spMkLst>
        </pc:spChg>
        <pc:spChg chg="add mod">
          <ac:chgData name="kato yoko" userId="05faeffd7c2f10e3" providerId="LiveId" clId="{2CDC07AA-F72B-4D70-B2F6-1AE69A533F14}" dt="2020-10-09T10:13:12.012" v="3745" actId="1038"/>
          <ac:spMkLst>
            <pc:docMk/>
            <pc:sldMk cId="3040934060" sldId="377"/>
            <ac:spMk id="62" creationId="{C44AC84F-946B-4F28-8D3D-2EA1C7A1B210}"/>
          </ac:spMkLst>
        </pc:spChg>
        <pc:spChg chg="add mod">
          <ac:chgData name="kato yoko" userId="05faeffd7c2f10e3" providerId="LiveId" clId="{2CDC07AA-F72B-4D70-B2F6-1AE69A533F14}" dt="2020-10-09T10:13:31.342" v="3766" actId="1036"/>
          <ac:spMkLst>
            <pc:docMk/>
            <pc:sldMk cId="3040934060" sldId="377"/>
            <ac:spMk id="64" creationId="{8226BD55-E512-4AA3-B2B4-EF358C85D1AD}"/>
          </ac:spMkLst>
        </pc:spChg>
        <pc:spChg chg="add mod">
          <ac:chgData name="kato yoko" userId="05faeffd7c2f10e3" providerId="LiveId" clId="{2CDC07AA-F72B-4D70-B2F6-1AE69A533F14}" dt="2020-10-09T10:13:48.809" v="3782" actId="1037"/>
          <ac:spMkLst>
            <pc:docMk/>
            <pc:sldMk cId="3040934060" sldId="377"/>
            <ac:spMk id="66" creationId="{E1FDECCB-4E0A-4219-B5FF-D178F57238B5}"/>
          </ac:spMkLst>
        </pc:spChg>
        <pc:spChg chg="add mod">
          <ac:chgData name="kato yoko" userId="05faeffd7c2f10e3" providerId="LiveId" clId="{2CDC07AA-F72B-4D70-B2F6-1AE69A533F14}" dt="2020-10-09T10:15:38.508" v="3804" actId="1076"/>
          <ac:spMkLst>
            <pc:docMk/>
            <pc:sldMk cId="3040934060" sldId="377"/>
            <ac:spMk id="67" creationId="{4725070C-CE44-4B6C-A270-711C02CCEB88}"/>
          </ac:spMkLst>
        </pc:spChg>
        <pc:graphicFrameChg chg="add mod modGraphic">
          <ac:chgData name="kato yoko" userId="05faeffd7c2f10e3" providerId="LiveId" clId="{2CDC07AA-F72B-4D70-B2F6-1AE69A533F14}" dt="2020-10-09T11:58:29.260" v="4438" actId="1076"/>
          <ac:graphicFrameMkLst>
            <pc:docMk/>
            <pc:sldMk cId="3040934060" sldId="377"/>
            <ac:graphicFrameMk id="5" creationId="{1888655C-87B9-4597-97C8-015BA7B3589C}"/>
          </ac:graphicFrameMkLst>
        </pc:graphicFrameChg>
      </pc:sldChg>
      <pc:sldChg chg="addSp modSp add mod ord">
        <pc:chgData name="kato yoko" userId="05faeffd7c2f10e3" providerId="LiveId" clId="{2CDC07AA-F72B-4D70-B2F6-1AE69A533F14}" dt="2020-10-09T11:56:31.946" v="4408" actId="115"/>
        <pc:sldMkLst>
          <pc:docMk/>
          <pc:sldMk cId="1429349695" sldId="378"/>
        </pc:sldMkLst>
        <pc:spChg chg="add mod">
          <ac:chgData name="kato yoko" userId="05faeffd7c2f10e3" providerId="LiveId" clId="{2CDC07AA-F72B-4D70-B2F6-1AE69A533F14}" dt="2020-10-09T11:56:31.946" v="4408" actId="115"/>
          <ac:spMkLst>
            <pc:docMk/>
            <pc:sldMk cId="1429349695" sldId="378"/>
            <ac:spMk id="2" creationId="{C70FA773-E7D6-4673-98CF-EC005488A5DB}"/>
          </ac:spMkLst>
        </pc:spChg>
        <pc:spChg chg="mod">
          <ac:chgData name="kato yoko" userId="05faeffd7c2f10e3" providerId="LiveId" clId="{2CDC07AA-F72B-4D70-B2F6-1AE69A533F14}" dt="2020-10-09T11:55:46.144" v="4378" actId="1076"/>
          <ac:spMkLst>
            <pc:docMk/>
            <pc:sldMk cId="1429349695" sldId="378"/>
            <ac:spMk id="5" creationId="{E2EBC700-56F2-4B0E-AE5C-0B8D81F28C96}"/>
          </ac:spMkLst>
        </pc:spChg>
        <pc:spChg chg="mod">
          <ac:chgData name="kato yoko" userId="05faeffd7c2f10e3" providerId="LiveId" clId="{2CDC07AA-F72B-4D70-B2F6-1AE69A533F14}" dt="2020-10-09T11:55:38.629" v="4375" actId="1076"/>
          <ac:spMkLst>
            <pc:docMk/>
            <pc:sldMk cId="1429349695" sldId="378"/>
            <ac:spMk id="7" creationId="{D9048BA3-7891-42B4-A796-CC9B4519B539}"/>
          </ac:spMkLst>
        </pc:spChg>
      </pc:sldChg>
      <pc:sldChg chg="addSp delSp modSp new mod">
        <pc:chgData name="kato yoko" userId="05faeffd7c2f10e3" providerId="LiveId" clId="{2CDC07AA-F72B-4D70-B2F6-1AE69A533F14}" dt="2020-10-09T12:15:31.724" v="4470" actId="1076"/>
        <pc:sldMkLst>
          <pc:docMk/>
          <pc:sldMk cId="4171697431" sldId="379"/>
        </pc:sldMkLst>
        <pc:spChg chg="del">
          <ac:chgData name="kato yoko" userId="05faeffd7c2f10e3" providerId="LiveId" clId="{2CDC07AA-F72B-4D70-B2F6-1AE69A533F14}" dt="2020-10-09T11:56:56.826" v="4412" actId="478"/>
          <ac:spMkLst>
            <pc:docMk/>
            <pc:sldMk cId="4171697431" sldId="379"/>
            <ac:spMk id="2" creationId="{B1C85AC9-88E6-48D1-AC8D-5630A2FDFD6D}"/>
          </ac:spMkLst>
        </pc:spChg>
        <pc:spChg chg="del">
          <ac:chgData name="kato yoko" userId="05faeffd7c2f10e3" providerId="LiveId" clId="{2CDC07AA-F72B-4D70-B2F6-1AE69A533F14}" dt="2020-10-09T11:56:56.826" v="4412" actId="478"/>
          <ac:spMkLst>
            <pc:docMk/>
            <pc:sldMk cId="4171697431" sldId="379"/>
            <ac:spMk id="3" creationId="{94A39DD8-F4B6-49B5-88B3-CEBE831ACD25}"/>
          </ac:spMkLst>
        </pc:spChg>
        <pc:spChg chg="add mod">
          <ac:chgData name="kato yoko" userId="05faeffd7c2f10e3" providerId="LiveId" clId="{2CDC07AA-F72B-4D70-B2F6-1AE69A533F14}" dt="2020-10-09T12:10:05.199" v="4469" actId="1076"/>
          <ac:spMkLst>
            <pc:docMk/>
            <pc:sldMk cId="4171697431" sldId="379"/>
            <ac:spMk id="8" creationId="{F889A87B-8C1F-48A4-AAAF-0231A8A88CFE}"/>
          </ac:spMkLst>
        </pc:spChg>
        <pc:spChg chg="add mod">
          <ac:chgData name="kato yoko" userId="05faeffd7c2f10e3" providerId="LiveId" clId="{2CDC07AA-F72B-4D70-B2F6-1AE69A533F14}" dt="2020-10-09T12:10:05.199" v="4469" actId="1076"/>
          <ac:spMkLst>
            <pc:docMk/>
            <pc:sldMk cId="4171697431" sldId="379"/>
            <ac:spMk id="10" creationId="{9EFD603B-FA0D-4D84-9917-867A92CF0DDC}"/>
          </ac:spMkLst>
        </pc:spChg>
        <pc:spChg chg="add mod">
          <ac:chgData name="kato yoko" userId="05faeffd7c2f10e3" providerId="LiveId" clId="{2CDC07AA-F72B-4D70-B2F6-1AE69A533F14}" dt="2020-10-09T12:10:05.199" v="4469" actId="1076"/>
          <ac:spMkLst>
            <pc:docMk/>
            <pc:sldMk cId="4171697431" sldId="379"/>
            <ac:spMk id="12" creationId="{8CC6EBCA-84D8-49D2-9607-58C4D27DFEC4}"/>
          </ac:spMkLst>
        </pc:spChg>
        <pc:spChg chg="add mod">
          <ac:chgData name="kato yoko" userId="05faeffd7c2f10e3" providerId="LiveId" clId="{2CDC07AA-F72B-4D70-B2F6-1AE69A533F14}" dt="2020-10-09T12:10:05.199" v="4469" actId="1076"/>
          <ac:spMkLst>
            <pc:docMk/>
            <pc:sldMk cId="4171697431" sldId="379"/>
            <ac:spMk id="14" creationId="{AEF68D1A-AD87-4B80-A3B2-B908CF7E597A}"/>
          </ac:spMkLst>
        </pc:spChg>
        <pc:spChg chg="add mod">
          <ac:chgData name="kato yoko" userId="05faeffd7c2f10e3" providerId="LiveId" clId="{2CDC07AA-F72B-4D70-B2F6-1AE69A533F14}" dt="2020-10-09T12:10:05.199" v="4469" actId="1076"/>
          <ac:spMkLst>
            <pc:docMk/>
            <pc:sldMk cId="4171697431" sldId="379"/>
            <ac:spMk id="16" creationId="{B2CD2DF4-37C5-4E78-A9E0-E6676E399BB9}"/>
          </ac:spMkLst>
        </pc:spChg>
        <pc:spChg chg="add mod">
          <ac:chgData name="kato yoko" userId="05faeffd7c2f10e3" providerId="LiveId" clId="{2CDC07AA-F72B-4D70-B2F6-1AE69A533F14}" dt="2020-10-09T12:10:05.199" v="4469" actId="1076"/>
          <ac:spMkLst>
            <pc:docMk/>
            <pc:sldMk cId="4171697431" sldId="379"/>
            <ac:spMk id="18" creationId="{A7349E55-8362-43EE-9D67-4191C5E6E31A}"/>
          </ac:spMkLst>
        </pc:spChg>
        <pc:spChg chg="add mod">
          <ac:chgData name="kato yoko" userId="05faeffd7c2f10e3" providerId="LiveId" clId="{2CDC07AA-F72B-4D70-B2F6-1AE69A533F14}" dt="2020-10-09T12:10:05.199" v="4469" actId="1076"/>
          <ac:spMkLst>
            <pc:docMk/>
            <pc:sldMk cId="4171697431" sldId="379"/>
            <ac:spMk id="20" creationId="{047DC38E-D1FF-4D5E-918F-2249BC82F9BF}"/>
          </ac:spMkLst>
        </pc:spChg>
        <pc:spChg chg="add mod">
          <ac:chgData name="kato yoko" userId="05faeffd7c2f10e3" providerId="LiveId" clId="{2CDC07AA-F72B-4D70-B2F6-1AE69A533F14}" dt="2020-10-09T12:10:05.199" v="4469" actId="1076"/>
          <ac:spMkLst>
            <pc:docMk/>
            <pc:sldMk cId="4171697431" sldId="379"/>
            <ac:spMk id="22" creationId="{3A22FDF0-981D-4A64-8222-67269B0E9423}"/>
          </ac:spMkLst>
        </pc:spChg>
        <pc:spChg chg="add mod">
          <ac:chgData name="kato yoko" userId="05faeffd7c2f10e3" providerId="LiveId" clId="{2CDC07AA-F72B-4D70-B2F6-1AE69A533F14}" dt="2020-10-09T12:10:05.199" v="4469" actId="1076"/>
          <ac:spMkLst>
            <pc:docMk/>
            <pc:sldMk cId="4171697431" sldId="379"/>
            <ac:spMk id="24" creationId="{9754DADA-CDE2-4D92-B953-A0D4284BF2C3}"/>
          </ac:spMkLst>
        </pc:spChg>
        <pc:spChg chg="add mod">
          <ac:chgData name="kato yoko" userId="05faeffd7c2f10e3" providerId="LiveId" clId="{2CDC07AA-F72B-4D70-B2F6-1AE69A533F14}" dt="2020-10-09T12:10:05.199" v="4469" actId="1076"/>
          <ac:spMkLst>
            <pc:docMk/>
            <pc:sldMk cId="4171697431" sldId="379"/>
            <ac:spMk id="26" creationId="{55881918-4BE2-4D29-9741-5551CC46B3DC}"/>
          </ac:spMkLst>
        </pc:spChg>
        <pc:graphicFrameChg chg="add del mod">
          <ac:chgData name="kato yoko" userId="05faeffd7c2f10e3" providerId="LiveId" clId="{2CDC07AA-F72B-4D70-B2F6-1AE69A533F14}" dt="2020-10-09T11:58:00.226" v="4423" actId="478"/>
          <ac:graphicFrameMkLst>
            <pc:docMk/>
            <pc:sldMk cId="4171697431" sldId="379"/>
            <ac:graphicFrameMk id="4" creationId="{364F0931-AB76-40FC-A1D6-FE351C7401DC}"/>
          </ac:graphicFrameMkLst>
        </pc:graphicFrameChg>
        <pc:graphicFrameChg chg="add del mod">
          <ac:chgData name="kato yoko" userId="05faeffd7c2f10e3" providerId="LiveId" clId="{2CDC07AA-F72B-4D70-B2F6-1AE69A533F14}" dt="2020-10-09T11:57:51.539" v="4421" actId="478"/>
          <ac:graphicFrameMkLst>
            <pc:docMk/>
            <pc:sldMk cId="4171697431" sldId="379"/>
            <ac:graphicFrameMk id="5" creationId="{15A626B2-0052-48EB-98FD-43C843BE2005}"/>
          </ac:graphicFrameMkLst>
        </pc:graphicFrameChg>
        <pc:graphicFrameChg chg="add mod modGraphic">
          <ac:chgData name="kato yoko" userId="05faeffd7c2f10e3" providerId="LiveId" clId="{2CDC07AA-F72B-4D70-B2F6-1AE69A533F14}" dt="2020-10-09T12:15:31.724" v="4470" actId="1076"/>
          <ac:graphicFrameMkLst>
            <pc:docMk/>
            <pc:sldMk cId="4171697431" sldId="379"/>
            <ac:graphicFrameMk id="6" creationId="{B62AAE3E-A68D-43EF-8074-9B72A7455043}"/>
          </ac:graphicFrameMkLst>
        </pc:graphicFrameChg>
      </pc:sldChg>
      <pc:sldChg chg="delSp add mod ord">
        <pc:chgData name="kato yoko" userId="05faeffd7c2f10e3" providerId="LiveId" clId="{2CDC07AA-F72B-4D70-B2F6-1AE69A533F14}" dt="2020-10-09T12:16:10.330" v="4471" actId="478"/>
        <pc:sldMkLst>
          <pc:docMk/>
          <pc:sldMk cId="152205270" sldId="380"/>
        </pc:sldMkLst>
        <pc:spChg chg="del">
          <ac:chgData name="kato yoko" userId="05faeffd7c2f10e3" providerId="LiveId" clId="{2CDC07AA-F72B-4D70-B2F6-1AE69A533F14}" dt="2020-10-09T12:16:10.330" v="4471" actId="478"/>
          <ac:spMkLst>
            <pc:docMk/>
            <pc:sldMk cId="152205270" sldId="380"/>
            <ac:spMk id="10" creationId="{6742B0D5-F799-468E-A369-B97B92635551}"/>
          </ac:spMkLst>
        </pc:spChg>
        <pc:spChg chg="del">
          <ac:chgData name="kato yoko" userId="05faeffd7c2f10e3" providerId="LiveId" clId="{2CDC07AA-F72B-4D70-B2F6-1AE69A533F14}" dt="2020-10-09T12:16:10.330" v="4471" actId="478"/>
          <ac:spMkLst>
            <pc:docMk/>
            <pc:sldMk cId="152205270" sldId="380"/>
            <ac:spMk id="12" creationId="{E765CEFF-364A-494D-80B8-229D83EB51FC}"/>
          </ac:spMkLst>
        </pc:spChg>
        <pc:spChg chg="del">
          <ac:chgData name="kato yoko" userId="05faeffd7c2f10e3" providerId="LiveId" clId="{2CDC07AA-F72B-4D70-B2F6-1AE69A533F14}" dt="2020-10-09T12:16:10.330" v="4471" actId="478"/>
          <ac:spMkLst>
            <pc:docMk/>
            <pc:sldMk cId="152205270" sldId="380"/>
            <ac:spMk id="14" creationId="{AADC755D-F0BF-4144-A99C-91C34323964D}"/>
          </ac:spMkLst>
        </pc:spChg>
        <pc:spChg chg="del">
          <ac:chgData name="kato yoko" userId="05faeffd7c2f10e3" providerId="LiveId" clId="{2CDC07AA-F72B-4D70-B2F6-1AE69A533F14}" dt="2020-10-09T12:16:10.330" v="4471" actId="478"/>
          <ac:spMkLst>
            <pc:docMk/>
            <pc:sldMk cId="152205270" sldId="380"/>
            <ac:spMk id="18" creationId="{1E1E95C3-317C-4753-9C4E-ABE8026B7FED}"/>
          </ac:spMkLst>
        </pc:spChg>
        <pc:spChg chg="del">
          <ac:chgData name="kato yoko" userId="05faeffd7c2f10e3" providerId="LiveId" clId="{2CDC07AA-F72B-4D70-B2F6-1AE69A533F14}" dt="2020-10-09T12:16:10.330" v="4471" actId="478"/>
          <ac:spMkLst>
            <pc:docMk/>
            <pc:sldMk cId="152205270" sldId="380"/>
            <ac:spMk id="20" creationId="{288985A4-BA62-45CD-8400-6D446646979E}"/>
          </ac:spMkLst>
        </pc:spChg>
        <pc:spChg chg="del">
          <ac:chgData name="kato yoko" userId="05faeffd7c2f10e3" providerId="LiveId" clId="{2CDC07AA-F72B-4D70-B2F6-1AE69A533F14}" dt="2020-10-09T12:16:10.330" v="4471" actId="478"/>
          <ac:spMkLst>
            <pc:docMk/>
            <pc:sldMk cId="152205270" sldId="380"/>
            <ac:spMk id="22" creationId="{2F50380C-DED3-4AB0-9F13-691E5835A241}"/>
          </ac:spMkLst>
        </pc:spChg>
        <pc:spChg chg="del">
          <ac:chgData name="kato yoko" userId="05faeffd7c2f10e3" providerId="LiveId" clId="{2CDC07AA-F72B-4D70-B2F6-1AE69A533F14}" dt="2020-10-09T12:16:10.330" v="4471" actId="478"/>
          <ac:spMkLst>
            <pc:docMk/>
            <pc:sldMk cId="152205270" sldId="380"/>
            <ac:spMk id="24" creationId="{4C914F9D-FBF1-4134-9D2F-12FA38964EB0}"/>
          </ac:spMkLst>
        </pc:spChg>
        <pc:spChg chg="del">
          <ac:chgData name="kato yoko" userId="05faeffd7c2f10e3" providerId="LiveId" clId="{2CDC07AA-F72B-4D70-B2F6-1AE69A533F14}" dt="2020-10-09T12:16:10.330" v="4471" actId="478"/>
          <ac:spMkLst>
            <pc:docMk/>
            <pc:sldMk cId="152205270" sldId="380"/>
            <ac:spMk id="26" creationId="{0455CBE8-27D9-4049-8360-224B5746CD68}"/>
          </ac:spMkLst>
        </pc:spChg>
        <pc:spChg chg="del">
          <ac:chgData name="kato yoko" userId="05faeffd7c2f10e3" providerId="LiveId" clId="{2CDC07AA-F72B-4D70-B2F6-1AE69A533F14}" dt="2020-10-09T12:16:10.330" v="4471" actId="478"/>
          <ac:spMkLst>
            <pc:docMk/>
            <pc:sldMk cId="152205270" sldId="380"/>
            <ac:spMk id="28" creationId="{6DDC3404-2428-48AE-B5F0-697B5E8D1D0D}"/>
          </ac:spMkLst>
        </pc:spChg>
        <pc:spChg chg="del">
          <ac:chgData name="kato yoko" userId="05faeffd7c2f10e3" providerId="LiveId" clId="{2CDC07AA-F72B-4D70-B2F6-1AE69A533F14}" dt="2020-10-09T12:16:10.330" v="4471" actId="478"/>
          <ac:spMkLst>
            <pc:docMk/>
            <pc:sldMk cId="152205270" sldId="380"/>
            <ac:spMk id="30" creationId="{554DB069-18A3-4923-9243-0797B40A0274}"/>
          </ac:spMkLst>
        </pc:spChg>
        <pc:spChg chg="del">
          <ac:chgData name="kato yoko" userId="05faeffd7c2f10e3" providerId="LiveId" clId="{2CDC07AA-F72B-4D70-B2F6-1AE69A533F14}" dt="2020-10-09T12:16:10.330" v="4471" actId="478"/>
          <ac:spMkLst>
            <pc:docMk/>
            <pc:sldMk cId="152205270" sldId="380"/>
            <ac:spMk id="32" creationId="{5939DB01-8C4F-4FF6-A468-97CF843F25FC}"/>
          </ac:spMkLst>
        </pc:spChg>
        <pc:spChg chg="del">
          <ac:chgData name="kato yoko" userId="05faeffd7c2f10e3" providerId="LiveId" clId="{2CDC07AA-F72B-4D70-B2F6-1AE69A533F14}" dt="2020-10-09T12:16:10.330" v="4471" actId="478"/>
          <ac:spMkLst>
            <pc:docMk/>
            <pc:sldMk cId="152205270" sldId="380"/>
            <ac:spMk id="34" creationId="{2E2B78A3-5310-4F5F-B7DE-8B1308AE16FE}"/>
          </ac:spMkLst>
        </pc:spChg>
        <pc:spChg chg="del">
          <ac:chgData name="kato yoko" userId="05faeffd7c2f10e3" providerId="LiveId" clId="{2CDC07AA-F72B-4D70-B2F6-1AE69A533F14}" dt="2020-10-09T12:16:10.330" v="4471" actId="478"/>
          <ac:spMkLst>
            <pc:docMk/>
            <pc:sldMk cId="152205270" sldId="380"/>
            <ac:spMk id="36" creationId="{3B12D5AB-0903-4DC4-AE2E-25333E267F0C}"/>
          </ac:spMkLst>
        </pc:spChg>
        <pc:spChg chg="del">
          <ac:chgData name="kato yoko" userId="05faeffd7c2f10e3" providerId="LiveId" clId="{2CDC07AA-F72B-4D70-B2F6-1AE69A533F14}" dt="2020-10-09T12:16:10.330" v="4471" actId="478"/>
          <ac:spMkLst>
            <pc:docMk/>
            <pc:sldMk cId="152205270" sldId="380"/>
            <ac:spMk id="38" creationId="{D4A3A0B0-4239-44E3-8FBC-783CAC24DD69}"/>
          </ac:spMkLst>
        </pc:spChg>
        <pc:spChg chg="del">
          <ac:chgData name="kato yoko" userId="05faeffd7c2f10e3" providerId="LiveId" clId="{2CDC07AA-F72B-4D70-B2F6-1AE69A533F14}" dt="2020-10-09T12:16:10.330" v="4471" actId="478"/>
          <ac:spMkLst>
            <pc:docMk/>
            <pc:sldMk cId="152205270" sldId="380"/>
            <ac:spMk id="40" creationId="{A3E4433E-D679-4209-9B78-8AE2160BCB12}"/>
          </ac:spMkLst>
        </pc:spChg>
        <pc:spChg chg="del">
          <ac:chgData name="kato yoko" userId="05faeffd7c2f10e3" providerId="LiveId" clId="{2CDC07AA-F72B-4D70-B2F6-1AE69A533F14}" dt="2020-10-09T12:16:10.330" v="4471" actId="478"/>
          <ac:spMkLst>
            <pc:docMk/>
            <pc:sldMk cId="152205270" sldId="380"/>
            <ac:spMk id="42" creationId="{2B778F3A-C98A-4326-86B8-4AC9F7171CCC}"/>
          </ac:spMkLst>
        </pc:spChg>
        <pc:spChg chg="del">
          <ac:chgData name="kato yoko" userId="05faeffd7c2f10e3" providerId="LiveId" clId="{2CDC07AA-F72B-4D70-B2F6-1AE69A533F14}" dt="2020-10-09T12:16:10.330" v="4471" actId="478"/>
          <ac:spMkLst>
            <pc:docMk/>
            <pc:sldMk cId="152205270" sldId="380"/>
            <ac:spMk id="44" creationId="{B1033AE1-41D1-4FD2-94F7-3049500D05F6}"/>
          </ac:spMkLst>
        </pc:spChg>
        <pc:spChg chg="del">
          <ac:chgData name="kato yoko" userId="05faeffd7c2f10e3" providerId="LiveId" clId="{2CDC07AA-F72B-4D70-B2F6-1AE69A533F14}" dt="2020-10-09T12:16:10.330" v="4471" actId="478"/>
          <ac:spMkLst>
            <pc:docMk/>
            <pc:sldMk cId="152205270" sldId="380"/>
            <ac:spMk id="46" creationId="{1BEAC392-2623-4463-BCB7-C6D50FB02990}"/>
          </ac:spMkLst>
        </pc:spChg>
        <pc:spChg chg="del">
          <ac:chgData name="kato yoko" userId="05faeffd7c2f10e3" providerId="LiveId" clId="{2CDC07AA-F72B-4D70-B2F6-1AE69A533F14}" dt="2020-10-09T12:16:10.330" v="4471" actId="478"/>
          <ac:spMkLst>
            <pc:docMk/>
            <pc:sldMk cId="152205270" sldId="380"/>
            <ac:spMk id="48" creationId="{3A7212F5-5F26-4B69-B5D2-E336A6B04198}"/>
          </ac:spMkLst>
        </pc:spChg>
        <pc:spChg chg="del">
          <ac:chgData name="kato yoko" userId="05faeffd7c2f10e3" providerId="LiveId" clId="{2CDC07AA-F72B-4D70-B2F6-1AE69A533F14}" dt="2020-10-09T12:16:10.330" v="4471" actId="478"/>
          <ac:spMkLst>
            <pc:docMk/>
            <pc:sldMk cId="152205270" sldId="380"/>
            <ac:spMk id="50" creationId="{C1D71C7A-B58D-4295-AE4E-F709686FC329}"/>
          </ac:spMkLst>
        </pc:spChg>
        <pc:spChg chg="del">
          <ac:chgData name="kato yoko" userId="05faeffd7c2f10e3" providerId="LiveId" clId="{2CDC07AA-F72B-4D70-B2F6-1AE69A533F14}" dt="2020-10-09T12:16:10.330" v="4471" actId="478"/>
          <ac:spMkLst>
            <pc:docMk/>
            <pc:sldMk cId="152205270" sldId="380"/>
            <ac:spMk id="52" creationId="{2AC9ED95-CB7D-4A57-94C7-9B097B82C475}"/>
          </ac:spMkLst>
        </pc:spChg>
        <pc:spChg chg="del">
          <ac:chgData name="kato yoko" userId="05faeffd7c2f10e3" providerId="LiveId" clId="{2CDC07AA-F72B-4D70-B2F6-1AE69A533F14}" dt="2020-10-09T12:16:10.330" v="4471" actId="478"/>
          <ac:spMkLst>
            <pc:docMk/>
            <pc:sldMk cId="152205270" sldId="380"/>
            <ac:spMk id="54" creationId="{D1631403-8AC4-4838-A2D3-8CA57CAAE348}"/>
          </ac:spMkLst>
        </pc:spChg>
        <pc:spChg chg="del">
          <ac:chgData name="kato yoko" userId="05faeffd7c2f10e3" providerId="LiveId" clId="{2CDC07AA-F72B-4D70-B2F6-1AE69A533F14}" dt="2020-10-09T12:16:10.330" v="4471" actId="478"/>
          <ac:spMkLst>
            <pc:docMk/>
            <pc:sldMk cId="152205270" sldId="380"/>
            <ac:spMk id="56" creationId="{A51F5E46-A034-4FD8-887F-C8E00E4D3D08}"/>
          </ac:spMkLst>
        </pc:spChg>
        <pc:spChg chg="del">
          <ac:chgData name="kato yoko" userId="05faeffd7c2f10e3" providerId="LiveId" clId="{2CDC07AA-F72B-4D70-B2F6-1AE69A533F14}" dt="2020-10-09T12:16:10.330" v="4471" actId="478"/>
          <ac:spMkLst>
            <pc:docMk/>
            <pc:sldMk cId="152205270" sldId="380"/>
            <ac:spMk id="58" creationId="{F30012B8-DDD9-4335-9531-ECF80F1E92A6}"/>
          </ac:spMkLst>
        </pc:spChg>
        <pc:spChg chg="del">
          <ac:chgData name="kato yoko" userId="05faeffd7c2f10e3" providerId="LiveId" clId="{2CDC07AA-F72B-4D70-B2F6-1AE69A533F14}" dt="2020-10-09T12:16:10.330" v="4471" actId="478"/>
          <ac:spMkLst>
            <pc:docMk/>
            <pc:sldMk cId="152205270" sldId="380"/>
            <ac:spMk id="60" creationId="{6DB70EE1-5F1C-4292-A5B6-1EC45215A07C}"/>
          </ac:spMkLst>
        </pc:spChg>
        <pc:spChg chg="del">
          <ac:chgData name="kato yoko" userId="05faeffd7c2f10e3" providerId="LiveId" clId="{2CDC07AA-F72B-4D70-B2F6-1AE69A533F14}" dt="2020-10-09T12:16:10.330" v="4471" actId="478"/>
          <ac:spMkLst>
            <pc:docMk/>
            <pc:sldMk cId="152205270" sldId="380"/>
            <ac:spMk id="62" creationId="{C44AC84F-946B-4F28-8D3D-2EA1C7A1B210}"/>
          </ac:spMkLst>
        </pc:spChg>
        <pc:spChg chg="del">
          <ac:chgData name="kato yoko" userId="05faeffd7c2f10e3" providerId="LiveId" clId="{2CDC07AA-F72B-4D70-B2F6-1AE69A533F14}" dt="2020-10-09T12:16:10.330" v="4471" actId="478"/>
          <ac:spMkLst>
            <pc:docMk/>
            <pc:sldMk cId="152205270" sldId="380"/>
            <ac:spMk id="64" creationId="{8226BD55-E512-4AA3-B2B4-EF358C85D1AD}"/>
          </ac:spMkLst>
        </pc:spChg>
        <pc:spChg chg="del">
          <ac:chgData name="kato yoko" userId="05faeffd7c2f10e3" providerId="LiveId" clId="{2CDC07AA-F72B-4D70-B2F6-1AE69A533F14}" dt="2020-10-09T12:16:10.330" v="4471" actId="478"/>
          <ac:spMkLst>
            <pc:docMk/>
            <pc:sldMk cId="152205270" sldId="380"/>
            <ac:spMk id="66" creationId="{E1FDECCB-4E0A-4219-B5FF-D178F57238B5}"/>
          </ac:spMkLst>
        </pc:spChg>
        <pc:spChg chg="del">
          <ac:chgData name="kato yoko" userId="05faeffd7c2f10e3" providerId="LiveId" clId="{2CDC07AA-F72B-4D70-B2F6-1AE69A533F14}" dt="2020-10-09T11:59:00.593" v="4442" actId="478"/>
          <ac:spMkLst>
            <pc:docMk/>
            <pc:sldMk cId="152205270" sldId="380"/>
            <ac:spMk id="67" creationId="{4725070C-CE44-4B6C-A270-711C02CCEB88}"/>
          </ac:spMkLst>
        </pc:spChg>
        <pc:graphicFrameChg chg="del">
          <ac:chgData name="kato yoko" userId="05faeffd7c2f10e3" providerId="LiveId" clId="{2CDC07AA-F72B-4D70-B2F6-1AE69A533F14}" dt="2020-10-09T12:16:10.330" v="4471" actId="478"/>
          <ac:graphicFrameMkLst>
            <pc:docMk/>
            <pc:sldMk cId="152205270" sldId="380"/>
            <ac:graphicFrameMk id="5" creationId="{1888655C-87B9-4597-97C8-015BA7B3589C}"/>
          </ac:graphicFrameMkLst>
        </pc:graphicFrameChg>
      </pc:sldChg>
    </pc:docChg>
  </pc:docChgLst>
  <pc:docChgLst>
    <pc:chgData name="kato yoko" userId="05faeffd7c2f10e3" providerId="LiveId" clId="{839F0B97-E539-4BFD-9BB2-EC707755289A}"/>
    <pc:docChg chg="undo custSel addSld delSld modSld sldOrd">
      <pc:chgData name="kato yoko" userId="05faeffd7c2f10e3" providerId="LiveId" clId="{839F0B97-E539-4BFD-9BB2-EC707755289A}" dt="2020-09-02T03:21:16.072" v="1740" actId="14100"/>
      <pc:docMkLst>
        <pc:docMk/>
      </pc:docMkLst>
      <pc:sldChg chg="delSp modSp mod delAnim">
        <pc:chgData name="kato yoko" userId="05faeffd7c2f10e3" providerId="LiveId" clId="{839F0B97-E539-4BFD-9BB2-EC707755289A}" dt="2020-09-01T13:34:35.600" v="10" actId="478"/>
        <pc:sldMkLst>
          <pc:docMk/>
          <pc:sldMk cId="3884977066" sldId="263"/>
        </pc:sldMkLst>
        <pc:spChg chg="del">
          <ac:chgData name="kato yoko" userId="05faeffd7c2f10e3" providerId="LiveId" clId="{839F0B97-E539-4BFD-9BB2-EC707755289A}" dt="2020-09-01T13:34:35.600" v="10" actId="478"/>
          <ac:spMkLst>
            <pc:docMk/>
            <pc:sldMk cId="3884977066" sldId="263"/>
            <ac:spMk id="17" creationId="{E291D36D-F76B-41F1-88BD-C2FDF07A94D0}"/>
          </ac:spMkLst>
        </pc:spChg>
        <pc:spChg chg="mod">
          <ac:chgData name="kato yoko" userId="05faeffd7c2f10e3" providerId="LiveId" clId="{839F0B97-E539-4BFD-9BB2-EC707755289A}" dt="2020-09-01T13:34:32.717" v="9"/>
          <ac:spMkLst>
            <pc:docMk/>
            <pc:sldMk cId="3884977066" sldId="263"/>
            <ac:spMk id="24" creationId="{68D60007-33C2-4DE3-A63D-486379513800}"/>
          </ac:spMkLst>
        </pc:spChg>
      </pc:sldChg>
      <pc:sldChg chg="modAnim">
        <pc:chgData name="kato yoko" userId="05faeffd7c2f10e3" providerId="LiveId" clId="{839F0B97-E539-4BFD-9BB2-EC707755289A}" dt="2020-09-01T13:35:57.843" v="18"/>
        <pc:sldMkLst>
          <pc:docMk/>
          <pc:sldMk cId="468684660" sldId="289"/>
        </pc:sldMkLst>
      </pc:sldChg>
      <pc:sldChg chg="addSp delSp modSp mod">
        <pc:chgData name="kato yoko" userId="05faeffd7c2f10e3" providerId="LiveId" clId="{839F0B97-E539-4BFD-9BB2-EC707755289A}" dt="2020-09-02T02:42:49.475" v="1402" actId="21"/>
        <pc:sldMkLst>
          <pc:docMk/>
          <pc:sldMk cId="3628779502" sldId="296"/>
        </pc:sldMkLst>
        <pc:picChg chg="add mod modCrop">
          <ac:chgData name="kato yoko" userId="05faeffd7c2f10e3" providerId="LiveId" clId="{839F0B97-E539-4BFD-9BB2-EC707755289A}" dt="2020-09-02T02:41:31.493" v="1384" actId="1076"/>
          <ac:picMkLst>
            <pc:docMk/>
            <pc:sldMk cId="3628779502" sldId="296"/>
            <ac:picMk id="3" creationId="{52BF5A48-999C-4A98-9FBC-DC9AB4750D7D}"/>
          </ac:picMkLst>
        </pc:picChg>
        <pc:picChg chg="add del mod">
          <ac:chgData name="kato yoko" userId="05faeffd7c2f10e3" providerId="LiveId" clId="{839F0B97-E539-4BFD-9BB2-EC707755289A}" dt="2020-09-02T02:42:49.475" v="1402" actId="21"/>
          <ac:picMkLst>
            <pc:docMk/>
            <pc:sldMk cId="3628779502" sldId="296"/>
            <ac:picMk id="5" creationId="{09DBEFAA-3A3B-4F50-875F-E77258EF42B5}"/>
          </ac:picMkLst>
        </pc:picChg>
      </pc:sldChg>
      <pc:sldChg chg="modSp mod modAnim">
        <pc:chgData name="kato yoko" userId="05faeffd7c2f10e3" providerId="LiveId" clId="{839F0B97-E539-4BFD-9BB2-EC707755289A}" dt="2020-09-01T13:37:43.695" v="21" actId="14100"/>
        <pc:sldMkLst>
          <pc:docMk/>
          <pc:sldMk cId="1733292435" sldId="299"/>
        </pc:sldMkLst>
        <pc:spChg chg="mod">
          <ac:chgData name="kato yoko" userId="05faeffd7c2f10e3" providerId="LiveId" clId="{839F0B97-E539-4BFD-9BB2-EC707755289A}" dt="2020-09-01T13:37:43.695" v="21" actId="14100"/>
          <ac:spMkLst>
            <pc:docMk/>
            <pc:sldMk cId="1733292435" sldId="299"/>
            <ac:spMk id="28" creationId="{1A3F58B9-80F1-4541-9140-78B3CC4B32E9}"/>
          </ac:spMkLst>
        </pc:spChg>
      </pc:sldChg>
      <pc:sldChg chg="addSp modSp mod">
        <pc:chgData name="kato yoko" userId="05faeffd7c2f10e3" providerId="LiveId" clId="{839F0B97-E539-4BFD-9BB2-EC707755289A}" dt="2020-09-02T02:36:23.589" v="1366" actId="1076"/>
        <pc:sldMkLst>
          <pc:docMk/>
          <pc:sldMk cId="3849886319" sldId="300"/>
        </pc:sldMkLst>
        <pc:picChg chg="add mod modCrop">
          <ac:chgData name="kato yoko" userId="05faeffd7c2f10e3" providerId="LiveId" clId="{839F0B97-E539-4BFD-9BB2-EC707755289A}" dt="2020-09-02T02:36:18.515" v="1365" actId="1076"/>
          <ac:picMkLst>
            <pc:docMk/>
            <pc:sldMk cId="3849886319" sldId="300"/>
            <ac:picMk id="2" creationId="{1563790C-4A02-4DD7-848A-57D2CB51218B}"/>
          </ac:picMkLst>
        </pc:picChg>
        <pc:picChg chg="mod modCrop">
          <ac:chgData name="kato yoko" userId="05faeffd7c2f10e3" providerId="LiveId" clId="{839F0B97-E539-4BFD-9BB2-EC707755289A}" dt="2020-09-02T02:36:23.589" v="1366" actId="1076"/>
          <ac:picMkLst>
            <pc:docMk/>
            <pc:sldMk cId="3849886319" sldId="300"/>
            <ac:picMk id="3" creationId="{A7D9C6CC-DD56-4847-8154-5239E4DD14A0}"/>
          </ac:picMkLst>
        </pc:picChg>
      </pc:sldChg>
      <pc:sldChg chg="addSp delSp modSp mod delAnim modAnim">
        <pc:chgData name="kato yoko" userId="05faeffd7c2f10e3" providerId="LiveId" clId="{839F0B97-E539-4BFD-9BB2-EC707755289A}" dt="2020-09-01T14:18:40.273" v="683"/>
        <pc:sldMkLst>
          <pc:docMk/>
          <pc:sldMk cId="2262598697" sldId="301"/>
        </pc:sldMkLst>
        <pc:spChg chg="mod">
          <ac:chgData name="kato yoko" userId="05faeffd7c2f10e3" providerId="LiveId" clId="{839F0B97-E539-4BFD-9BB2-EC707755289A}" dt="2020-09-01T14:03:42.593" v="586" actId="1035"/>
          <ac:spMkLst>
            <pc:docMk/>
            <pc:sldMk cId="2262598697" sldId="301"/>
            <ac:spMk id="2" creationId="{B64A6046-40C1-4195-8753-0F7F5247500A}"/>
          </ac:spMkLst>
        </pc:spChg>
        <pc:spChg chg="add mod">
          <ac:chgData name="kato yoko" userId="05faeffd7c2f10e3" providerId="LiveId" clId="{839F0B97-E539-4BFD-9BB2-EC707755289A}" dt="2020-09-01T14:16:08.102" v="679" actId="207"/>
          <ac:spMkLst>
            <pc:docMk/>
            <pc:sldMk cId="2262598697" sldId="301"/>
            <ac:spMk id="10" creationId="{ACAF24F8-0786-42F6-BCC8-9EA394149ADB}"/>
          </ac:spMkLst>
        </pc:spChg>
        <pc:spChg chg="mod">
          <ac:chgData name="kato yoko" userId="05faeffd7c2f10e3" providerId="LiveId" clId="{839F0B97-E539-4BFD-9BB2-EC707755289A}" dt="2020-09-01T14:03:42.593" v="586" actId="1035"/>
          <ac:spMkLst>
            <pc:docMk/>
            <pc:sldMk cId="2262598697" sldId="301"/>
            <ac:spMk id="11" creationId="{FFCD7CB7-F76D-49D9-95BC-140945E64382}"/>
          </ac:spMkLst>
        </pc:spChg>
        <pc:spChg chg="mod">
          <ac:chgData name="kato yoko" userId="05faeffd7c2f10e3" providerId="LiveId" clId="{839F0B97-E539-4BFD-9BB2-EC707755289A}" dt="2020-09-01T14:10:24.455" v="594" actId="1076"/>
          <ac:spMkLst>
            <pc:docMk/>
            <pc:sldMk cId="2262598697" sldId="301"/>
            <ac:spMk id="12" creationId="{DACA2E94-8E96-424F-9DF9-25E7715ADE9F}"/>
          </ac:spMkLst>
        </pc:spChg>
        <pc:spChg chg="mod">
          <ac:chgData name="kato yoko" userId="05faeffd7c2f10e3" providerId="LiveId" clId="{839F0B97-E539-4BFD-9BB2-EC707755289A}" dt="2020-09-01T14:15:11.758" v="654" actId="1037"/>
          <ac:spMkLst>
            <pc:docMk/>
            <pc:sldMk cId="2262598697" sldId="301"/>
            <ac:spMk id="13" creationId="{2C05C37F-F68F-4FB8-AAA4-112276F385E6}"/>
          </ac:spMkLst>
        </pc:spChg>
        <pc:spChg chg="mod">
          <ac:chgData name="kato yoko" userId="05faeffd7c2f10e3" providerId="LiveId" clId="{839F0B97-E539-4BFD-9BB2-EC707755289A}" dt="2020-09-01T14:03:42.593" v="586" actId="1035"/>
          <ac:spMkLst>
            <pc:docMk/>
            <pc:sldMk cId="2262598697" sldId="301"/>
            <ac:spMk id="17" creationId="{D30BB648-D76A-4B17-BBC8-497642BF2A8D}"/>
          </ac:spMkLst>
        </pc:spChg>
        <pc:spChg chg="add mod">
          <ac:chgData name="kato yoko" userId="05faeffd7c2f10e3" providerId="LiveId" clId="{839F0B97-E539-4BFD-9BB2-EC707755289A}" dt="2020-09-01T14:13:59.222" v="633" actId="1076"/>
          <ac:spMkLst>
            <pc:docMk/>
            <pc:sldMk cId="2262598697" sldId="301"/>
            <ac:spMk id="27" creationId="{501369B3-9AD3-4132-9A6D-14F2D8448BDD}"/>
          </ac:spMkLst>
        </pc:spChg>
        <pc:spChg chg="add mod">
          <ac:chgData name="kato yoko" userId="05faeffd7c2f10e3" providerId="LiveId" clId="{839F0B97-E539-4BFD-9BB2-EC707755289A}" dt="2020-09-01T14:13:46.307" v="632" actId="1076"/>
          <ac:spMkLst>
            <pc:docMk/>
            <pc:sldMk cId="2262598697" sldId="301"/>
            <ac:spMk id="28" creationId="{9C079E2C-7A6D-450B-A087-6DB91EAA1A8D}"/>
          </ac:spMkLst>
        </pc:spChg>
        <pc:spChg chg="add mod">
          <ac:chgData name="kato yoko" userId="05faeffd7c2f10e3" providerId="LiveId" clId="{839F0B97-E539-4BFD-9BB2-EC707755289A}" dt="2020-09-01T14:14:03.547" v="634" actId="1076"/>
          <ac:spMkLst>
            <pc:docMk/>
            <pc:sldMk cId="2262598697" sldId="301"/>
            <ac:spMk id="29" creationId="{9684767D-57B8-4C3B-90B0-0C19620582FA}"/>
          </ac:spMkLst>
        </pc:spChg>
        <pc:spChg chg="mod">
          <ac:chgData name="kato yoko" userId="05faeffd7c2f10e3" providerId="LiveId" clId="{839F0B97-E539-4BFD-9BB2-EC707755289A}" dt="2020-09-01T14:11:43.185" v="607" actId="1076"/>
          <ac:spMkLst>
            <pc:docMk/>
            <pc:sldMk cId="2262598697" sldId="301"/>
            <ac:spMk id="40" creationId="{4C4EB57C-7CD7-4310-BA81-B080B794815D}"/>
          </ac:spMkLst>
        </pc:spChg>
        <pc:spChg chg="mod ord">
          <ac:chgData name="kato yoko" userId="05faeffd7c2f10e3" providerId="LiveId" clId="{839F0B97-E539-4BFD-9BB2-EC707755289A}" dt="2020-09-01T14:12:27.486" v="617" actId="1076"/>
          <ac:spMkLst>
            <pc:docMk/>
            <pc:sldMk cId="2262598697" sldId="301"/>
            <ac:spMk id="44" creationId="{FD247E16-8CC5-4100-AB90-0304E655178A}"/>
          </ac:spMkLst>
        </pc:spChg>
        <pc:spChg chg="del mod">
          <ac:chgData name="kato yoko" userId="05faeffd7c2f10e3" providerId="LiveId" clId="{839F0B97-E539-4BFD-9BB2-EC707755289A}" dt="2020-09-01T13:50:45.856" v="370" actId="478"/>
          <ac:spMkLst>
            <pc:docMk/>
            <pc:sldMk cId="2262598697" sldId="301"/>
            <ac:spMk id="45" creationId="{85196698-3AF6-4A66-94AD-422F90921C6E}"/>
          </ac:spMkLst>
        </pc:spChg>
        <pc:spChg chg="del mod">
          <ac:chgData name="kato yoko" userId="05faeffd7c2f10e3" providerId="LiveId" clId="{839F0B97-E539-4BFD-9BB2-EC707755289A}" dt="2020-09-01T13:50:42.306" v="369" actId="478"/>
          <ac:spMkLst>
            <pc:docMk/>
            <pc:sldMk cId="2262598697" sldId="301"/>
            <ac:spMk id="46" creationId="{35BCB7CC-0A26-4523-BFBF-F68FEF6E1AA8}"/>
          </ac:spMkLst>
        </pc:spChg>
        <pc:spChg chg="mod">
          <ac:chgData name="kato yoko" userId="05faeffd7c2f10e3" providerId="LiveId" clId="{839F0B97-E539-4BFD-9BB2-EC707755289A}" dt="2020-09-01T14:14:24.949" v="635" actId="1076"/>
          <ac:spMkLst>
            <pc:docMk/>
            <pc:sldMk cId="2262598697" sldId="301"/>
            <ac:spMk id="53" creationId="{C5FE5A1B-E605-4890-9C6A-A98456F700AD}"/>
          </ac:spMkLst>
        </pc:spChg>
        <pc:spChg chg="mod">
          <ac:chgData name="kato yoko" userId="05faeffd7c2f10e3" providerId="LiveId" clId="{839F0B97-E539-4BFD-9BB2-EC707755289A}" dt="2020-09-01T14:03:42.593" v="586" actId="1035"/>
          <ac:spMkLst>
            <pc:docMk/>
            <pc:sldMk cId="2262598697" sldId="301"/>
            <ac:spMk id="54" creationId="{22035A6B-365C-45D5-9BCF-6F2E7459FFBB}"/>
          </ac:spMkLst>
        </pc:spChg>
        <pc:spChg chg="mod">
          <ac:chgData name="kato yoko" userId="05faeffd7c2f10e3" providerId="LiveId" clId="{839F0B97-E539-4BFD-9BB2-EC707755289A}" dt="2020-09-01T14:10:31.892" v="595" actId="1076"/>
          <ac:spMkLst>
            <pc:docMk/>
            <pc:sldMk cId="2262598697" sldId="301"/>
            <ac:spMk id="56" creationId="{9687C373-1642-437A-B468-4396854A5E8F}"/>
          </ac:spMkLst>
        </pc:spChg>
        <pc:spChg chg="mod">
          <ac:chgData name="kato yoko" userId="05faeffd7c2f10e3" providerId="LiveId" clId="{839F0B97-E539-4BFD-9BB2-EC707755289A}" dt="2020-09-01T14:12:43.951" v="620" actId="1076"/>
          <ac:spMkLst>
            <pc:docMk/>
            <pc:sldMk cId="2262598697" sldId="301"/>
            <ac:spMk id="58" creationId="{AA24E9C4-3F23-4CC6-8B68-2317766E56E3}"/>
          </ac:spMkLst>
        </pc:spChg>
        <pc:spChg chg="mod">
          <ac:chgData name="kato yoko" userId="05faeffd7c2f10e3" providerId="LiveId" clId="{839F0B97-E539-4BFD-9BB2-EC707755289A}" dt="2020-09-01T14:12:32.017" v="618" actId="1076"/>
          <ac:spMkLst>
            <pc:docMk/>
            <pc:sldMk cId="2262598697" sldId="301"/>
            <ac:spMk id="60" creationId="{2AC26E74-FEA7-4C28-8EAE-D242CA168756}"/>
          </ac:spMkLst>
        </pc:spChg>
        <pc:spChg chg="mod">
          <ac:chgData name="kato yoko" userId="05faeffd7c2f10e3" providerId="LiveId" clId="{839F0B97-E539-4BFD-9BB2-EC707755289A}" dt="2020-09-01T14:03:58.416" v="588" actId="1076"/>
          <ac:spMkLst>
            <pc:docMk/>
            <pc:sldMk cId="2262598697" sldId="301"/>
            <ac:spMk id="61" creationId="{9B2E1845-4CC3-46B9-9912-A7C2F41D16E7}"/>
          </ac:spMkLst>
        </pc:spChg>
        <pc:spChg chg="del mod ord">
          <ac:chgData name="kato yoko" userId="05faeffd7c2f10e3" providerId="LiveId" clId="{839F0B97-E539-4BFD-9BB2-EC707755289A}" dt="2020-09-01T13:51:45.359" v="377" actId="478"/>
          <ac:spMkLst>
            <pc:docMk/>
            <pc:sldMk cId="2262598697" sldId="301"/>
            <ac:spMk id="64" creationId="{7BD3560C-5F78-4983-9CE5-B8A8C0CE6595}"/>
          </ac:spMkLst>
        </pc:spChg>
        <pc:spChg chg="del mod ord">
          <ac:chgData name="kato yoko" userId="05faeffd7c2f10e3" providerId="LiveId" clId="{839F0B97-E539-4BFD-9BB2-EC707755289A}" dt="2020-09-01T13:51:45.359" v="377" actId="478"/>
          <ac:spMkLst>
            <pc:docMk/>
            <pc:sldMk cId="2262598697" sldId="301"/>
            <ac:spMk id="66" creationId="{010E296B-9D67-448D-9EB4-7FB5D27ADE86}"/>
          </ac:spMkLst>
        </pc:spChg>
        <pc:spChg chg="del mod ord">
          <ac:chgData name="kato yoko" userId="05faeffd7c2f10e3" providerId="LiveId" clId="{839F0B97-E539-4BFD-9BB2-EC707755289A}" dt="2020-09-01T13:51:46.406" v="378" actId="478"/>
          <ac:spMkLst>
            <pc:docMk/>
            <pc:sldMk cId="2262598697" sldId="301"/>
            <ac:spMk id="68" creationId="{76D7CA1E-7F95-495A-9748-C6E3D3FB8A8C}"/>
          </ac:spMkLst>
        </pc:spChg>
        <pc:picChg chg="mod">
          <ac:chgData name="kato yoko" userId="05faeffd7c2f10e3" providerId="LiveId" clId="{839F0B97-E539-4BFD-9BB2-EC707755289A}" dt="2020-09-01T14:03:35.578" v="574" actId="1076"/>
          <ac:picMkLst>
            <pc:docMk/>
            <pc:sldMk cId="2262598697" sldId="301"/>
            <ac:picMk id="7" creationId="{B8AA7B97-09F3-4453-B554-762774FE5C89}"/>
          </ac:picMkLst>
        </pc:picChg>
        <pc:picChg chg="mod">
          <ac:chgData name="kato yoko" userId="05faeffd7c2f10e3" providerId="LiveId" clId="{839F0B97-E539-4BFD-9BB2-EC707755289A}" dt="2020-09-01T14:10:18.097" v="593" actId="1076"/>
          <ac:picMkLst>
            <pc:docMk/>
            <pc:sldMk cId="2262598697" sldId="301"/>
            <ac:picMk id="34" creationId="{DE0326BD-EEC6-484F-9175-4E5D7476BB99}"/>
          </ac:picMkLst>
        </pc:picChg>
        <pc:cxnChg chg="mod">
          <ac:chgData name="kato yoko" userId="05faeffd7c2f10e3" providerId="LiveId" clId="{839F0B97-E539-4BFD-9BB2-EC707755289A}" dt="2020-09-01T14:03:51.854" v="587" actId="1582"/>
          <ac:cxnSpMkLst>
            <pc:docMk/>
            <pc:sldMk cId="2262598697" sldId="301"/>
            <ac:cxnSpMk id="15" creationId="{D0300973-7F43-420C-889E-3D4DB1A54336}"/>
          </ac:cxnSpMkLst>
        </pc:cxnChg>
        <pc:cxnChg chg="mod">
          <ac:chgData name="kato yoko" userId="05faeffd7c2f10e3" providerId="LiveId" clId="{839F0B97-E539-4BFD-9BB2-EC707755289A}" dt="2020-09-01T14:12:35.235" v="619" actId="1076"/>
          <ac:cxnSpMkLst>
            <pc:docMk/>
            <pc:sldMk cId="2262598697" sldId="301"/>
            <ac:cxnSpMk id="36" creationId="{557EE34D-483D-4C57-9D51-1301F14066A0}"/>
          </ac:cxnSpMkLst>
        </pc:cxnChg>
        <pc:cxnChg chg="mod">
          <ac:chgData name="kato yoko" userId="05faeffd7c2f10e3" providerId="LiveId" clId="{839F0B97-E539-4BFD-9BB2-EC707755289A}" dt="2020-09-01T14:10:42.266" v="599" actId="14100"/>
          <ac:cxnSpMkLst>
            <pc:docMk/>
            <pc:sldMk cId="2262598697" sldId="301"/>
            <ac:cxnSpMk id="38" creationId="{792A9FAC-F878-4B57-915C-0C14548D236D}"/>
          </ac:cxnSpMkLst>
        </pc:cxnChg>
        <pc:cxnChg chg="mod">
          <ac:chgData name="kato yoko" userId="05faeffd7c2f10e3" providerId="LiveId" clId="{839F0B97-E539-4BFD-9BB2-EC707755289A}" dt="2020-09-01T14:12:57.387" v="623" actId="14100"/>
          <ac:cxnSpMkLst>
            <pc:docMk/>
            <pc:sldMk cId="2262598697" sldId="301"/>
            <ac:cxnSpMk id="41" creationId="{B79343F2-BD85-420C-AE6E-4923CABA9CA0}"/>
          </ac:cxnSpMkLst>
        </pc:cxnChg>
        <pc:cxnChg chg="mod">
          <ac:chgData name="kato yoko" userId="05faeffd7c2f10e3" providerId="LiveId" clId="{839F0B97-E539-4BFD-9BB2-EC707755289A}" dt="2020-09-01T14:13:28.060" v="628" actId="1076"/>
          <ac:cxnSpMkLst>
            <pc:docMk/>
            <pc:sldMk cId="2262598697" sldId="301"/>
            <ac:cxnSpMk id="50" creationId="{7D763BA8-F98F-444B-8733-B75DDEF67735}"/>
          </ac:cxnSpMkLst>
        </pc:cxnChg>
      </pc:sldChg>
      <pc:sldChg chg="modSp mod">
        <pc:chgData name="kato yoko" userId="05faeffd7c2f10e3" providerId="LiveId" clId="{839F0B97-E539-4BFD-9BB2-EC707755289A}" dt="2020-09-01T13:40:19.953" v="116" actId="1037"/>
        <pc:sldMkLst>
          <pc:docMk/>
          <pc:sldMk cId="809701679" sldId="302"/>
        </pc:sldMkLst>
        <pc:spChg chg="mod">
          <ac:chgData name="kato yoko" userId="05faeffd7c2f10e3" providerId="LiveId" clId="{839F0B97-E539-4BFD-9BB2-EC707755289A}" dt="2020-09-01T13:40:08.809" v="112" actId="1035"/>
          <ac:spMkLst>
            <pc:docMk/>
            <pc:sldMk cId="809701679" sldId="302"/>
            <ac:spMk id="2" creationId="{1617B3AD-48AA-4429-A32E-AEE657F1F241}"/>
          </ac:spMkLst>
        </pc:spChg>
        <pc:spChg chg="mod">
          <ac:chgData name="kato yoko" userId="05faeffd7c2f10e3" providerId="LiveId" clId="{839F0B97-E539-4BFD-9BB2-EC707755289A}" dt="2020-09-01T13:38:56.542" v="66" actId="1076"/>
          <ac:spMkLst>
            <pc:docMk/>
            <pc:sldMk cId="809701679" sldId="302"/>
            <ac:spMk id="3" creationId="{8C046953-6BA0-43E6-B244-4D8A79653A05}"/>
          </ac:spMkLst>
        </pc:spChg>
        <pc:spChg chg="mod">
          <ac:chgData name="kato yoko" userId="05faeffd7c2f10e3" providerId="LiveId" clId="{839F0B97-E539-4BFD-9BB2-EC707755289A}" dt="2020-09-01T13:40:00.998" v="103" actId="1037"/>
          <ac:spMkLst>
            <pc:docMk/>
            <pc:sldMk cId="809701679" sldId="302"/>
            <ac:spMk id="18" creationId="{CB2989C7-883E-4C79-B3B6-33BE816C0C38}"/>
          </ac:spMkLst>
        </pc:spChg>
        <pc:spChg chg="mod">
          <ac:chgData name="kato yoko" userId="05faeffd7c2f10e3" providerId="LiveId" clId="{839F0B97-E539-4BFD-9BB2-EC707755289A}" dt="2020-09-01T13:39:06.494" v="67" actId="1076"/>
          <ac:spMkLst>
            <pc:docMk/>
            <pc:sldMk cId="809701679" sldId="302"/>
            <ac:spMk id="19" creationId="{C8FBB2F4-7FD8-4EE9-B44F-F61DAC4E99B5}"/>
          </ac:spMkLst>
        </pc:spChg>
        <pc:spChg chg="mod">
          <ac:chgData name="kato yoko" userId="05faeffd7c2f10e3" providerId="LiveId" clId="{839F0B97-E539-4BFD-9BB2-EC707755289A}" dt="2020-09-01T13:39:51.031" v="95" actId="1038"/>
          <ac:spMkLst>
            <pc:docMk/>
            <pc:sldMk cId="809701679" sldId="302"/>
            <ac:spMk id="20" creationId="{DE8328B1-D49D-477A-9249-D552209BE65F}"/>
          </ac:spMkLst>
        </pc:spChg>
        <pc:spChg chg="mod">
          <ac:chgData name="kato yoko" userId="05faeffd7c2f10e3" providerId="LiveId" clId="{839F0B97-E539-4BFD-9BB2-EC707755289A}" dt="2020-09-01T13:38:48.464" v="64" actId="1037"/>
          <ac:spMkLst>
            <pc:docMk/>
            <pc:sldMk cId="809701679" sldId="302"/>
            <ac:spMk id="21" creationId="{387B7FC5-5B29-4037-BEF6-D0CFD5479E89}"/>
          </ac:spMkLst>
        </pc:spChg>
        <pc:spChg chg="mod">
          <ac:chgData name="kato yoko" userId="05faeffd7c2f10e3" providerId="LiveId" clId="{839F0B97-E539-4BFD-9BB2-EC707755289A}" dt="2020-09-01T13:40:19.953" v="116" actId="1037"/>
          <ac:spMkLst>
            <pc:docMk/>
            <pc:sldMk cId="809701679" sldId="302"/>
            <ac:spMk id="22" creationId="{4A0D5502-D59C-4FEC-9BFD-0325A910D5EB}"/>
          </ac:spMkLst>
        </pc:spChg>
      </pc:sldChg>
      <pc:sldChg chg="del">
        <pc:chgData name="kato yoko" userId="05faeffd7c2f10e3" providerId="LiveId" clId="{839F0B97-E539-4BFD-9BB2-EC707755289A}" dt="2020-09-02T02:35:32.462" v="1350" actId="2696"/>
        <pc:sldMkLst>
          <pc:docMk/>
          <pc:sldMk cId="1760481217" sldId="303"/>
        </pc:sldMkLst>
      </pc:sldChg>
      <pc:sldChg chg="addSp delSp modSp mod delAnim modAnim">
        <pc:chgData name="kato yoko" userId="05faeffd7c2f10e3" providerId="LiveId" clId="{839F0B97-E539-4BFD-9BB2-EC707755289A}" dt="2020-09-02T02:01:50.511" v="790" actId="14100"/>
        <pc:sldMkLst>
          <pc:docMk/>
          <pc:sldMk cId="450234798" sldId="304"/>
        </pc:sldMkLst>
        <pc:spChg chg="mod">
          <ac:chgData name="kato yoko" userId="05faeffd7c2f10e3" providerId="LiveId" clId="{839F0B97-E539-4BFD-9BB2-EC707755289A}" dt="2020-09-02T01:54:44.905" v="723" actId="1076"/>
          <ac:spMkLst>
            <pc:docMk/>
            <pc:sldMk cId="450234798" sldId="304"/>
            <ac:spMk id="2" creationId="{B64A6046-40C1-4195-8753-0F7F5247500A}"/>
          </ac:spMkLst>
        </pc:spChg>
        <pc:spChg chg="mod">
          <ac:chgData name="kato yoko" userId="05faeffd7c2f10e3" providerId="LiveId" clId="{839F0B97-E539-4BFD-9BB2-EC707755289A}" dt="2020-09-02T01:54:58.193" v="725" actId="1076"/>
          <ac:spMkLst>
            <pc:docMk/>
            <pc:sldMk cId="450234798" sldId="304"/>
            <ac:spMk id="11" creationId="{FFCD7CB7-F76D-49D9-95BC-140945E64382}"/>
          </ac:spMkLst>
        </pc:spChg>
        <pc:spChg chg="mod">
          <ac:chgData name="kato yoko" userId="05faeffd7c2f10e3" providerId="LiveId" clId="{839F0B97-E539-4BFD-9BB2-EC707755289A}" dt="2020-09-02T01:55:22.629" v="730" actId="1076"/>
          <ac:spMkLst>
            <pc:docMk/>
            <pc:sldMk cId="450234798" sldId="304"/>
            <ac:spMk id="12" creationId="{DACA2E94-8E96-424F-9DF9-25E7715ADE9F}"/>
          </ac:spMkLst>
        </pc:spChg>
        <pc:spChg chg="mod">
          <ac:chgData name="kato yoko" userId="05faeffd7c2f10e3" providerId="LiveId" clId="{839F0B97-E539-4BFD-9BB2-EC707755289A}" dt="2020-09-02T02:01:38.400" v="776" actId="1037"/>
          <ac:spMkLst>
            <pc:docMk/>
            <pc:sldMk cId="450234798" sldId="304"/>
            <ac:spMk id="13" creationId="{2C05C37F-F68F-4FB8-AAA4-112276F385E6}"/>
          </ac:spMkLst>
        </pc:spChg>
        <pc:spChg chg="mod">
          <ac:chgData name="kato yoko" userId="05faeffd7c2f10e3" providerId="LiveId" clId="{839F0B97-E539-4BFD-9BB2-EC707755289A}" dt="2020-09-02T01:56:55.342" v="741" actId="14100"/>
          <ac:spMkLst>
            <pc:docMk/>
            <pc:sldMk cId="450234798" sldId="304"/>
            <ac:spMk id="17" creationId="{D30BB648-D76A-4B17-BBC8-497642BF2A8D}"/>
          </ac:spMkLst>
        </pc:spChg>
        <pc:spChg chg="add mod">
          <ac:chgData name="kato yoko" userId="05faeffd7c2f10e3" providerId="LiveId" clId="{839F0B97-E539-4BFD-9BB2-EC707755289A}" dt="2020-09-02T01:58:12.887" v="755" actId="1076"/>
          <ac:spMkLst>
            <pc:docMk/>
            <pc:sldMk cId="450234798" sldId="304"/>
            <ac:spMk id="26" creationId="{8B56F26F-A207-4902-98B3-5619DA7A1825}"/>
          </ac:spMkLst>
        </pc:spChg>
        <pc:spChg chg="mod">
          <ac:chgData name="kato yoko" userId="05faeffd7c2f10e3" providerId="LiveId" clId="{839F0B97-E539-4BFD-9BB2-EC707755289A}" dt="2020-09-02T01:55:40.164" v="734" actId="1076"/>
          <ac:spMkLst>
            <pc:docMk/>
            <pc:sldMk cId="450234798" sldId="304"/>
            <ac:spMk id="40" creationId="{4C4EB57C-7CD7-4310-BA81-B080B794815D}"/>
          </ac:spMkLst>
        </pc:spChg>
        <pc:spChg chg="mod">
          <ac:chgData name="kato yoko" userId="05faeffd7c2f10e3" providerId="LiveId" clId="{839F0B97-E539-4BFD-9BB2-EC707755289A}" dt="2020-09-02T01:54:50.711" v="724" actId="1076"/>
          <ac:spMkLst>
            <pc:docMk/>
            <pc:sldMk cId="450234798" sldId="304"/>
            <ac:spMk id="44" creationId="{FD247E16-8CC5-4100-AB90-0304E655178A}"/>
          </ac:spMkLst>
        </pc:spChg>
        <pc:spChg chg="del mod">
          <ac:chgData name="kato yoko" userId="05faeffd7c2f10e3" providerId="LiveId" clId="{839F0B97-E539-4BFD-9BB2-EC707755289A}" dt="2020-09-02T01:57:25.798" v="746" actId="478"/>
          <ac:spMkLst>
            <pc:docMk/>
            <pc:sldMk cId="450234798" sldId="304"/>
            <ac:spMk id="45" creationId="{85196698-3AF6-4A66-94AD-422F90921C6E}"/>
          </ac:spMkLst>
        </pc:spChg>
        <pc:spChg chg="mod">
          <ac:chgData name="kato yoko" userId="05faeffd7c2f10e3" providerId="LiveId" clId="{839F0B97-E539-4BFD-9BB2-EC707755289A}" dt="2020-09-02T01:59:06.977" v="766" actId="1076"/>
          <ac:spMkLst>
            <pc:docMk/>
            <pc:sldMk cId="450234798" sldId="304"/>
            <ac:spMk id="46" creationId="{35BCB7CC-0A26-4523-BFBF-F68FEF6E1AA8}"/>
          </ac:spMkLst>
        </pc:spChg>
        <pc:spChg chg="mod">
          <ac:chgData name="kato yoko" userId="05faeffd7c2f10e3" providerId="LiveId" clId="{839F0B97-E539-4BFD-9BB2-EC707755289A}" dt="2020-09-02T02:01:44.353" v="789" actId="1035"/>
          <ac:spMkLst>
            <pc:docMk/>
            <pc:sldMk cId="450234798" sldId="304"/>
            <ac:spMk id="53" creationId="{C5FE5A1B-E605-4890-9C6A-A98456F700AD}"/>
          </ac:spMkLst>
        </pc:spChg>
        <pc:spChg chg="mod">
          <ac:chgData name="kato yoko" userId="05faeffd7c2f10e3" providerId="LiveId" clId="{839F0B97-E539-4BFD-9BB2-EC707755289A}" dt="2020-09-02T01:56:42.604" v="738" actId="1076"/>
          <ac:spMkLst>
            <pc:docMk/>
            <pc:sldMk cId="450234798" sldId="304"/>
            <ac:spMk id="61" creationId="{9B2E1845-4CC3-46B9-9912-A7C2F41D16E7}"/>
          </ac:spMkLst>
        </pc:spChg>
        <pc:spChg chg="mod">
          <ac:chgData name="kato yoko" userId="05faeffd7c2f10e3" providerId="LiveId" clId="{839F0B97-E539-4BFD-9BB2-EC707755289A}" dt="2020-09-02T01:57:43.031" v="749" actId="1076"/>
          <ac:spMkLst>
            <pc:docMk/>
            <pc:sldMk cId="450234798" sldId="304"/>
            <ac:spMk id="64" creationId="{7BD3560C-5F78-4983-9CE5-B8A8C0CE6595}"/>
          </ac:spMkLst>
        </pc:spChg>
        <pc:spChg chg="del mod">
          <ac:chgData name="kato yoko" userId="05faeffd7c2f10e3" providerId="LiveId" clId="{839F0B97-E539-4BFD-9BB2-EC707755289A}" dt="2020-09-02T01:57:47.472" v="750" actId="478"/>
          <ac:spMkLst>
            <pc:docMk/>
            <pc:sldMk cId="450234798" sldId="304"/>
            <ac:spMk id="68" creationId="{76D7CA1E-7F95-495A-9748-C6E3D3FB8A8C}"/>
          </ac:spMkLst>
        </pc:spChg>
        <pc:picChg chg="mod">
          <ac:chgData name="kato yoko" userId="05faeffd7c2f10e3" providerId="LiveId" clId="{839F0B97-E539-4BFD-9BB2-EC707755289A}" dt="2020-09-02T02:01:50.511" v="790" actId="14100"/>
          <ac:picMkLst>
            <pc:docMk/>
            <pc:sldMk cId="450234798" sldId="304"/>
            <ac:picMk id="5" creationId="{D9322C09-E1C3-4347-B0CC-D54106DAEB7C}"/>
          </ac:picMkLst>
        </pc:picChg>
        <pc:picChg chg="mod">
          <ac:chgData name="kato yoko" userId="05faeffd7c2f10e3" providerId="LiveId" clId="{839F0B97-E539-4BFD-9BB2-EC707755289A}" dt="2020-09-02T01:55:27.341" v="731" actId="1076"/>
          <ac:picMkLst>
            <pc:docMk/>
            <pc:sldMk cId="450234798" sldId="304"/>
            <ac:picMk id="34" creationId="{DE0326BD-EEC6-484F-9175-4E5D7476BB99}"/>
          </ac:picMkLst>
        </pc:picChg>
        <pc:cxnChg chg="mod">
          <ac:chgData name="kato yoko" userId="05faeffd7c2f10e3" providerId="LiveId" clId="{839F0B97-E539-4BFD-9BB2-EC707755289A}" dt="2020-09-02T01:55:11.177" v="728" actId="14100"/>
          <ac:cxnSpMkLst>
            <pc:docMk/>
            <pc:sldMk cId="450234798" sldId="304"/>
            <ac:cxnSpMk id="15" creationId="{D0300973-7F43-420C-889E-3D4DB1A54336}"/>
          </ac:cxnSpMkLst>
        </pc:cxnChg>
        <pc:cxnChg chg="mod">
          <ac:chgData name="kato yoko" userId="05faeffd7c2f10e3" providerId="LiveId" clId="{839F0B97-E539-4BFD-9BB2-EC707755289A}" dt="2020-09-02T01:56:46.121" v="739" actId="1076"/>
          <ac:cxnSpMkLst>
            <pc:docMk/>
            <pc:sldMk cId="450234798" sldId="304"/>
            <ac:cxnSpMk id="36" creationId="{557EE34D-483D-4C57-9D51-1301F14066A0}"/>
          </ac:cxnSpMkLst>
        </pc:cxnChg>
        <pc:cxnChg chg="mod">
          <ac:chgData name="kato yoko" userId="05faeffd7c2f10e3" providerId="LiveId" clId="{839F0B97-E539-4BFD-9BB2-EC707755289A}" dt="2020-09-02T01:55:34.070" v="733" actId="1076"/>
          <ac:cxnSpMkLst>
            <pc:docMk/>
            <pc:sldMk cId="450234798" sldId="304"/>
            <ac:cxnSpMk id="38" creationId="{792A9FAC-F878-4B57-915C-0C14548D236D}"/>
          </ac:cxnSpMkLst>
        </pc:cxnChg>
        <pc:cxnChg chg="mod">
          <ac:chgData name="kato yoko" userId="05faeffd7c2f10e3" providerId="LiveId" clId="{839F0B97-E539-4BFD-9BB2-EC707755289A}" dt="2020-09-02T01:57:09.187" v="743" actId="14100"/>
          <ac:cxnSpMkLst>
            <pc:docMk/>
            <pc:sldMk cId="450234798" sldId="304"/>
            <ac:cxnSpMk id="41" creationId="{B79343F2-BD85-420C-AE6E-4923CABA9CA0}"/>
          </ac:cxnSpMkLst>
        </pc:cxnChg>
        <pc:cxnChg chg="mod">
          <ac:chgData name="kato yoko" userId="05faeffd7c2f10e3" providerId="LiveId" clId="{839F0B97-E539-4BFD-9BB2-EC707755289A}" dt="2020-09-02T01:57:21.506" v="745" actId="14100"/>
          <ac:cxnSpMkLst>
            <pc:docMk/>
            <pc:sldMk cId="450234798" sldId="304"/>
            <ac:cxnSpMk id="50" creationId="{7D763BA8-F98F-444B-8733-B75DDEF67735}"/>
          </ac:cxnSpMkLst>
        </pc:cxnChg>
      </pc:sldChg>
      <pc:sldChg chg="delSp modSp add mod">
        <pc:chgData name="kato yoko" userId="05faeffd7c2f10e3" providerId="LiveId" clId="{839F0B97-E539-4BFD-9BB2-EC707755289A}" dt="2020-09-02T02:09:00.428" v="935" actId="14100"/>
        <pc:sldMkLst>
          <pc:docMk/>
          <pc:sldMk cId="1708478943" sldId="305"/>
        </pc:sldMkLst>
        <pc:spChg chg="del">
          <ac:chgData name="kato yoko" userId="05faeffd7c2f10e3" providerId="LiveId" clId="{839F0B97-E539-4BFD-9BB2-EC707755289A}" dt="2020-09-02T02:07:15.795" v="815" actId="478"/>
          <ac:spMkLst>
            <pc:docMk/>
            <pc:sldMk cId="1708478943" sldId="305"/>
            <ac:spMk id="2" creationId="{1617B3AD-48AA-4429-A32E-AEE657F1F241}"/>
          </ac:spMkLst>
        </pc:spChg>
        <pc:spChg chg="mod">
          <ac:chgData name="kato yoko" userId="05faeffd7c2f10e3" providerId="LiveId" clId="{839F0B97-E539-4BFD-9BB2-EC707755289A}" dt="2020-09-02T02:08:00.181" v="864" actId="1036"/>
          <ac:spMkLst>
            <pc:docMk/>
            <pc:sldMk cId="1708478943" sldId="305"/>
            <ac:spMk id="3" creationId="{8C046953-6BA0-43E6-B244-4D8A79653A05}"/>
          </ac:spMkLst>
        </pc:spChg>
        <pc:spChg chg="mod">
          <ac:chgData name="kato yoko" userId="05faeffd7c2f10e3" providerId="LiveId" clId="{839F0B97-E539-4BFD-9BB2-EC707755289A}" dt="2020-09-02T02:09:00.428" v="935" actId="14100"/>
          <ac:spMkLst>
            <pc:docMk/>
            <pc:sldMk cId="1708478943" sldId="305"/>
            <ac:spMk id="18" creationId="{CB2989C7-883E-4C79-B3B6-33BE816C0C38}"/>
          </ac:spMkLst>
        </pc:spChg>
        <pc:spChg chg="mod">
          <ac:chgData name="kato yoko" userId="05faeffd7c2f10e3" providerId="LiveId" clId="{839F0B97-E539-4BFD-9BB2-EC707755289A}" dt="2020-09-02T02:08:00.181" v="864" actId="1036"/>
          <ac:spMkLst>
            <pc:docMk/>
            <pc:sldMk cId="1708478943" sldId="305"/>
            <ac:spMk id="19" creationId="{C8FBB2F4-7FD8-4EE9-B44F-F61DAC4E99B5}"/>
          </ac:spMkLst>
        </pc:spChg>
        <pc:spChg chg="mod">
          <ac:chgData name="kato yoko" userId="05faeffd7c2f10e3" providerId="LiveId" clId="{839F0B97-E539-4BFD-9BB2-EC707755289A}" dt="2020-09-02T02:08:45.913" v="931" actId="1038"/>
          <ac:spMkLst>
            <pc:docMk/>
            <pc:sldMk cId="1708478943" sldId="305"/>
            <ac:spMk id="20" creationId="{DE8328B1-D49D-477A-9249-D552209BE65F}"/>
          </ac:spMkLst>
        </pc:spChg>
        <pc:spChg chg="mod">
          <ac:chgData name="kato yoko" userId="05faeffd7c2f10e3" providerId="LiveId" clId="{839F0B97-E539-4BFD-9BB2-EC707755289A}" dt="2020-09-02T02:08:00.181" v="864" actId="1036"/>
          <ac:spMkLst>
            <pc:docMk/>
            <pc:sldMk cId="1708478943" sldId="305"/>
            <ac:spMk id="21" creationId="{387B7FC5-5B29-4037-BEF6-D0CFD5479E89}"/>
          </ac:spMkLst>
        </pc:spChg>
        <pc:spChg chg="mod">
          <ac:chgData name="kato yoko" userId="05faeffd7c2f10e3" providerId="LiveId" clId="{839F0B97-E539-4BFD-9BB2-EC707755289A}" dt="2020-09-02T02:08:22.918" v="918" actId="1036"/>
          <ac:spMkLst>
            <pc:docMk/>
            <pc:sldMk cId="1708478943" sldId="305"/>
            <ac:spMk id="22" creationId="{4A0D5502-D59C-4FEC-9BFD-0325A910D5EB}"/>
          </ac:spMkLst>
        </pc:spChg>
      </pc:sldChg>
      <pc:sldChg chg="addSp delSp modSp add mod ord delAnim modAnim">
        <pc:chgData name="kato yoko" userId="05faeffd7c2f10e3" providerId="LiveId" clId="{839F0B97-E539-4BFD-9BB2-EC707755289A}" dt="2020-09-02T02:21:16.904" v="1138" actId="1076"/>
        <pc:sldMkLst>
          <pc:docMk/>
          <pc:sldMk cId="2122751797" sldId="306"/>
        </pc:sldMkLst>
        <pc:spChg chg="add mod">
          <ac:chgData name="kato yoko" userId="05faeffd7c2f10e3" providerId="LiveId" clId="{839F0B97-E539-4BFD-9BB2-EC707755289A}" dt="2020-09-02T02:14:53.995" v="1106" actId="404"/>
          <ac:spMkLst>
            <pc:docMk/>
            <pc:sldMk cId="2122751797" sldId="306"/>
            <ac:spMk id="2" creationId="{016CE742-83E4-4335-B400-89A2764F843A}"/>
          </ac:spMkLst>
        </pc:spChg>
        <pc:spChg chg="add mod">
          <ac:chgData name="kato yoko" userId="05faeffd7c2f10e3" providerId="LiveId" clId="{839F0B97-E539-4BFD-9BB2-EC707755289A}" dt="2020-09-02T02:14:51.770" v="1105" actId="404"/>
          <ac:spMkLst>
            <pc:docMk/>
            <pc:sldMk cId="2122751797" sldId="306"/>
            <ac:spMk id="3" creationId="{1DC5730C-3328-4343-9346-4DA3C0D06624}"/>
          </ac:spMkLst>
        </pc:spChg>
        <pc:spChg chg="add mod">
          <ac:chgData name="kato yoko" userId="05faeffd7c2f10e3" providerId="LiveId" clId="{839F0B97-E539-4BFD-9BB2-EC707755289A}" dt="2020-09-02T02:19:35.285" v="1132" actId="1076"/>
          <ac:spMkLst>
            <pc:docMk/>
            <pc:sldMk cId="2122751797" sldId="306"/>
            <ac:spMk id="4" creationId="{D3384174-C546-4E4A-934C-2EE0DF6E5AEC}"/>
          </ac:spMkLst>
        </pc:spChg>
        <pc:spChg chg="mod">
          <ac:chgData name="kato yoko" userId="05faeffd7c2f10e3" providerId="LiveId" clId="{839F0B97-E539-4BFD-9BB2-EC707755289A}" dt="2020-09-02T02:19:28.701" v="1131" actId="1076"/>
          <ac:spMkLst>
            <pc:docMk/>
            <pc:sldMk cId="2122751797" sldId="306"/>
            <ac:spMk id="15" creationId="{735C7066-D005-4958-8BC6-171F5CF86B53}"/>
          </ac:spMkLst>
        </pc:spChg>
        <pc:spChg chg="mod">
          <ac:chgData name="kato yoko" userId="05faeffd7c2f10e3" providerId="LiveId" clId="{839F0B97-E539-4BFD-9BB2-EC707755289A}" dt="2020-09-02T02:16:35.645" v="1130" actId="1037"/>
          <ac:spMkLst>
            <pc:docMk/>
            <pc:sldMk cId="2122751797" sldId="306"/>
            <ac:spMk id="18" creationId="{18F47EEF-BED4-474C-9F67-9E09D41DF553}"/>
          </ac:spMkLst>
        </pc:spChg>
        <pc:spChg chg="mod">
          <ac:chgData name="kato yoko" userId="05faeffd7c2f10e3" providerId="LiveId" clId="{839F0B97-E539-4BFD-9BB2-EC707755289A}" dt="2020-09-02T02:12:08.954" v="1038" actId="14100"/>
          <ac:spMkLst>
            <pc:docMk/>
            <pc:sldMk cId="2122751797" sldId="306"/>
            <ac:spMk id="23" creationId="{7343B0AF-3759-427A-A450-9C79216A8A9F}"/>
          </ac:spMkLst>
        </pc:spChg>
        <pc:spChg chg="mod">
          <ac:chgData name="kato yoko" userId="05faeffd7c2f10e3" providerId="LiveId" clId="{839F0B97-E539-4BFD-9BB2-EC707755289A}" dt="2020-09-02T02:21:16.904" v="1138" actId="1076"/>
          <ac:spMkLst>
            <pc:docMk/>
            <pc:sldMk cId="2122751797" sldId="306"/>
            <ac:spMk id="24" creationId="{741776D5-AFC5-47EA-B770-299C6CD5B022}"/>
          </ac:spMkLst>
        </pc:spChg>
        <pc:picChg chg="mod">
          <ac:chgData name="kato yoko" userId="05faeffd7c2f10e3" providerId="LiveId" clId="{839F0B97-E539-4BFD-9BB2-EC707755289A}" dt="2020-09-02T02:15:53.450" v="1117" actId="1076"/>
          <ac:picMkLst>
            <pc:docMk/>
            <pc:sldMk cId="2122751797" sldId="306"/>
            <ac:picMk id="5" creationId="{6A503092-332D-4E1D-9185-48FD85DE1634}"/>
          </ac:picMkLst>
        </pc:picChg>
        <pc:picChg chg="mod">
          <ac:chgData name="kato yoko" userId="05faeffd7c2f10e3" providerId="LiveId" clId="{839F0B97-E539-4BFD-9BB2-EC707755289A}" dt="2020-09-02T02:11:05.999" v="992" actId="1076"/>
          <ac:picMkLst>
            <pc:docMk/>
            <pc:sldMk cId="2122751797" sldId="306"/>
            <ac:picMk id="8" creationId="{B22E4A2B-8132-4BD4-B14B-5BEC3BAD18FD}"/>
          </ac:picMkLst>
        </pc:picChg>
        <pc:picChg chg="del mod">
          <ac:chgData name="kato yoko" userId="05faeffd7c2f10e3" providerId="LiveId" clId="{839F0B97-E539-4BFD-9BB2-EC707755289A}" dt="2020-09-02T02:11:24.383" v="1025" actId="478"/>
          <ac:picMkLst>
            <pc:docMk/>
            <pc:sldMk cId="2122751797" sldId="306"/>
            <ac:picMk id="9" creationId="{E6D801A7-74D2-4869-AFB2-F14B6B4993F2}"/>
          </ac:picMkLst>
        </pc:picChg>
        <pc:picChg chg="del">
          <ac:chgData name="kato yoko" userId="05faeffd7c2f10e3" providerId="LiveId" clId="{839F0B97-E539-4BFD-9BB2-EC707755289A}" dt="2020-09-02T02:12:13.211" v="1040" actId="478"/>
          <ac:picMkLst>
            <pc:docMk/>
            <pc:sldMk cId="2122751797" sldId="306"/>
            <ac:picMk id="10" creationId="{029D13C4-8D24-4881-A216-4D1C74F86EBC}"/>
          </ac:picMkLst>
        </pc:picChg>
        <pc:picChg chg="del">
          <ac:chgData name="kato yoko" userId="05faeffd7c2f10e3" providerId="LiveId" clId="{839F0B97-E539-4BFD-9BB2-EC707755289A}" dt="2020-09-02T02:10:05.390" v="975" actId="478"/>
          <ac:picMkLst>
            <pc:docMk/>
            <pc:sldMk cId="2122751797" sldId="306"/>
            <ac:picMk id="12" creationId="{FC49F50C-50DD-43D2-9347-3C20EBFC8678}"/>
          </ac:picMkLst>
        </pc:picChg>
        <pc:picChg chg="del">
          <ac:chgData name="kato yoko" userId="05faeffd7c2f10e3" providerId="LiveId" clId="{839F0B97-E539-4BFD-9BB2-EC707755289A}" dt="2020-09-02T02:12:12.166" v="1039" actId="478"/>
          <ac:picMkLst>
            <pc:docMk/>
            <pc:sldMk cId="2122751797" sldId="306"/>
            <ac:picMk id="14" creationId="{DCD4016A-B8F5-4A56-8C71-FC37723C0868}"/>
          </ac:picMkLst>
        </pc:picChg>
        <pc:picChg chg="del">
          <ac:chgData name="kato yoko" userId="05faeffd7c2f10e3" providerId="LiveId" clId="{839F0B97-E539-4BFD-9BB2-EC707755289A}" dt="2020-09-02T02:11:51.628" v="1032" actId="478"/>
          <ac:picMkLst>
            <pc:docMk/>
            <pc:sldMk cId="2122751797" sldId="306"/>
            <ac:picMk id="22" creationId="{FC166CE3-6392-43F9-93EF-0E9A0C2449EE}"/>
          </ac:picMkLst>
        </pc:picChg>
      </pc:sldChg>
      <pc:sldChg chg="addSp delSp modSp add mod ord delAnim modAnim">
        <pc:chgData name="kato yoko" userId="05faeffd7c2f10e3" providerId="LiveId" clId="{839F0B97-E539-4BFD-9BB2-EC707755289A}" dt="2020-09-02T02:35:02.634" v="1349"/>
        <pc:sldMkLst>
          <pc:docMk/>
          <pc:sldMk cId="3602075086" sldId="307"/>
        </pc:sldMkLst>
        <pc:spChg chg="del">
          <ac:chgData name="kato yoko" userId="05faeffd7c2f10e3" providerId="LiveId" clId="{839F0B97-E539-4BFD-9BB2-EC707755289A}" dt="2020-09-02T02:23:28.348" v="1140" actId="478"/>
          <ac:spMkLst>
            <pc:docMk/>
            <pc:sldMk cId="3602075086" sldId="307"/>
            <ac:spMk id="2" creationId="{B64A6046-40C1-4195-8753-0F7F5247500A}"/>
          </ac:spMkLst>
        </pc:spChg>
        <pc:spChg chg="add del">
          <ac:chgData name="kato yoko" userId="05faeffd7c2f10e3" providerId="LiveId" clId="{839F0B97-E539-4BFD-9BB2-EC707755289A}" dt="2020-09-02T02:23:39.716" v="1143" actId="22"/>
          <ac:spMkLst>
            <pc:docMk/>
            <pc:sldMk cId="3602075086" sldId="307"/>
            <ac:spMk id="3" creationId="{E64927CA-7D8C-479B-9201-00EC5BC9CDBF}"/>
          </ac:spMkLst>
        </pc:spChg>
        <pc:spChg chg="add mod">
          <ac:chgData name="kato yoko" userId="05faeffd7c2f10e3" providerId="LiveId" clId="{839F0B97-E539-4BFD-9BB2-EC707755289A}" dt="2020-09-02T02:34:13.008" v="1324" actId="1035"/>
          <ac:spMkLst>
            <pc:docMk/>
            <pc:sldMk cId="3602075086" sldId="307"/>
            <ac:spMk id="9" creationId="{A700EE8A-9D4B-418B-992F-C3F6F84698D2}"/>
          </ac:spMkLst>
        </pc:spChg>
        <pc:spChg chg="add mod">
          <ac:chgData name="kato yoko" userId="05faeffd7c2f10e3" providerId="LiveId" clId="{839F0B97-E539-4BFD-9BB2-EC707755289A}" dt="2020-09-02T02:34:13.008" v="1324" actId="1035"/>
          <ac:spMkLst>
            <pc:docMk/>
            <pc:sldMk cId="3602075086" sldId="307"/>
            <ac:spMk id="10" creationId="{BC2D21D8-36F7-43CD-8A6B-9A9BA06AF771}"/>
          </ac:spMkLst>
        </pc:spChg>
        <pc:spChg chg="del">
          <ac:chgData name="kato yoko" userId="05faeffd7c2f10e3" providerId="LiveId" clId="{839F0B97-E539-4BFD-9BB2-EC707755289A}" dt="2020-09-02T02:23:28.348" v="1140" actId="478"/>
          <ac:spMkLst>
            <pc:docMk/>
            <pc:sldMk cId="3602075086" sldId="307"/>
            <ac:spMk id="11" creationId="{FFCD7CB7-F76D-49D9-95BC-140945E64382}"/>
          </ac:spMkLst>
        </pc:spChg>
        <pc:spChg chg="del">
          <ac:chgData name="kato yoko" userId="05faeffd7c2f10e3" providerId="LiveId" clId="{839F0B97-E539-4BFD-9BB2-EC707755289A}" dt="2020-09-02T02:23:28.348" v="1140" actId="478"/>
          <ac:spMkLst>
            <pc:docMk/>
            <pc:sldMk cId="3602075086" sldId="307"/>
            <ac:spMk id="12" creationId="{DACA2E94-8E96-424F-9DF9-25E7715ADE9F}"/>
          </ac:spMkLst>
        </pc:spChg>
        <pc:spChg chg="del">
          <ac:chgData name="kato yoko" userId="05faeffd7c2f10e3" providerId="LiveId" clId="{839F0B97-E539-4BFD-9BB2-EC707755289A}" dt="2020-09-02T02:23:28.348" v="1140" actId="478"/>
          <ac:spMkLst>
            <pc:docMk/>
            <pc:sldMk cId="3602075086" sldId="307"/>
            <ac:spMk id="13" creationId="{2C05C37F-F68F-4FB8-AAA4-112276F385E6}"/>
          </ac:spMkLst>
        </pc:spChg>
        <pc:spChg chg="del">
          <ac:chgData name="kato yoko" userId="05faeffd7c2f10e3" providerId="LiveId" clId="{839F0B97-E539-4BFD-9BB2-EC707755289A}" dt="2020-09-02T02:23:28.348" v="1140" actId="478"/>
          <ac:spMkLst>
            <pc:docMk/>
            <pc:sldMk cId="3602075086" sldId="307"/>
            <ac:spMk id="17" creationId="{D30BB648-D76A-4B17-BBC8-497642BF2A8D}"/>
          </ac:spMkLst>
        </pc:spChg>
        <pc:spChg chg="add mod">
          <ac:chgData name="kato yoko" userId="05faeffd7c2f10e3" providerId="LiveId" clId="{839F0B97-E539-4BFD-9BB2-EC707755289A}" dt="2020-09-02T02:34:13.008" v="1324" actId="1035"/>
          <ac:spMkLst>
            <pc:docMk/>
            <pc:sldMk cId="3602075086" sldId="307"/>
            <ac:spMk id="20" creationId="{2DCCBFA6-7156-4D63-88DD-DD5C2A518FC3}"/>
          </ac:spMkLst>
        </pc:spChg>
        <pc:spChg chg="del">
          <ac:chgData name="kato yoko" userId="05faeffd7c2f10e3" providerId="LiveId" clId="{839F0B97-E539-4BFD-9BB2-EC707755289A}" dt="2020-09-02T02:23:28.348" v="1140" actId="478"/>
          <ac:spMkLst>
            <pc:docMk/>
            <pc:sldMk cId="3602075086" sldId="307"/>
            <ac:spMk id="26" creationId="{8B56F26F-A207-4902-98B3-5619DA7A1825}"/>
          </ac:spMkLst>
        </pc:spChg>
        <pc:spChg chg="add mod">
          <ac:chgData name="kato yoko" userId="05faeffd7c2f10e3" providerId="LiveId" clId="{839F0B97-E539-4BFD-9BB2-EC707755289A}" dt="2020-09-02T02:34:23.422" v="1342" actId="1036"/>
          <ac:spMkLst>
            <pc:docMk/>
            <pc:sldMk cId="3602075086" sldId="307"/>
            <ac:spMk id="35" creationId="{D63CD4D6-5B8D-4D81-89B3-A536B5DC57D8}"/>
          </ac:spMkLst>
        </pc:spChg>
        <pc:spChg chg="del">
          <ac:chgData name="kato yoko" userId="05faeffd7c2f10e3" providerId="LiveId" clId="{839F0B97-E539-4BFD-9BB2-EC707755289A}" dt="2020-09-02T02:23:28.348" v="1140" actId="478"/>
          <ac:spMkLst>
            <pc:docMk/>
            <pc:sldMk cId="3602075086" sldId="307"/>
            <ac:spMk id="40" creationId="{4C4EB57C-7CD7-4310-BA81-B080B794815D}"/>
          </ac:spMkLst>
        </pc:spChg>
        <pc:spChg chg="del">
          <ac:chgData name="kato yoko" userId="05faeffd7c2f10e3" providerId="LiveId" clId="{839F0B97-E539-4BFD-9BB2-EC707755289A}" dt="2020-09-02T02:23:28.348" v="1140" actId="478"/>
          <ac:spMkLst>
            <pc:docMk/>
            <pc:sldMk cId="3602075086" sldId="307"/>
            <ac:spMk id="44" creationId="{FD247E16-8CC5-4100-AB90-0304E655178A}"/>
          </ac:spMkLst>
        </pc:spChg>
        <pc:spChg chg="del">
          <ac:chgData name="kato yoko" userId="05faeffd7c2f10e3" providerId="LiveId" clId="{839F0B97-E539-4BFD-9BB2-EC707755289A}" dt="2020-09-02T02:23:28.348" v="1140" actId="478"/>
          <ac:spMkLst>
            <pc:docMk/>
            <pc:sldMk cId="3602075086" sldId="307"/>
            <ac:spMk id="46" creationId="{35BCB7CC-0A26-4523-BFBF-F68FEF6E1AA8}"/>
          </ac:spMkLst>
        </pc:spChg>
        <pc:spChg chg="mod">
          <ac:chgData name="kato yoko" userId="05faeffd7c2f10e3" providerId="LiveId" clId="{839F0B97-E539-4BFD-9BB2-EC707755289A}" dt="2020-09-02T02:34:13.008" v="1324" actId="1035"/>
          <ac:spMkLst>
            <pc:docMk/>
            <pc:sldMk cId="3602075086" sldId="307"/>
            <ac:spMk id="53" creationId="{C5FE5A1B-E605-4890-9C6A-A98456F700AD}"/>
          </ac:spMkLst>
        </pc:spChg>
        <pc:spChg chg="del">
          <ac:chgData name="kato yoko" userId="05faeffd7c2f10e3" providerId="LiveId" clId="{839F0B97-E539-4BFD-9BB2-EC707755289A}" dt="2020-09-02T02:23:28.348" v="1140" actId="478"/>
          <ac:spMkLst>
            <pc:docMk/>
            <pc:sldMk cId="3602075086" sldId="307"/>
            <ac:spMk id="61" creationId="{9B2E1845-4CC3-46B9-9912-A7C2F41D16E7}"/>
          </ac:spMkLst>
        </pc:spChg>
        <pc:spChg chg="del">
          <ac:chgData name="kato yoko" userId="05faeffd7c2f10e3" providerId="LiveId" clId="{839F0B97-E539-4BFD-9BB2-EC707755289A}" dt="2020-09-02T02:23:28.348" v="1140" actId="478"/>
          <ac:spMkLst>
            <pc:docMk/>
            <pc:sldMk cId="3602075086" sldId="307"/>
            <ac:spMk id="64" creationId="{7BD3560C-5F78-4983-9CE5-B8A8C0CE6595}"/>
          </ac:spMkLst>
        </pc:spChg>
        <pc:picChg chg="add del">
          <ac:chgData name="kato yoko" userId="05faeffd7c2f10e3" providerId="LiveId" clId="{839F0B97-E539-4BFD-9BB2-EC707755289A}" dt="2020-09-02T02:23:40.294" v="1144" actId="478"/>
          <ac:picMkLst>
            <pc:docMk/>
            <pc:sldMk cId="3602075086" sldId="307"/>
            <ac:picMk id="5" creationId="{D9322C09-E1C3-4347-B0CC-D54106DAEB7C}"/>
          </ac:picMkLst>
        </pc:picChg>
        <pc:picChg chg="del">
          <ac:chgData name="kato yoko" userId="05faeffd7c2f10e3" providerId="LiveId" clId="{839F0B97-E539-4BFD-9BB2-EC707755289A}" dt="2020-09-02T02:23:28.348" v="1140" actId="478"/>
          <ac:picMkLst>
            <pc:docMk/>
            <pc:sldMk cId="3602075086" sldId="307"/>
            <ac:picMk id="34" creationId="{DE0326BD-EEC6-484F-9175-4E5D7476BB99}"/>
          </ac:picMkLst>
        </pc:picChg>
        <pc:cxnChg chg="add del">
          <ac:chgData name="kato yoko" userId="05faeffd7c2f10e3" providerId="LiveId" clId="{839F0B97-E539-4BFD-9BB2-EC707755289A}" dt="2020-09-02T02:26:36.192" v="1168" actId="478"/>
          <ac:cxnSpMkLst>
            <pc:docMk/>
            <pc:sldMk cId="3602075086" sldId="307"/>
            <ac:cxnSpMk id="6" creationId="{FA265609-3AB0-46DA-A1FB-5D27937FC5A1}"/>
          </ac:cxnSpMkLst>
        </pc:cxnChg>
        <pc:cxnChg chg="add mod">
          <ac:chgData name="kato yoko" userId="05faeffd7c2f10e3" providerId="LiveId" clId="{839F0B97-E539-4BFD-9BB2-EC707755289A}" dt="2020-09-02T02:34:13.008" v="1324" actId="1035"/>
          <ac:cxnSpMkLst>
            <pc:docMk/>
            <pc:sldMk cId="3602075086" sldId="307"/>
            <ac:cxnSpMk id="8" creationId="{A2929EDB-E34C-48E7-BF78-854427CECE9E}"/>
          </ac:cxnSpMkLst>
        </pc:cxnChg>
        <pc:cxnChg chg="del">
          <ac:chgData name="kato yoko" userId="05faeffd7c2f10e3" providerId="LiveId" clId="{839F0B97-E539-4BFD-9BB2-EC707755289A}" dt="2020-09-02T02:23:28.348" v="1140" actId="478"/>
          <ac:cxnSpMkLst>
            <pc:docMk/>
            <pc:sldMk cId="3602075086" sldId="307"/>
            <ac:cxnSpMk id="15" creationId="{D0300973-7F43-420C-889E-3D4DB1A54336}"/>
          </ac:cxnSpMkLst>
        </pc:cxnChg>
        <pc:cxnChg chg="add mod">
          <ac:chgData name="kato yoko" userId="05faeffd7c2f10e3" providerId="LiveId" clId="{839F0B97-E539-4BFD-9BB2-EC707755289A}" dt="2020-09-02T02:34:13.008" v="1324" actId="1035"/>
          <ac:cxnSpMkLst>
            <pc:docMk/>
            <pc:sldMk cId="3602075086" sldId="307"/>
            <ac:cxnSpMk id="16" creationId="{53F86705-E241-486E-902D-287867B66B13}"/>
          </ac:cxnSpMkLst>
        </pc:cxnChg>
        <pc:cxnChg chg="del">
          <ac:chgData name="kato yoko" userId="05faeffd7c2f10e3" providerId="LiveId" clId="{839F0B97-E539-4BFD-9BB2-EC707755289A}" dt="2020-09-02T02:23:28.348" v="1140" actId="478"/>
          <ac:cxnSpMkLst>
            <pc:docMk/>
            <pc:sldMk cId="3602075086" sldId="307"/>
            <ac:cxnSpMk id="36" creationId="{557EE34D-483D-4C57-9D51-1301F14066A0}"/>
          </ac:cxnSpMkLst>
        </pc:cxnChg>
        <pc:cxnChg chg="del">
          <ac:chgData name="kato yoko" userId="05faeffd7c2f10e3" providerId="LiveId" clId="{839F0B97-E539-4BFD-9BB2-EC707755289A}" dt="2020-09-02T02:23:28.348" v="1140" actId="478"/>
          <ac:cxnSpMkLst>
            <pc:docMk/>
            <pc:sldMk cId="3602075086" sldId="307"/>
            <ac:cxnSpMk id="38" creationId="{792A9FAC-F878-4B57-915C-0C14548D236D}"/>
          </ac:cxnSpMkLst>
        </pc:cxnChg>
        <pc:cxnChg chg="del">
          <ac:chgData name="kato yoko" userId="05faeffd7c2f10e3" providerId="LiveId" clId="{839F0B97-E539-4BFD-9BB2-EC707755289A}" dt="2020-09-02T02:23:28.348" v="1140" actId="478"/>
          <ac:cxnSpMkLst>
            <pc:docMk/>
            <pc:sldMk cId="3602075086" sldId="307"/>
            <ac:cxnSpMk id="41" creationId="{B79343F2-BD85-420C-AE6E-4923CABA9CA0}"/>
          </ac:cxnSpMkLst>
        </pc:cxnChg>
        <pc:cxnChg chg="del">
          <ac:chgData name="kato yoko" userId="05faeffd7c2f10e3" providerId="LiveId" clId="{839F0B97-E539-4BFD-9BB2-EC707755289A}" dt="2020-09-02T02:23:28.348" v="1140" actId="478"/>
          <ac:cxnSpMkLst>
            <pc:docMk/>
            <pc:sldMk cId="3602075086" sldId="307"/>
            <ac:cxnSpMk id="50" creationId="{7D763BA8-F98F-444B-8733-B75DDEF67735}"/>
          </ac:cxnSpMkLst>
        </pc:cxnChg>
      </pc:sldChg>
      <pc:sldChg chg="addSp delSp modSp new mod">
        <pc:chgData name="kato yoko" userId="05faeffd7c2f10e3" providerId="LiveId" clId="{839F0B97-E539-4BFD-9BB2-EC707755289A}" dt="2020-09-02T02:44:25.237" v="1507" actId="1035"/>
        <pc:sldMkLst>
          <pc:docMk/>
          <pc:sldMk cId="2941026853" sldId="308"/>
        </pc:sldMkLst>
        <pc:spChg chg="del">
          <ac:chgData name="kato yoko" userId="05faeffd7c2f10e3" providerId="LiveId" clId="{839F0B97-E539-4BFD-9BB2-EC707755289A}" dt="2020-09-02T02:40:53.791" v="1375" actId="478"/>
          <ac:spMkLst>
            <pc:docMk/>
            <pc:sldMk cId="2941026853" sldId="308"/>
            <ac:spMk id="2" creationId="{816E8F46-2A25-478D-92B7-27261B470BD4}"/>
          </ac:spMkLst>
        </pc:spChg>
        <pc:spChg chg="del">
          <ac:chgData name="kato yoko" userId="05faeffd7c2f10e3" providerId="LiveId" clId="{839F0B97-E539-4BFD-9BB2-EC707755289A}" dt="2020-09-02T02:40:53.791" v="1375" actId="478"/>
          <ac:spMkLst>
            <pc:docMk/>
            <pc:sldMk cId="2941026853" sldId="308"/>
            <ac:spMk id="3" creationId="{3E963304-C54A-4C35-B683-F4F6DDA8DA56}"/>
          </ac:spMkLst>
        </pc:spChg>
        <pc:picChg chg="add del mod modCrop">
          <ac:chgData name="kato yoko" userId="05faeffd7c2f10e3" providerId="LiveId" clId="{839F0B97-E539-4BFD-9BB2-EC707755289A}" dt="2020-09-02T02:42:32.223" v="1396" actId="21"/>
          <ac:picMkLst>
            <pc:docMk/>
            <pc:sldMk cId="2941026853" sldId="308"/>
            <ac:picMk id="5" creationId="{CD0CD186-F6D2-485B-B9DC-0C046F7734A8}"/>
          </ac:picMkLst>
        </pc:picChg>
        <pc:picChg chg="add mod">
          <ac:chgData name="kato yoko" userId="05faeffd7c2f10e3" providerId="LiveId" clId="{839F0B97-E539-4BFD-9BB2-EC707755289A}" dt="2020-09-02T02:42:53.131" v="1404" actId="1076"/>
          <ac:picMkLst>
            <pc:docMk/>
            <pc:sldMk cId="2941026853" sldId="308"/>
            <ac:picMk id="7" creationId="{511A5C2C-11A1-4A05-8CC4-40370A84CABA}"/>
          </ac:picMkLst>
        </pc:picChg>
        <pc:picChg chg="add del mod">
          <ac:chgData name="kato yoko" userId="05faeffd7c2f10e3" providerId="LiveId" clId="{839F0B97-E539-4BFD-9BB2-EC707755289A}" dt="2020-09-02T02:43:13.106" v="1406" actId="478"/>
          <ac:picMkLst>
            <pc:docMk/>
            <pc:sldMk cId="2941026853" sldId="308"/>
            <ac:picMk id="9" creationId="{F59E5435-71C8-4B2C-BA08-C03B32600242}"/>
          </ac:picMkLst>
        </pc:picChg>
        <pc:picChg chg="add mod modCrop">
          <ac:chgData name="kato yoko" userId="05faeffd7c2f10e3" providerId="LiveId" clId="{839F0B97-E539-4BFD-9BB2-EC707755289A}" dt="2020-09-02T02:44:25.237" v="1507" actId="1035"/>
          <ac:picMkLst>
            <pc:docMk/>
            <pc:sldMk cId="2941026853" sldId="308"/>
            <ac:picMk id="11" creationId="{DEB3781B-87D3-471A-A62D-7C1E4267C26B}"/>
          </ac:picMkLst>
        </pc:picChg>
      </pc:sldChg>
      <pc:sldChg chg="addSp delSp modSp new mod">
        <pc:chgData name="kato yoko" userId="05faeffd7c2f10e3" providerId="LiveId" clId="{839F0B97-E539-4BFD-9BB2-EC707755289A}" dt="2020-09-02T02:47:19.397" v="1520" actId="1076"/>
        <pc:sldMkLst>
          <pc:docMk/>
          <pc:sldMk cId="1816438874" sldId="309"/>
        </pc:sldMkLst>
        <pc:spChg chg="del">
          <ac:chgData name="kato yoko" userId="05faeffd7c2f10e3" providerId="LiveId" clId="{839F0B97-E539-4BFD-9BB2-EC707755289A}" dt="2020-09-02T02:44:34.508" v="1509" actId="478"/>
          <ac:spMkLst>
            <pc:docMk/>
            <pc:sldMk cId="1816438874" sldId="309"/>
            <ac:spMk id="2" creationId="{F1CDC50F-8738-4E33-9426-9372126333FA}"/>
          </ac:spMkLst>
        </pc:spChg>
        <pc:spChg chg="del">
          <ac:chgData name="kato yoko" userId="05faeffd7c2f10e3" providerId="LiveId" clId="{839F0B97-E539-4BFD-9BB2-EC707755289A}" dt="2020-09-02T02:44:34.508" v="1509" actId="478"/>
          <ac:spMkLst>
            <pc:docMk/>
            <pc:sldMk cId="1816438874" sldId="309"/>
            <ac:spMk id="3" creationId="{1C96CD77-2F6A-4356-8326-C0CA0CF70468}"/>
          </ac:spMkLst>
        </pc:spChg>
        <pc:picChg chg="add del">
          <ac:chgData name="kato yoko" userId="05faeffd7c2f10e3" providerId="LiveId" clId="{839F0B97-E539-4BFD-9BB2-EC707755289A}" dt="2020-09-02T02:45:51.812" v="1511" actId="478"/>
          <ac:picMkLst>
            <pc:docMk/>
            <pc:sldMk cId="1816438874" sldId="309"/>
            <ac:picMk id="5" creationId="{3AF65509-0E74-432E-8BFD-12F2B772C14B}"/>
          </ac:picMkLst>
        </pc:picChg>
        <pc:picChg chg="add mod modCrop">
          <ac:chgData name="kato yoko" userId="05faeffd7c2f10e3" providerId="LiveId" clId="{839F0B97-E539-4BFD-9BB2-EC707755289A}" dt="2020-09-02T02:47:19.397" v="1520" actId="1076"/>
          <ac:picMkLst>
            <pc:docMk/>
            <pc:sldMk cId="1816438874" sldId="309"/>
            <ac:picMk id="7" creationId="{63FD6840-4F58-48ED-81BC-C8233469F12B}"/>
          </ac:picMkLst>
        </pc:picChg>
      </pc:sldChg>
      <pc:sldChg chg="addSp delSp modSp new del mod">
        <pc:chgData name="kato yoko" userId="05faeffd7c2f10e3" providerId="LiveId" clId="{839F0B97-E539-4BFD-9BB2-EC707755289A}" dt="2020-09-02T03:08:49.932" v="1530" actId="2696"/>
        <pc:sldMkLst>
          <pc:docMk/>
          <pc:sldMk cId="286452557" sldId="310"/>
        </pc:sldMkLst>
        <pc:spChg chg="del">
          <ac:chgData name="kato yoko" userId="05faeffd7c2f10e3" providerId="LiveId" clId="{839F0B97-E539-4BFD-9BB2-EC707755289A}" dt="2020-09-02T02:50:13.988" v="1524" actId="478"/>
          <ac:spMkLst>
            <pc:docMk/>
            <pc:sldMk cId="286452557" sldId="310"/>
            <ac:spMk id="2" creationId="{8BAA1DDE-9EAA-4D55-BCE9-2072E72FFEBC}"/>
          </ac:spMkLst>
        </pc:spChg>
        <pc:spChg chg="del">
          <ac:chgData name="kato yoko" userId="05faeffd7c2f10e3" providerId="LiveId" clId="{839F0B97-E539-4BFD-9BB2-EC707755289A}" dt="2020-09-02T02:50:13.988" v="1524" actId="478"/>
          <ac:spMkLst>
            <pc:docMk/>
            <pc:sldMk cId="286452557" sldId="310"/>
            <ac:spMk id="3" creationId="{24F7A92B-98B1-4AF3-AED3-89E1CE60A93F}"/>
          </ac:spMkLst>
        </pc:spChg>
        <pc:spChg chg="add mod">
          <ac:chgData name="kato yoko" userId="05faeffd7c2f10e3" providerId="LiveId" clId="{839F0B97-E539-4BFD-9BB2-EC707755289A}" dt="2020-09-02T03:08:33.972" v="1529" actId="1076"/>
          <ac:spMkLst>
            <pc:docMk/>
            <pc:sldMk cId="286452557" sldId="310"/>
            <ac:spMk id="5" creationId="{FF8287A1-A890-4BD9-85A2-D4B2102E55E6}"/>
          </ac:spMkLst>
        </pc:spChg>
      </pc:sldChg>
      <pc:sldChg chg="new del">
        <pc:chgData name="kato yoko" userId="05faeffd7c2f10e3" providerId="LiveId" clId="{839F0B97-E539-4BFD-9BB2-EC707755289A}" dt="2020-09-02T02:47:28.989" v="1522" actId="680"/>
        <pc:sldMkLst>
          <pc:docMk/>
          <pc:sldMk cId="1355485378" sldId="310"/>
        </pc:sldMkLst>
      </pc:sldChg>
      <pc:sldChg chg="addSp delSp modSp new mod">
        <pc:chgData name="kato yoko" userId="05faeffd7c2f10e3" providerId="LiveId" clId="{839F0B97-E539-4BFD-9BB2-EC707755289A}" dt="2020-09-02T03:21:16.072" v="1740" actId="14100"/>
        <pc:sldMkLst>
          <pc:docMk/>
          <pc:sldMk cId="1754470049" sldId="310"/>
        </pc:sldMkLst>
        <pc:spChg chg="del">
          <ac:chgData name="kato yoko" userId="05faeffd7c2f10e3" providerId="LiveId" clId="{839F0B97-E539-4BFD-9BB2-EC707755289A}" dt="2020-09-02T03:09:14.214" v="1532" actId="478"/>
          <ac:spMkLst>
            <pc:docMk/>
            <pc:sldMk cId="1754470049" sldId="310"/>
            <ac:spMk id="2" creationId="{2C640AB7-FFF2-49DD-BD85-55C3E4DAAFC9}"/>
          </ac:spMkLst>
        </pc:spChg>
        <pc:spChg chg="del">
          <ac:chgData name="kato yoko" userId="05faeffd7c2f10e3" providerId="LiveId" clId="{839F0B97-E539-4BFD-9BB2-EC707755289A}" dt="2020-09-02T03:09:14.214" v="1532" actId="478"/>
          <ac:spMkLst>
            <pc:docMk/>
            <pc:sldMk cId="1754470049" sldId="310"/>
            <ac:spMk id="3" creationId="{ED4A8630-BF1D-4F84-9665-25798C773F90}"/>
          </ac:spMkLst>
        </pc:spChg>
        <pc:spChg chg="add mod">
          <ac:chgData name="kato yoko" userId="05faeffd7c2f10e3" providerId="LiveId" clId="{839F0B97-E539-4BFD-9BB2-EC707755289A}" dt="2020-09-02T03:14:02.238" v="1636" actId="1076"/>
          <ac:spMkLst>
            <pc:docMk/>
            <pc:sldMk cId="1754470049" sldId="310"/>
            <ac:spMk id="5" creationId="{CF0C1759-5776-4445-846D-41FD903C6501}"/>
          </ac:spMkLst>
        </pc:spChg>
        <pc:spChg chg="add mod">
          <ac:chgData name="kato yoko" userId="05faeffd7c2f10e3" providerId="LiveId" clId="{839F0B97-E539-4BFD-9BB2-EC707755289A}" dt="2020-09-02T03:14:08.102" v="1637" actId="1076"/>
          <ac:spMkLst>
            <pc:docMk/>
            <pc:sldMk cId="1754470049" sldId="310"/>
            <ac:spMk id="6" creationId="{448CF81C-446B-49E6-9CA6-80C286A0ED59}"/>
          </ac:spMkLst>
        </pc:spChg>
        <pc:spChg chg="add del mod">
          <ac:chgData name="kato yoko" userId="05faeffd7c2f10e3" providerId="LiveId" clId="{839F0B97-E539-4BFD-9BB2-EC707755289A}" dt="2020-09-02T03:14:19.611" v="1639" actId="478"/>
          <ac:spMkLst>
            <pc:docMk/>
            <pc:sldMk cId="1754470049" sldId="310"/>
            <ac:spMk id="8" creationId="{29E75DA2-0452-40D7-9FD7-D073495E54CB}"/>
          </ac:spMkLst>
        </pc:spChg>
        <pc:spChg chg="add del mod">
          <ac:chgData name="kato yoko" userId="05faeffd7c2f10e3" providerId="LiveId" clId="{839F0B97-E539-4BFD-9BB2-EC707755289A}" dt="2020-09-02T03:14:19.611" v="1639" actId="478"/>
          <ac:spMkLst>
            <pc:docMk/>
            <pc:sldMk cId="1754470049" sldId="310"/>
            <ac:spMk id="9" creationId="{A79DCA29-7EFB-423A-838F-3F0A751CC15B}"/>
          </ac:spMkLst>
        </pc:spChg>
        <pc:spChg chg="add del mod">
          <ac:chgData name="kato yoko" userId="05faeffd7c2f10e3" providerId="LiveId" clId="{839F0B97-E539-4BFD-9BB2-EC707755289A}" dt="2020-09-02T03:14:19.611" v="1639" actId="478"/>
          <ac:spMkLst>
            <pc:docMk/>
            <pc:sldMk cId="1754470049" sldId="310"/>
            <ac:spMk id="11" creationId="{AFD1FFF0-6D56-435D-AEC0-A4993EC6257B}"/>
          </ac:spMkLst>
        </pc:spChg>
        <pc:spChg chg="add del mod ord">
          <ac:chgData name="kato yoko" userId="05faeffd7c2f10e3" providerId="LiveId" clId="{839F0B97-E539-4BFD-9BB2-EC707755289A}" dt="2020-09-02T03:19:36.756" v="1700" actId="478"/>
          <ac:spMkLst>
            <pc:docMk/>
            <pc:sldMk cId="1754470049" sldId="310"/>
            <ac:spMk id="12" creationId="{85E6948A-A4A6-429F-8321-59C3447F01A5}"/>
          </ac:spMkLst>
        </pc:spChg>
        <pc:spChg chg="add mod">
          <ac:chgData name="kato yoko" userId="05faeffd7c2f10e3" providerId="LiveId" clId="{839F0B97-E539-4BFD-9BB2-EC707755289A}" dt="2020-09-02T03:14:57.187" v="1680" actId="1076"/>
          <ac:spMkLst>
            <pc:docMk/>
            <pc:sldMk cId="1754470049" sldId="310"/>
            <ac:spMk id="13" creationId="{4D4AC874-1C10-4DEF-8458-9A26A5FBC74F}"/>
          </ac:spMkLst>
        </pc:spChg>
        <pc:spChg chg="add del">
          <ac:chgData name="kato yoko" userId="05faeffd7c2f10e3" providerId="LiveId" clId="{839F0B97-E539-4BFD-9BB2-EC707755289A}" dt="2020-09-02T03:15:07.927" v="1682" actId="478"/>
          <ac:spMkLst>
            <pc:docMk/>
            <pc:sldMk cId="1754470049" sldId="310"/>
            <ac:spMk id="14" creationId="{5131C0CF-DF40-45FC-822D-E2DF55C62B16}"/>
          </ac:spMkLst>
        </pc:spChg>
        <pc:spChg chg="add del mod">
          <ac:chgData name="kato yoko" userId="05faeffd7c2f10e3" providerId="LiveId" clId="{839F0B97-E539-4BFD-9BB2-EC707755289A}" dt="2020-09-02T03:15:18.085" v="1689"/>
          <ac:spMkLst>
            <pc:docMk/>
            <pc:sldMk cId="1754470049" sldId="310"/>
            <ac:spMk id="15" creationId="{9F8743D2-348B-4448-A0C4-688DE328D158}"/>
          </ac:spMkLst>
        </pc:spChg>
        <pc:spChg chg="add del mod">
          <ac:chgData name="kato yoko" userId="05faeffd7c2f10e3" providerId="LiveId" clId="{839F0B97-E539-4BFD-9BB2-EC707755289A}" dt="2020-09-02T03:18:40.763" v="1694" actId="478"/>
          <ac:spMkLst>
            <pc:docMk/>
            <pc:sldMk cId="1754470049" sldId="310"/>
            <ac:spMk id="18" creationId="{512C1E4B-E697-4970-A5A9-17404DCF18D8}"/>
          </ac:spMkLst>
        </pc:spChg>
        <pc:spChg chg="add mod ord">
          <ac:chgData name="kato yoko" userId="05faeffd7c2f10e3" providerId="LiveId" clId="{839F0B97-E539-4BFD-9BB2-EC707755289A}" dt="2020-09-02T03:21:10.238" v="1739" actId="1076"/>
          <ac:spMkLst>
            <pc:docMk/>
            <pc:sldMk cId="1754470049" sldId="310"/>
            <ac:spMk id="21" creationId="{65675A91-3005-4B63-A949-0DE6E9BD10CF}"/>
          </ac:spMkLst>
        </pc:spChg>
        <pc:spChg chg="add mod ord">
          <ac:chgData name="kato yoko" userId="05faeffd7c2f10e3" providerId="LiveId" clId="{839F0B97-E539-4BFD-9BB2-EC707755289A}" dt="2020-09-02T03:21:16.072" v="1740" actId="14100"/>
          <ac:spMkLst>
            <pc:docMk/>
            <pc:sldMk cId="1754470049" sldId="310"/>
            <ac:spMk id="22" creationId="{1BF19A0A-1F82-4CC7-BCA8-D18DA545F347}"/>
          </ac:spMkLst>
        </pc:spChg>
        <pc:picChg chg="add del mod">
          <ac:chgData name="kato yoko" userId="05faeffd7c2f10e3" providerId="LiveId" clId="{839F0B97-E539-4BFD-9BB2-EC707755289A}" dt="2020-09-02T03:18:40.763" v="1694" actId="478"/>
          <ac:picMkLst>
            <pc:docMk/>
            <pc:sldMk cId="1754470049" sldId="310"/>
            <ac:picMk id="17" creationId="{9170D963-6A26-4E4C-BD66-AE238F473473}"/>
          </ac:picMkLst>
        </pc:picChg>
        <pc:picChg chg="add mod">
          <ac:chgData name="kato yoko" userId="05faeffd7c2f10e3" providerId="LiveId" clId="{839F0B97-E539-4BFD-9BB2-EC707755289A}" dt="2020-09-02T03:21:10.238" v="1739" actId="1076"/>
          <ac:picMkLst>
            <pc:docMk/>
            <pc:sldMk cId="1754470049" sldId="310"/>
            <ac:picMk id="20" creationId="{3490DB3B-7B31-454F-958D-49665B16F0CF}"/>
          </ac:picMkLst>
        </pc:picChg>
      </pc:sldChg>
    </pc:docChg>
  </pc:docChgLst>
  <pc:docChgLst>
    <pc:chgData name="kato yoko" userId="05faeffd7c2f10e3" providerId="LiveId" clId="{B5E39395-46F5-4658-B83F-CBEAFD08FF04}"/>
    <pc:docChg chg="undo custSel addSld delSld modSld sldOrd">
      <pc:chgData name="kato yoko" userId="05faeffd7c2f10e3" providerId="LiveId" clId="{B5E39395-46F5-4658-B83F-CBEAFD08FF04}" dt="2020-09-29T12:03:47.573" v="5295" actId="1076"/>
      <pc:docMkLst>
        <pc:docMk/>
      </pc:docMkLst>
      <pc:sldChg chg="modSp mod">
        <pc:chgData name="kato yoko" userId="05faeffd7c2f10e3" providerId="LiveId" clId="{B5E39395-46F5-4658-B83F-CBEAFD08FF04}" dt="2020-09-21T09:53:55.912" v="4"/>
        <pc:sldMkLst>
          <pc:docMk/>
          <pc:sldMk cId="4037785489" sldId="256"/>
        </pc:sldMkLst>
        <pc:spChg chg="mod">
          <ac:chgData name="kato yoko" userId="05faeffd7c2f10e3" providerId="LiveId" clId="{B5E39395-46F5-4658-B83F-CBEAFD08FF04}" dt="2020-09-21T09:53:55.912" v="4"/>
          <ac:spMkLst>
            <pc:docMk/>
            <pc:sldMk cId="4037785489" sldId="256"/>
            <ac:spMk id="5" creationId="{1B05D99A-7804-4935-BBB4-0B6CB939E72E}"/>
          </ac:spMkLst>
        </pc:spChg>
      </pc:sldChg>
      <pc:sldChg chg="addSp delSp modSp mod">
        <pc:chgData name="kato yoko" userId="05faeffd7c2f10e3" providerId="LiveId" clId="{B5E39395-46F5-4658-B83F-CBEAFD08FF04}" dt="2020-09-24T01:38:54.728" v="1369" actId="1076"/>
        <pc:sldMkLst>
          <pc:docMk/>
          <pc:sldMk cId="4242027763" sldId="257"/>
        </pc:sldMkLst>
        <pc:picChg chg="add mod modCrop">
          <ac:chgData name="kato yoko" userId="05faeffd7c2f10e3" providerId="LiveId" clId="{B5E39395-46F5-4658-B83F-CBEAFD08FF04}" dt="2020-09-24T01:38:54.728" v="1369" actId="1076"/>
          <ac:picMkLst>
            <pc:docMk/>
            <pc:sldMk cId="4242027763" sldId="257"/>
            <ac:picMk id="3" creationId="{EB95CAFB-4E58-4B91-9D01-79CE660EBA29}"/>
          </ac:picMkLst>
        </pc:picChg>
        <pc:picChg chg="del">
          <ac:chgData name="kato yoko" userId="05faeffd7c2f10e3" providerId="LiveId" clId="{B5E39395-46F5-4658-B83F-CBEAFD08FF04}" dt="2020-09-24T01:35:18.451" v="1268" actId="478"/>
          <ac:picMkLst>
            <pc:docMk/>
            <pc:sldMk cId="4242027763" sldId="257"/>
            <ac:picMk id="4" creationId="{8F01EE2B-255E-4427-B3E2-E0985F73B409}"/>
          </ac:picMkLst>
        </pc:picChg>
      </pc:sldChg>
      <pc:sldChg chg="delSp modSp mod ord">
        <pc:chgData name="kato yoko" userId="05faeffd7c2f10e3" providerId="LiveId" clId="{B5E39395-46F5-4658-B83F-CBEAFD08FF04}" dt="2020-09-26T12:34:42.886" v="2386" actId="1076"/>
        <pc:sldMkLst>
          <pc:docMk/>
          <pc:sldMk cId="3181910348" sldId="259"/>
        </pc:sldMkLst>
        <pc:spChg chg="mod">
          <ac:chgData name="kato yoko" userId="05faeffd7c2f10e3" providerId="LiveId" clId="{B5E39395-46F5-4658-B83F-CBEAFD08FF04}" dt="2020-09-26T12:34:42.886" v="2386" actId="1076"/>
          <ac:spMkLst>
            <pc:docMk/>
            <pc:sldMk cId="3181910348" sldId="259"/>
            <ac:spMk id="2" creationId="{8D141150-93EC-4AD8-BB09-30D7788EF26D}"/>
          </ac:spMkLst>
        </pc:spChg>
        <pc:spChg chg="del">
          <ac:chgData name="kato yoko" userId="05faeffd7c2f10e3" providerId="LiveId" clId="{B5E39395-46F5-4658-B83F-CBEAFD08FF04}" dt="2020-09-24T01:38:14.225" v="1359" actId="478"/>
          <ac:spMkLst>
            <pc:docMk/>
            <pc:sldMk cId="3181910348" sldId="259"/>
            <ac:spMk id="3" creationId="{404207E8-45B3-4753-824B-F53B7348D76E}"/>
          </ac:spMkLst>
        </pc:spChg>
        <pc:spChg chg="mod">
          <ac:chgData name="kato yoko" userId="05faeffd7c2f10e3" providerId="LiveId" clId="{B5E39395-46F5-4658-B83F-CBEAFD08FF04}" dt="2020-09-26T09:56:58.788" v="2011" actId="1076"/>
          <ac:spMkLst>
            <pc:docMk/>
            <pc:sldMk cId="3181910348" sldId="259"/>
            <ac:spMk id="5" creationId="{3194D6DA-E724-45A5-8D18-AC8D6D96C697}"/>
          </ac:spMkLst>
        </pc:spChg>
        <pc:spChg chg="del mod">
          <ac:chgData name="kato yoko" userId="05faeffd7c2f10e3" providerId="LiveId" clId="{B5E39395-46F5-4658-B83F-CBEAFD08FF04}" dt="2020-09-26T09:56:50.508" v="2009" actId="478"/>
          <ac:spMkLst>
            <pc:docMk/>
            <pc:sldMk cId="3181910348" sldId="259"/>
            <ac:spMk id="11" creationId="{AACE5F58-7F71-426B-AA35-03A14E35FCB7}"/>
          </ac:spMkLst>
        </pc:spChg>
        <pc:spChg chg="mod">
          <ac:chgData name="kato yoko" userId="05faeffd7c2f10e3" providerId="LiveId" clId="{B5E39395-46F5-4658-B83F-CBEAFD08FF04}" dt="2020-09-26T09:56:58.788" v="2011" actId="1076"/>
          <ac:spMkLst>
            <pc:docMk/>
            <pc:sldMk cId="3181910348" sldId="259"/>
            <ac:spMk id="15" creationId="{62894743-9DAB-4F0D-8364-379C2DDD711B}"/>
          </ac:spMkLst>
        </pc:spChg>
        <pc:spChg chg="del mod">
          <ac:chgData name="kato yoko" userId="05faeffd7c2f10e3" providerId="LiveId" clId="{B5E39395-46F5-4658-B83F-CBEAFD08FF04}" dt="2020-09-26T09:56:53.231" v="2010" actId="478"/>
          <ac:spMkLst>
            <pc:docMk/>
            <pc:sldMk cId="3181910348" sldId="259"/>
            <ac:spMk id="17" creationId="{7E1DF29E-8815-49BA-B179-F50137D94D1A}"/>
          </ac:spMkLst>
        </pc:spChg>
        <pc:spChg chg="mod">
          <ac:chgData name="kato yoko" userId="05faeffd7c2f10e3" providerId="LiveId" clId="{B5E39395-46F5-4658-B83F-CBEAFD08FF04}" dt="2020-09-26T09:56:58.788" v="2011" actId="1076"/>
          <ac:spMkLst>
            <pc:docMk/>
            <pc:sldMk cId="3181910348" sldId="259"/>
            <ac:spMk id="21" creationId="{1132CCD0-6C3B-4904-919C-56E2017CD5B9}"/>
          </ac:spMkLst>
        </pc:spChg>
        <pc:spChg chg="del">
          <ac:chgData name="kato yoko" userId="05faeffd7c2f10e3" providerId="LiveId" clId="{B5E39395-46F5-4658-B83F-CBEAFD08FF04}" dt="2020-09-24T01:38:16.175" v="1360" actId="478"/>
          <ac:spMkLst>
            <pc:docMk/>
            <pc:sldMk cId="3181910348" sldId="259"/>
            <ac:spMk id="23" creationId="{F48327A5-861B-4710-8789-40661DB085FC}"/>
          </ac:spMkLst>
        </pc:spChg>
      </pc:sldChg>
      <pc:sldChg chg="addSp delSp modSp mod delAnim modAnim">
        <pc:chgData name="kato yoko" userId="05faeffd7c2f10e3" providerId="LiveId" clId="{B5E39395-46F5-4658-B83F-CBEAFD08FF04}" dt="2020-09-21T11:49:44.297" v="283"/>
        <pc:sldMkLst>
          <pc:docMk/>
          <pc:sldMk cId="544571285" sldId="262"/>
        </pc:sldMkLst>
        <pc:spChg chg="del">
          <ac:chgData name="kato yoko" userId="05faeffd7c2f10e3" providerId="LiveId" clId="{B5E39395-46F5-4658-B83F-CBEAFD08FF04}" dt="2020-09-21T09:56:51.049" v="107" actId="478"/>
          <ac:spMkLst>
            <pc:docMk/>
            <pc:sldMk cId="544571285" sldId="262"/>
            <ac:spMk id="8" creationId="{451C65C0-AD1B-4E46-A292-C59D7AB27693}"/>
          </ac:spMkLst>
        </pc:spChg>
        <pc:spChg chg="del">
          <ac:chgData name="kato yoko" userId="05faeffd7c2f10e3" providerId="LiveId" clId="{B5E39395-46F5-4658-B83F-CBEAFD08FF04}" dt="2020-09-21T09:56:51.049" v="107" actId="478"/>
          <ac:spMkLst>
            <pc:docMk/>
            <pc:sldMk cId="544571285" sldId="262"/>
            <ac:spMk id="10" creationId="{E667800F-311C-471E-939F-31A726E4583A}"/>
          </ac:spMkLst>
        </pc:spChg>
        <pc:spChg chg="add mod">
          <ac:chgData name="kato yoko" userId="05faeffd7c2f10e3" providerId="LiveId" clId="{B5E39395-46F5-4658-B83F-CBEAFD08FF04}" dt="2020-09-21T10:05:35.572" v="198" actId="1076"/>
          <ac:spMkLst>
            <pc:docMk/>
            <pc:sldMk cId="544571285" sldId="262"/>
            <ac:spMk id="12" creationId="{F011F211-29AD-4364-AA1D-1750EFDDC5CE}"/>
          </ac:spMkLst>
        </pc:spChg>
        <pc:spChg chg="del">
          <ac:chgData name="kato yoko" userId="05faeffd7c2f10e3" providerId="LiveId" clId="{B5E39395-46F5-4658-B83F-CBEAFD08FF04}" dt="2020-09-21T09:56:51.049" v="107" actId="478"/>
          <ac:spMkLst>
            <pc:docMk/>
            <pc:sldMk cId="544571285" sldId="262"/>
            <ac:spMk id="13" creationId="{A1C9DCCC-90D5-4D18-AFB2-2DFDB3C7D75F}"/>
          </ac:spMkLst>
        </pc:spChg>
        <pc:spChg chg="add mod">
          <ac:chgData name="kato yoko" userId="05faeffd7c2f10e3" providerId="LiveId" clId="{B5E39395-46F5-4658-B83F-CBEAFD08FF04}" dt="2020-09-21T10:05:21.943" v="194" actId="1076"/>
          <ac:spMkLst>
            <pc:docMk/>
            <pc:sldMk cId="544571285" sldId="262"/>
            <ac:spMk id="14" creationId="{7E30AC66-50F2-471E-878D-7607142AD246}"/>
          </ac:spMkLst>
        </pc:spChg>
        <pc:spChg chg="add mod">
          <ac:chgData name="kato yoko" userId="05faeffd7c2f10e3" providerId="LiveId" clId="{B5E39395-46F5-4658-B83F-CBEAFD08FF04}" dt="2020-09-21T11:45:31.243" v="243" actId="14100"/>
          <ac:spMkLst>
            <pc:docMk/>
            <pc:sldMk cId="544571285" sldId="262"/>
            <ac:spMk id="16" creationId="{9EE66126-C306-4B70-A819-AC5715AE647D}"/>
          </ac:spMkLst>
        </pc:spChg>
        <pc:spChg chg="add mod">
          <ac:chgData name="kato yoko" userId="05faeffd7c2f10e3" providerId="LiveId" clId="{B5E39395-46F5-4658-B83F-CBEAFD08FF04}" dt="2020-09-21T10:08:17.836" v="231" actId="1036"/>
          <ac:spMkLst>
            <pc:docMk/>
            <pc:sldMk cId="544571285" sldId="262"/>
            <ac:spMk id="18" creationId="{091C18F0-4B55-43A4-ADA0-494B0C822A95}"/>
          </ac:spMkLst>
        </pc:spChg>
        <pc:spChg chg="add mod">
          <ac:chgData name="kato yoko" userId="05faeffd7c2f10e3" providerId="LiveId" clId="{B5E39395-46F5-4658-B83F-CBEAFD08FF04}" dt="2020-09-21T11:48:54.047" v="280" actId="1076"/>
          <ac:spMkLst>
            <pc:docMk/>
            <pc:sldMk cId="544571285" sldId="262"/>
            <ac:spMk id="22" creationId="{77BFA17C-DCBB-40DF-B4DD-979688F2D79E}"/>
          </ac:spMkLst>
        </pc:spChg>
        <pc:spChg chg="add mod">
          <ac:chgData name="kato yoko" userId="05faeffd7c2f10e3" providerId="LiveId" clId="{B5E39395-46F5-4658-B83F-CBEAFD08FF04}" dt="2020-09-21T11:48:59.075" v="281" actId="1076"/>
          <ac:spMkLst>
            <pc:docMk/>
            <pc:sldMk cId="544571285" sldId="262"/>
            <ac:spMk id="23" creationId="{3E4C7C36-5822-418B-91CB-5C804C84D499}"/>
          </ac:spMkLst>
        </pc:spChg>
        <pc:spChg chg="del mod">
          <ac:chgData name="kato yoko" userId="05faeffd7c2f10e3" providerId="LiveId" clId="{B5E39395-46F5-4658-B83F-CBEAFD08FF04}" dt="2020-09-21T09:56:53.604" v="109" actId="478"/>
          <ac:spMkLst>
            <pc:docMk/>
            <pc:sldMk cId="544571285" sldId="262"/>
            <ac:spMk id="29" creationId="{D076EE72-A58F-459C-8361-A5109AB98164}"/>
          </ac:spMkLst>
        </pc:spChg>
        <pc:picChg chg="del mod">
          <ac:chgData name="kato yoko" userId="05faeffd7c2f10e3" providerId="LiveId" clId="{B5E39395-46F5-4658-B83F-CBEAFD08FF04}" dt="2020-09-21T09:56:55.979" v="111" actId="478"/>
          <ac:picMkLst>
            <pc:docMk/>
            <pc:sldMk cId="544571285" sldId="262"/>
            <ac:picMk id="3" creationId="{5D20461C-B3FE-4A10-81EC-12EE0B47B98B}"/>
          </ac:picMkLst>
        </pc:picChg>
        <pc:picChg chg="add del mod">
          <ac:chgData name="kato yoko" userId="05faeffd7c2f10e3" providerId="LiveId" clId="{B5E39395-46F5-4658-B83F-CBEAFD08FF04}" dt="2020-09-21T11:44:55.030" v="234" actId="478"/>
          <ac:picMkLst>
            <pc:docMk/>
            <pc:sldMk cId="544571285" sldId="262"/>
            <ac:picMk id="4" creationId="{84951FAA-66E0-4328-B675-6A76218969D5}"/>
          </ac:picMkLst>
        </pc:picChg>
        <pc:picChg chg="del">
          <ac:chgData name="kato yoko" userId="05faeffd7c2f10e3" providerId="LiveId" clId="{B5E39395-46F5-4658-B83F-CBEAFD08FF04}" dt="2020-09-21T09:56:54.270" v="110" actId="478"/>
          <ac:picMkLst>
            <pc:docMk/>
            <pc:sldMk cId="544571285" sldId="262"/>
            <ac:picMk id="5" creationId="{919AB4F4-3391-4374-92F6-26E26D35FFB6}"/>
          </ac:picMkLst>
        </pc:picChg>
        <pc:picChg chg="add mod">
          <ac:chgData name="kato yoko" userId="05faeffd7c2f10e3" providerId="LiveId" clId="{B5E39395-46F5-4658-B83F-CBEAFD08FF04}" dt="2020-09-21T11:45:21.925" v="240" actId="1076"/>
          <ac:picMkLst>
            <pc:docMk/>
            <pc:sldMk cId="544571285" sldId="262"/>
            <ac:picMk id="7" creationId="{6E9AEB69-6E4B-41C1-92A0-95BAC3B28A88}"/>
          </ac:picMkLst>
        </pc:picChg>
        <pc:picChg chg="add mod">
          <ac:chgData name="kato yoko" userId="05faeffd7c2f10e3" providerId="LiveId" clId="{B5E39395-46F5-4658-B83F-CBEAFD08FF04}" dt="2020-09-21T11:45:27.252" v="242" actId="1076"/>
          <ac:picMkLst>
            <pc:docMk/>
            <pc:sldMk cId="544571285" sldId="262"/>
            <ac:picMk id="11" creationId="{354F959D-6DD8-4C91-AA1E-42F5122EC4FF}"/>
          </ac:picMkLst>
        </pc:picChg>
        <pc:picChg chg="add mod modCrop">
          <ac:chgData name="kato yoko" userId="05faeffd7c2f10e3" providerId="LiveId" clId="{B5E39395-46F5-4658-B83F-CBEAFD08FF04}" dt="2020-09-21T11:45:23.456" v="241" actId="1076"/>
          <ac:picMkLst>
            <pc:docMk/>
            <pc:sldMk cId="544571285" sldId="262"/>
            <ac:picMk id="20" creationId="{3BE2018B-D620-4CDD-9D78-D379BEEB36F0}"/>
          </ac:picMkLst>
        </pc:picChg>
      </pc:sldChg>
      <pc:sldChg chg="addSp delSp modSp mod ord delAnim modAnim">
        <pc:chgData name="kato yoko" userId="05faeffd7c2f10e3" providerId="LiveId" clId="{B5E39395-46F5-4658-B83F-CBEAFD08FF04}" dt="2020-09-29T11:40:24.928" v="5078"/>
        <pc:sldMkLst>
          <pc:docMk/>
          <pc:sldMk cId="3884977066" sldId="263"/>
        </pc:sldMkLst>
        <pc:spChg chg="add mod">
          <ac:chgData name="kato yoko" userId="05faeffd7c2f10e3" providerId="LiveId" clId="{B5E39395-46F5-4658-B83F-CBEAFD08FF04}" dt="2020-09-29T11:39:07.961" v="5075" actId="1076"/>
          <ac:spMkLst>
            <pc:docMk/>
            <pc:sldMk cId="3884977066" sldId="263"/>
            <ac:spMk id="2" creationId="{CA25F05E-9E5E-48C7-A892-4E054DEB280E}"/>
          </ac:spMkLst>
        </pc:spChg>
        <pc:spChg chg="add mod">
          <ac:chgData name="kato yoko" userId="05faeffd7c2f10e3" providerId="LiveId" clId="{B5E39395-46F5-4658-B83F-CBEAFD08FF04}" dt="2020-09-29T11:16:55.979" v="5024" actId="14100"/>
          <ac:spMkLst>
            <pc:docMk/>
            <pc:sldMk cId="3884977066" sldId="263"/>
            <ac:spMk id="3" creationId="{21476385-F0C5-493E-A710-6E6C1D60702E}"/>
          </ac:spMkLst>
        </pc:spChg>
        <pc:spChg chg="add del mod">
          <ac:chgData name="kato yoko" userId="05faeffd7c2f10e3" providerId="LiveId" clId="{B5E39395-46F5-4658-B83F-CBEAFD08FF04}" dt="2020-09-26T12:09:36.348" v="2289" actId="478"/>
          <ac:spMkLst>
            <pc:docMk/>
            <pc:sldMk cId="3884977066" sldId="263"/>
            <ac:spMk id="4" creationId="{BA1C7FDF-F4B8-4452-ADFD-9C1AD188F771}"/>
          </ac:spMkLst>
        </pc:spChg>
        <pc:spChg chg="add mod">
          <ac:chgData name="kato yoko" userId="05faeffd7c2f10e3" providerId="LiveId" clId="{B5E39395-46F5-4658-B83F-CBEAFD08FF04}" dt="2020-09-26T10:41:01.462" v="2148" actId="1076"/>
          <ac:spMkLst>
            <pc:docMk/>
            <pc:sldMk cId="3884977066" sldId="263"/>
            <ac:spMk id="12" creationId="{9C7F47B1-4A52-4272-8CF6-BF32C4AD9467}"/>
          </ac:spMkLst>
        </pc:spChg>
        <pc:spChg chg="add mod">
          <ac:chgData name="kato yoko" userId="05faeffd7c2f10e3" providerId="LiveId" clId="{B5E39395-46F5-4658-B83F-CBEAFD08FF04}" dt="2020-09-26T10:41:26.246" v="2153" actId="1076"/>
          <ac:spMkLst>
            <pc:docMk/>
            <pc:sldMk cId="3884977066" sldId="263"/>
            <ac:spMk id="13" creationId="{71ED2EF9-EE24-488D-ABB8-6C89E6A91E22}"/>
          </ac:spMkLst>
        </pc:spChg>
        <pc:spChg chg="add mod">
          <ac:chgData name="kato yoko" userId="05faeffd7c2f10e3" providerId="LiveId" clId="{B5E39395-46F5-4658-B83F-CBEAFD08FF04}" dt="2020-09-26T10:44:09.951" v="2157" actId="1076"/>
          <ac:spMkLst>
            <pc:docMk/>
            <pc:sldMk cId="3884977066" sldId="263"/>
            <ac:spMk id="14" creationId="{EC4CAD80-97EA-4BFF-9CAC-B8CF314C03DD}"/>
          </ac:spMkLst>
        </pc:spChg>
        <pc:spChg chg="add mod">
          <ac:chgData name="kato yoko" userId="05faeffd7c2f10e3" providerId="LiveId" clId="{B5E39395-46F5-4658-B83F-CBEAFD08FF04}" dt="2020-09-24T11:59:52.266" v="1944" actId="14100"/>
          <ac:spMkLst>
            <pc:docMk/>
            <pc:sldMk cId="3884977066" sldId="263"/>
            <ac:spMk id="15" creationId="{7BD697F3-433C-43BE-BCED-527473F7CF3E}"/>
          </ac:spMkLst>
        </pc:spChg>
        <pc:spChg chg="add mod">
          <ac:chgData name="kato yoko" userId="05faeffd7c2f10e3" providerId="LiveId" clId="{B5E39395-46F5-4658-B83F-CBEAFD08FF04}" dt="2020-09-26T12:10:39.734" v="2299" actId="1076"/>
          <ac:spMkLst>
            <pc:docMk/>
            <pc:sldMk cId="3884977066" sldId="263"/>
            <ac:spMk id="16" creationId="{ABC58A9B-D83B-4CE7-A431-D5F6EAA30390}"/>
          </ac:spMkLst>
        </pc:spChg>
        <pc:spChg chg="add del mod">
          <ac:chgData name="kato yoko" userId="05faeffd7c2f10e3" providerId="LiveId" clId="{B5E39395-46F5-4658-B83F-CBEAFD08FF04}" dt="2020-09-24T11:10:54.435" v="1870" actId="478"/>
          <ac:spMkLst>
            <pc:docMk/>
            <pc:sldMk cId="3884977066" sldId="263"/>
            <ac:spMk id="17" creationId="{0EDABD65-180A-4DB9-891F-D3AFDAE72828}"/>
          </ac:spMkLst>
        </pc:spChg>
        <pc:spChg chg="add mod">
          <ac:chgData name="kato yoko" userId="05faeffd7c2f10e3" providerId="LiveId" clId="{B5E39395-46F5-4658-B83F-CBEAFD08FF04}" dt="2020-09-26T10:44:09.951" v="2157" actId="1076"/>
          <ac:spMkLst>
            <pc:docMk/>
            <pc:sldMk cId="3884977066" sldId="263"/>
            <ac:spMk id="17" creationId="{AD27BC12-D8A9-4459-A480-0CDB6E135EBE}"/>
          </ac:spMkLst>
        </pc:spChg>
        <pc:spChg chg="add mod">
          <ac:chgData name="kato yoko" userId="05faeffd7c2f10e3" providerId="LiveId" clId="{B5E39395-46F5-4658-B83F-CBEAFD08FF04}" dt="2020-09-26T10:44:09.951" v="2157" actId="1076"/>
          <ac:spMkLst>
            <pc:docMk/>
            <pc:sldMk cId="3884977066" sldId="263"/>
            <ac:spMk id="18" creationId="{DF967086-4BCD-4DCE-80AD-918D4838CB83}"/>
          </ac:spMkLst>
        </pc:spChg>
        <pc:spChg chg="del">
          <ac:chgData name="kato yoko" userId="05faeffd7c2f10e3" providerId="LiveId" clId="{B5E39395-46F5-4658-B83F-CBEAFD08FF04}" dt="2020-09-24T01:48:19.805" v="1511" actId="478"/>
          <ac:spMkLst>
            <pc:docMk/>
            <pc:sldMk cId="3884977066" sldId="263"/>
            <ac:spMk id="19" creationId="{C3130541-EA07-40EA-90D9-461AE0E98E2F}"/>
          </ac:spMkLst>
        </pc:spChg>
        <pc:spChg chg="add mod">
          <ac:chgData name="kato yoko" userId="05faeffd7c2f10e3" providerId="LiveId" clId="{B5E39395-46F5-4658-B83F-CBEAFD08FF04}" dt="2020-09-29T11:36:22.900" v="5053" actId="1076"/>
          <ac:spMkLst>
            <pc:docMk/>
            <pc:sldMk cId="3884977066" sldId="263"/>
            <ac:spMk id="19" creationId="{FFDDE307-7DA7-4F01-881B-06665CE212F7}"/>
          </ac:spMkLst>
        </pc:spChg>
        <pc:spChg chg="del">
          <ac:chgData name="kato yoko" userId="05faeffd7c2f10e3" providerId="LiveId" clId="{B5E39395-46F5-4658-B83F-CBEAFD08FF04}" dt="2020-09-24T01:48:19.805" v="1511" actId="478"/>
          <ac:spMkLst>
            <pc:docMk/>
            <pc:sldMk cId="3884977066" sldId="263"/>
            <ac:spMk id="20" creationId="{10AF933A-7571-42D6-A484-4ED3C8E85A3A}"/>
          </ac:spMkLst>
        </pc:spChg>
        <pc:spChg chg="add mod">
          <ac:chgData name="kato yoko" userId="05faeffd7c2f10e3" providerId="LiveId" clId="{B5E39395-46F5-4658-B83F-CBEAFD08FF04}" dt="2020-09-29T11:36:22.900" v="5053" actId="1076"/>
          <ac:spMkLst>
            <pc:docMk/>
            <pc:sldMk cId="3884977066" sldId="263"/>
            <ac:spMk id="20" creationId="{EC25DED5-F9C3-4A0D-A5D5-EF3106A059B4}"/>
          </ac:spMkLst>
        </pc:spChg>
        <pc:spChg chg="add mod">
          <ac:chgData name="kato yoko" userId="05faeffd7c2f10e3" providerId="LiveId" clId="{B5E39395-46F5-4658-B83F-CBEAFD08FF04}" dt="2020-09-29T11:36:22.900" v="5053" actId="1076"/>
          <ac:spMkLst>
            <pc:docMk/>
            <pc:sldMk cId="3884977066" sldId="263"/>
            <ac:spMk id="21" creationId="{0DB35283-4D7D-4876-BDEA-70E6C0007278}"/>
          </ac:spMkLst>
        </pc:spChg>
        <pc:spChg chg="add del mod">
          <ac:chgData name="kato yoko" userId="05faeffd7c2f10e3" providerId="LiveId" clId="{B5E39395-46F5-4658-B83F-CBEAFD08FF04}" dt="2020-09-24T11:58:08.176" v="1928" actId="478"/>
          <ac:spMkLst>
            <pc:docMk/>
            <pc:sldMk cId="3884977066" sldId="263"/>
            <ac:spMk id="21" creationId="{8A8AD969-9CC3-48F0-87E3-C46DC9D126F4}"/>
          </ac:spMkLst>
        </pc:spChg>
        <pc:spChg chg="add mod">
          <ac:chgData name="kato yoko" userId="05faeffd7c2f10e3" providerId="LiveId" clId="{B5E39395-46F5-4658-B83F-CBEAFD08FF04}" dt="2020-09-29T11:35:46.756" v="5048" actId="1076"/>
          <ac:spMkLst>
            <pc:docMk/>
            <pc:sldMk cId="3884977066" sldId="263"/>
            <ac:spMk id="22" creationId="{482E0C08-DFEB-4BB7-B1F0-B009B086D9F2}"/>
          </ac:spMkLst>
        </pc:spChg>
        <pc:spChg chg="add mod ord">
          <ac:chgData name="kato yoko" userId="05faeffd7c2f10e3" providerId="LiveId" clId="{B5E39395-46F5-4658-B83F-CBEAFD08FF04}" dt="2020-09-24T12:00:28.940" v="1953" actId="14100"/>
          <ac:spMkLst>
            <pc:docMk/>
            <pc:sldMk cId="3884977066" sldId="263"/>
            <ac:spMk id="24" creationId="{9B78E515-89FD-4C13-9C98-1193A3D1D634}"/>
          </ac:spMkLst>
        </pc:spChg>
        <pc:spChg chg="add mod">
          <ac:chgData name="kato yoko" userId="05faeffd7c2f10e3" providerId="LiveId" clId="{B5E39395-46F5-4658-B83F-CBEAFD08FF04}" dt="2020-09-26T12:11:01.218" v="2301" actId="1076"/>
          <ac:spMkLst>
            <pc:docMk/>
            <pc:sldMk cId="3884977066" sldId="263"/>
            <ac:spMk id="25" creationId="{71207B82-7764-4BC0-9EBB-F4370D6BDBBC}"/>
          </ac:spMkLst>
        </pc:spChg>
        <pc:spChg chg="add mod">
          <ac:chgData name="kato yoko" userId="05faeffd7c2f10e3" providerId="LiveId" clId="{B5E39395-46F5-4658-B83F-CBEAFD08FF04}" dt="2020-09-29T11:38:56.867" v="5074" actId="1076"/>
          <ac:spMkLst>
            <pc:docMk/>
            <pc:sldMk cId="3884977066" sldId="263"/>
            <ac:spMk id="26" creationId="{F19CA86D-73A2-42B1-83F4-2F66698CDCFA}"/>
          </ac:spMkLst>
        </pc:spChg>
        <pc:spChg chg="add mod">
          <ac:chgData name="kato yoko" userId="05faeffd7c2f10e3" providerId="LiveId" clId="{B5E39395-46F5-4658-B83F-CBEAFD08FF04}" dt="2020-09-26T12:10:39.734" v="2299" actId="1076"/>
          <ac:spMkLst>
            <pc:docMk/>
            <pc:sldMk cId="3884977066" sldId="263"/>
            <ac:spMk id="27" creationId="{454BD0A7-85D0-4F6D-B46F-D1BB67B4F7E0}"/>
          </ac:spMkLst>
        </pc:spChg>
        <pc:spChg chg="del">
          <ac:chgData name="kato yoko" userId="05faeffd7c2f10e3" providerId="LiveId" clId="{B5E39395-46F5-4658-B83F-CBEAFD08FF04}" dt="2020-09-24T01:48:26.769" v="1513" actId="478"/>
          <ac:spMkLst>
            <pc:docMk/>
            <pc:sldMk cId="3884977066" sldId="263"/>
            <ac:spMk id="27" creationId="{84BE06E2-6F15-45C5-B853-4DD8BEA737CA}"/>
          </ac:spMkLst>
        </pc:spChg>
        <pc:spChg chg="add mod">
          <ac:chgData name="kato yoko" userId="05faeffd7c2f10e3" providerId="LiveId" clId="{B5E39395-46F5-4658-B83F-CBEAFD08FF04}" dt="2020-09-26T12:10:39.734" v="2299" actId="1076"/>
          <ac:spMkLst>
            <pc:docMk/>
            <pc:sldMk cId="3884977066" sldId="263"/>
            <ac:spMk id="28" creationId="{C3790CB8-E19F-4000-9E4C-E7675156F729}"/>
          </ac:spMkLst>
        </pc:spChg>
        <pc:spChg chg="add mod">
          <ac:chgData name="kato yoko" userId="05faeffd7c2f10e3" providerId="LiveId" clId="{B5E39395-46F5-4658-B83F-CBEAFD08FF04}" dt="2020-09-29T11:38:56.867" v="5074" actId="1076"/>
          <ac:spMkLst>
            <pc:docMk/>
            <pc:sldMk cId="3884977066" sldId="263"/>
            <ac:spMk id="29" creationId="{93A32463-07E1-445D-A178-6ED72C6B120C}"/>
          </ac:spMkLst>
        </pc:spChg>
        <pc:spChg chg="add del mod">
          <ac:chgData name="kato yoko" userId="05faeffd7c2f10e3" providerId="LiveId" clId="{B5E39395-46F5-4658-B83F-CBEAFD08FF04}" dt="2020-09-26T11:59:43.370" v="2206"/>
          <ac:spMkLst>
            <pc:docMk/>
            <pc:sldMk cId="3884977066" sldId="263"/>
            <ac:spMk id="29" creationId="{B71B2657-37AA-4FF6-8724-508BE634A6CC}"/>
          </ac:spMkLst>
        </pc:spChg>
        <pc:spChg chg="del">
          <ac:chgData name="kato yoko" userId="05faeffd7c2f10e3" providerId="LiveId" clId="{B5E39395-46F5-4658-B83F-CBEAFD08FF04}" dt="2020-09-24T01:48:24.212" v="1512" actId="478"/>
          <ac:spMkLst>
            <pc:docMk/>
            <pc:sldMk cId="3884977066" sldId="263"/>
            <ac:spMk id="30" creationId="{9216AFD4-1191-46F0-A363-01D91F9BE885}"/>
          </ac:spMkLst>
        </pc:spChg>
        <pc:spChg chg="add mod">
          <ac:chgData name="kato yoko" userId="05faeffd7c2f10e3" providerId="LiveId" clId="{B5E39395-46F5-4658-B83F-CBEAFD08FF04}" dt="2020-09-29T11:37:52.995" v="5060" actId="1076"/>
          <ac:spMkLst>
            <pc:docMk/>
            <pc:sldMk cId="3884977066" sldId="263"/>
            <ac:spMk id="30" creationId="{C7582DED-4F86-4432-8504-D29FBC464FA4}"/>
          </ac:spMkLst>
        </pc:spChg>
        <pc:spChg chg="del">
          <ac:chgData name="kato yoko" userId="05faeffd7c2f10e3" providerId="LiveId" clId="{B5E39395-46F5-4658-B83F-CBEAFD08FF04}" dt="2020-09-24T01:48:26.769" v="1513" actId="478"/>
          <ac:spMkLst>
            <pc:docMk/>
            <pc:sldMk cId="3884977066" sldId="263"/>
            <ac:spMk id="32" creationId="{4203FD2A-A146-448E-8E0E-3B280B868DE2}"/>
          </ac:spMkLst>
        </pc:spChg>
        <pc:spChg chg="add mod">
          <ac:chgData name="kato yoko" userId="05faeffd7c2f10e3" providerId="LiveId" clId="{B5E39395-46F5-4658-B83F-CBEAFD08FF04}" dt="2020-09-29T11:38:56.867" v="5074" actId="1076"/>
          <ac:spMkLst>
            <pc:docMk/>
            <pc:sldMk cId="3884977066" sldId="263"/>
            <ac:spMk id="32" creationId="{A11CF1BE-D859-4D20-A0E1-C5CF65B2C87D}"/>
          </ac:spMkLst>
        </pc:spChg>
        <pc:spChg chg="add mod">
          <ac:chgData name="kato yoko" userId="05faeffd7c2f10e3" providerId="LiveId" clId="{B5E39395-46F5-4658-B83F-CBEAFD08FF04}" dt="2020-09-29T11:39:07.961" v="5075" actId="1076"/>
          <ac:spMkLst>
            <pc:docMk/>
            <pc:sldMk cId="3884977066" sldId="263"/>
            <ac:spMk id="34" creationId="{90DBF599-28BF-414C-84A9-44D4E9AFB00A}"/>
          </ac:spMkLst>
        </pc:spChg>
        <pc:spChg chg="del">
          <ac:chgData name="kato yoko" userId="05faeffd7c2f10e3" providerId="LiveId" clId="{B5E39395-46F5-4658-B83F-CBEAFD08FF04}" dt="2020-09-24T01:48:19.805" v="1511" actId="478"/>
          <ac:spMkLst>
            <pc:docMk/>
            <pc:sldMk cId="3884977066" sldId="263"/>
            <ac:spMk id="34" creationId="{D8D8E5FD-982E-4EC4-9FBF-198533691B13}"/>
          </ac:spMkLst>
        </pc:spChg>
        <pc:spChg chg="del">
          <ac:chgData name="kato yoko" userId="05faeffd7c2f10e3" providerId="LiveId" clId="{B5E39395-46F5-4658-B83F-CBEAFD08FF04}" dt="2020-09-24T01:48:24.212" v="1512" actId="478"/>
          <ac:spMkLst>
            <pc:docMk/>
            <pc:sldMk cId="3884977066" sldId="263"/>
            <ac:spMk id="39" creationId="{43668FC5-17A9-4FD7-BA53-1862B06CBBDE}"/>
          </ac:spMkLst>
        </pc:spChg>
        <pc:spChg chg="del">
          <ac:chgData name="kato yoko" userId="05faeffd7c2f10e3" providerId="LiveId" clId="{B5E39395-46F5-4658-B83F-CBEAFD08FF04}" dt="2020-09-24T01:48:24.212" v="1512" actId="478"/>
          <ac:spMkLst>
            <pc:docMk/>
            <pc:sldMk cId="3884977066" sldId="263"/>
            <ac:spMk id="40" creationId="{F1E96053-F138-49A7-B1F0-2B50279852D8}"/>
          </ac:spMkLst>
        </pc:spChg>
        <pc:spChg chg="del">
          <ac:chgData name="kato yoko" userId="05faeffd7c2f10e3" providerId="LiveId" clId="{B5E39395-46F5-4658-B83F-CBEAFD08FF04}" dt="2020-09-24T01:48:24.212" v="1512" actId="478"/>
          <ac:spMkLst>
            <pc:docMk/>
            <pc:sldMk cId="3884977066" sldId="263"/>
            <ac:spMk id="42" creationId="{C133E378-8901-4E9C-B99B-B07F6FEE6B8A}"/>
          </ac:spMkLst>
        </pc:spChg>
        <pc:spChg chg="del">
          <ac:chgData name="kato yoko" userId="05faeffd7c2f10e3" providerId="LiveId" clId="{B5E39395-46F5-4658-B83F-CBEAFD08FF04}" dt="2020-09-24T01:48:19.805" v="1511" actId="478"/>
          <ac:spMkLst>
            <pc:docMk/>
            <pc:sldMk cId="3884977066" sldId="263"/>
            <ac:spMk id="48" creationId="{E8AFEAF2-F865-4966-90AB-419FF51C5DEA}"/>
          </ac:spMkLst>
        </pc:spChg>
        <pc:spChg chg="del">
          <ac:chgData name="kato yoko" userId="05faeffd7c2f10e3" providerId="LiveId" clId="{B5E39395-46F5-4658-B83F-CBEAFD08FF04}" dt="2020-09-24T01:48:19.805" v="1511" actId="478"/>
          <ac:spMkLst>
            <pc:docMk/>
            <pc:sldMk cId="3884977066" sldId="263"/>
            <ac:spMk id="52" creationId="{A3D56024-611C-4E2F-8B27-25A2F0CC896B}"/>
          </ac:spMkLst>
        </pc:spChg>
        <pc:spChg chg="del">
          <ac:chgData name="kato yoko" userId="05faeffd7c2f10e3" providerId="LiveId" clId="{B5E39395-46F5-4658-B83F-CBEAFD08FF04}" dt="2020-09-24T01:48:19.805" v="1511" actId="478"/>
          <ac:spMkLst>
            <pc:docMk/>
            <pc:sldMk cId="3884977066" sldId="263"/>
            <ac:spMk id="66" creationId="{3A1BE8D4-A7D1-4EE7-B1A5-6D863C45E083}"/>
          </ac:spMkLst>
        </pc:spChg>
        <pc:picChg chg="add del mod">
          <ac:chgData name="kato yoko" userId="05faeffd7c2f10e3" providerId="LiveId" clId="{B5E39395-46F5-4658-B83F-CBEAFD08FF04}" dt="2020-09-24T10:10:50.316" v="1525" actId="21"/>
          <ac:picMkLst>
            <pc:docMk/>
            <pc:sldMk cId="3884977066" sldId="263"/>
            <ac:picMk id="2" creationId="{A6176A91-8C05-4158-BA64-8BD034C67337}"/>
          </ac:picMkLst>
        </pc:picChg>
        <pc:picChg chg="add del mod">
          <ac:chgData name="kato yoko" userId="05faeffd7c2f10e3" providerId="LiveId" clId="{B5E39395-46F5-4658-B83F-CBEAFD08FF04}" dt="2020-09-28T13:28:05.355" v="2960" actId="21"/>
          <ac:picMkLst>
            <pc:docMk/>
            <pc:sldMk cId="3884977066" sldId="263"/>
            <ac:picMk id="3" creationId="{011E8978-A49B-428B-897F-C35B4745C62E}"/>
          </ac:picMkLst>
        </pc:picChg>
        <pc:picChg chg="add del mod">
          <ac:chgData name="kato yoko" userId="05faeffd7c2f10e3" providerId="LiveId" clId="{B5E39395-46F5-4658-B83F-CBEAFD08FF04}" dt="2020-09-26T12:02:11.939" v="2269" actId="478"/>
          <ac:picMkLst>
            <pc:docMk/>
            <pc:sldMk cId="3884977066" sldId="263"/>
            <ac:picMk id="3" creationId="{AE3933F7-2E5F-4FA3-A883-B0A7F3B0AF72}"/>
          </ac:picMkLst>
        </pc:picChg>
        <pc:picChg chg="add del mod ord">
          <ac:chgData name="kato yoko" userId="05faeffd7c2f10e3" providerId="LiveId" clId="{B5E39395-46F5-4658-B83F-CBEAFD08FF04}" dt="2020-09-24T10:10:56.566" v="1527" actId="21"/>
          <ac:picMkLst>
            <pc:docMk/>
            <pc:sldMk cId="3884977066" sldId="263"/>
            <ac:picMk id="4" creationId="{3ECD504F-69AB-48D7-856C-761EE587F7F6}"/>
          </ac:picMkLst>
        </pc:picChg>
        <pc:picChg chg="add mod">
          <ac:chgData name="kato yoko" userId="05faeffd7c2f10e3" providerId="LiveId" clId="{B5E39395-46F5-4658-B83F-CBEAFD08FF04}" dt="2020-09-29T11:17:10.476" v="5028" actId="1076"/>
          <ac:picMkLst>
            <pc:docMk/>
            <pc:sldMk cId="3884977066" sldId="263"/>
            <ac:picMk id="5" creationId="{C8DE5396-39DF-42BC-BC35-EC6978BC8351}"/>
          </ac:picMkLst>
        </pc:picChg>
        <pc:picChg chg="add mod">
          <ac:chgData name="kato yoko" userId="05faeffd7c2f10e3" providerId="LiveId" clId="{B5E39395-46F5-4658-B83F-CBEAFD08FF04}" dt="2020-09-26T12:10:13.614" v="2295" actId="1076"/>
          <ac:picMkLst>
            <pc:docMk/>
            <pc:sldMk cId="3884977066" sldId="263"/>
            <ac:picMk id="6" creationId="{C33624AB-4BD8-4260-B4DB-F423D752073C}"/>
          </ac:picMkLst>
        </pc:picChg>
        <pc:picChg chg="add mod">
          <ac:chgData name="kato yoko" userId="05faeffd7c2f10e3" providerId="LiveId" clId="{B5E39395-46F5-4658-B83F-CBEAFD08FF04}" dt="2020-09-29T11:38:21.264" v="5067" actId="1076"/>
          <ac:picMkLst>
            <pc:docMk/>
            <pc:sldMk cId="3884977066" sldId="263"/>
            <ac:picMk id="7" creationId="{D34288E9-0E1A-43E9-9189-FEE4E6213180}"/>
          </ac:picMkLst>
        </pc:picChg>
        <pc:picChg chg="add mod">
          <ac:chgData name="kato yoko" userId="05faeffd7c2f10e3" providerId="LiveId" clId="{B5E39395-46F5-4658-B83F-CBEAFD08FF04}" dt="2020-09-26T10:00:48.338" v="2128" actId="1076"/>
          <ac:picMkLst>
            <pc:docMk/>
            <pc:sldMk cId="3884977066" sldId="263"/>
            <ac:picMk id="8" creationId="{984CCA12-066B-427C-8054-1110471374AA}"/>
          </ac:picMkLst>
        </pc:picChg>
        <pc:picChg chg="add mod">
          <ac:chgData name="kato yoko" userId="05faeffd7c2f10e3" providerId="LiveId" clId="{B5E39395-46F5-4658-B83F-CBEAFD08FF04}" dt="2020-09-29T11:38:31.012" v="5069" actId="1076"/>
          <ac:picMkLst>
            <pc:docMk/>
            <pc:sldMk cId="3884977066" sldId="263"/>
            <ac:picMk id="9" creationId="{8497F9AE-8F2A-4CC1-9650-65BE0ACEEC6C}"/>
          </ac:picMkLst>
        </pc:picChg>
        <pc:picChg chg="add mod">
          <ac:chgData name="kato yoko" userId="05faeffd7c2f10e3" providerId="LiveId" clId="{B5E39395-46F5-4658-B83F-CBEAFD08FF04}" dt="2020-09-29T11:38:25.007" v="5068" actId="1076"/>
          <ac:picMkLst>
            <pc:docMk/>
            <pc:sldMk cId="3884977066" sldId="263"/>
            <ac:picMk id="11" creationId="{900E24AB-D465-40AA-9925-86549F44339D}"/>
          </ac:picMkLst>
        </pc:picChg>
        <pc:picChg chg="del">
          <ac:chgData name="kato yoko" userId="05faeffd7c2f10e3" providerId="LiveId" clId="{B5E39395-46F5-4658-B83F-CBEAFD08FF04}" dt="2020-09-24T01:48:19.805" v="1511" actId="478"/>
          <ac:picMkLst>
            <pc:docMk/>
            <pc:sldMk cId="3884977066" sldId="263"/>
            <ac:picMk id="14" creationId="{A07A8844-6D17-49D7-8C84-9E1335DF4689}"/>
          </ac:picMkLst>
        </pc:picChg>
        <pc:picChg chg="del">
          <ac:chgData name="kato yoko" userId="05faeffd7c2f10e3" providerId="LiveId" clId="{B5E39395-46F5-4658-B83F-CBEAFD08FF04}" dt="2020-09-24T01:48:24.212" v="1512" actId="478"/>
          <ac:picMkLst>
            <pc:docMk/>
            <pc:sldMk cId="3884977066" sldId="263"/>
            <ac:picMk id="17" creationId="{D480AC37-37F2-4B76-8A56-30BB45620400}"/>
          </ac:picMkLst>
        </pc:picChg>
        <pc:picChg chg="add mod">
          <ac:chgData name="kato yoko" userId="05faeffd7c2f10e3" providerId="LiveId" clId="{B5E39395-46F5-4658-B83F-CBEAFD08FF04}" dt="2020-09-24T12:00:31.577" v="1954" actId="1076"/>
          <ac:picMkLst>
            <pc:docMk/>
            <pc:sldMk cId="3884977066" sldId="263"/>
            <ac:picMk id="23" creationId="{D7FA6198-726A-4A79-959C-4D104F69907D}"/>
          </ac:picMkLst>
        </pc:picChg>
        <pc:picChg chg="add del mod">
          <ac:chgData name="kato yoko" userId="05faeffd7c2f10e3" providerId="LiveId" clId="{B5E39395-46F5-4658-B83F-CBEAFD08FF04}" dt="2020-09-26T12:02:13.873" v="2270" actId="478"/>
          <ac:picMkLst>
            <pc:docMk/>
            <pc:sldMk cId="3884977066" sldId="263"/>
            <ac:picMk id="26" creationId="{17202C85-9F86-47AF-922B-09553F8AA13A}"/>
          </ac:picMkLst>
        </pc:picChg>
        <pc:picChg chg="add mod">
          <ac:chgData name="kato yoko" userId="05faeffd7c2f10e3" providerId="LiveId" clId="{B5E39395-46F5-4658-B83F-CBEAFD08FF04}" dt="2020-09-26T12:11:01.218" v="2301" actId="1076"/>
          <ac:picMkLst>
            <pc:docMk/>
            <pc:sldMk cId="3884977066" sldId="263"/>
            <ac:picMk id="31" creationId="{AC773B48-61DB-4E1A-92C9-1A636F70E77C}"/>
          </ac:picMkLst>
        </pc:picChg>
        <pc:picChg chg="add mod">
          <ac:chgData name="kato yoko" userId="05faeffd7c2f10e3" providerId="LiveId" clId="{B5E39395-46F5-4658-B83F-CBEAFD08FF04}" dt="2020-09-29T11:38:49.327" v="5073" actId="1076"/>
          <ac:picMkLst>
            <pc:docMk/>
            <pc:sldMk cId="3884977066" sldId="263"/>
            <ac:picMk id="33" creationId="{BAD74B65-38B3-4FE5-95DC-587AAF1F829A}"/>
          </ac:picMkLst>
        </pc:picChg>
        <pc:picChg chg="add del mod">
          <ac:chgData name="kato yoko" userId="05faeffd7c2f10e3" providerId="LiveId" clId="{B5E39395-46F5-4658-B83F-CBEAFD08FF04}" dt="2020-09-29T11:16:36.433" v="5020" actId="478"/>
          <ac:picMkLst>
            <pc:docMk/>
            <pc:sldMk cId="3884977066" sldId="263"/>
            <ac:picMk id="36" creationId="{9AD47FFD-BCB5-4871-A943-F6900707C5A6}"/>
          </ac:picMkLst>
        </pc:picChg>
        <pc:picChg chg="del">
          <ac:chgData name="kato yoko" userId="05faeffd7c2f10e3" providerId="LiveId" clId="{B5E39395-46F5-4658-B83F-CBEAFD08FF04}" dt="2020-09-24T01:48:19.805" v="1511" actId="478"/>
          <ac:picMkLst>
            <pc:docMk/>
            <pc:sldMk cId="3884977066" sldId="263"/>
            <ac:picMk id="38" creationId="{08A113F2-1D2B-41E1-98CF-2CD32CF015F3}"/>
          </ac:picMkLst>
        </pc:picChg>
        <pc:picChg chg="del">
          <ac:chgData name="kato yoko" userId="05faeffd7c2f10e3" providerId="LiveId" clId="{B5E39395-46F5-4658-B83F-CBEAFD08FF04}" dt="2020-09-24T01:48:26.769" v="1513" actId="478"/>
          <ac:picMkLst>
            <pc:docMk/>
            <pc:sldMk cId="3884977066" sldId="263"/>
            <ac:picMk id="46" creationId="{D9DF14D0-F805-493B-B414-EFF54040BFE4}"/>
          </ac:picMkLst>
        </pc:picChg>
      </pc:sldChg>
      <pc:sldChg chg="addSp delSp modSp mod">
        <pc:chgData name="kato yoko" userId="05faeffd7c2f10e3" providerId="LiveId" clId="{B5E39395-46F5-4658-B83F-CBEAFD08FF04}" dt="2020-09-21T09:56:00.148" v="104" actId="478"/>
        <pc:sldMkLst>
          <pc:docMk/>
          <pc:sldMk cId="1312858690" sldId="281"/>
        </pc:sldMkLst>
        <pc:spChg chg="del">
          <ac:chgData name="kato yoko" userId="05faeffd7c2f10e3" providerId="LiveId" clId="{B5E39395-46F5-4658-B83F-CBEAFD08FF04}" dt="2020-09-21T09:54:41.398" v="32" actId="478"/>
          <ac:spMkLst>
            <pc:docMk/>
            <pc:sldMk cId="1312858690" sldId="281"/>
            <ac:spMk id="2" creationId="{24C92BBB-9D9A-487C-B3F0-7FEAB82AEA78}"/>
          </ac:spMkLst>
        </pc:spChg>
        <pc:spChg chg="add del mod">
          <ac:chgData name="kato yoko" userId="05faeffd7c2f10e3" providerId="LiveId" clId="{B5E39395-46F5-4658-B83F-CBEAFD08FF04}" dt="2020-09-21T09:56:00.148" v="104" actId="478"/>
          <ac:spMkLst>
            <pc:docMk/>
            <pc:sldMk cId="1312858690" sldId="281"/>
            <ac:spMk id="3" creationId="{1BE31D3A-E611-4F91-B32C-77238AB98B98}"/>
          </ac:spMkLst>
        </pc:spChg>
        <pc:spChg chg="mod">
          <ac:chgData name="kato yoko" userId="05faeffd7c2f10e3" providerId="LiveId" clId="{B5E39395-46F5-4658-B83F-CBEAFD08FF04}" dt="2020-09-21T09:55:34.411" v="63" actId="1076"/>
          <ac:spMkLst>
            <pc:docMk/>
            <pc:sldMk cId="1312858690" sldId="281"/>
            <ac:spMk id="4" creationId="{6F355BC8-C732-43F4-A330-C6312EDC3634}"/>
          </ac:spMkLst>
        </pc:spChg>
      </pc:sldChg>
      <pc:sldChg chg="del">
        <pc:chgData name="kato yoko" userId="05faeffd7c2f10e3" providerId="LiveId" clId="{B5E39395-46F5-4658-B83F-CBEAFD08FF04}" dt="2020-09-29T08:44:12.471" v="4620" actId="2696"/>
        <pc:sldMkLst>
          <pc:docMk/>
          <pc:sldMk cId="2304347726" sldId="286"/>
        </pc:sldMkLst>
      </pc:sldChg>
      <pc:sldChg chg="del">
        <pc:chgData name="kato yoko" userId="05faeffd7c2f10e3" providerId="LiveId" clId="{B5E39395-46F5-4658-B83F-CBEAFD08FF04}" dt="2020-09-29T08:44:12.471" v="4620" actId="2696"/>
        <pc:sldMkLst>
          <pc:docMk/>
          <pc:sldMk cId="97603661" sldId="311"/>
        </pc:sldMkLst>
      </pc:sldChg>
      <pc:sldChg chg="addSp delSp modSp mod delAnim">
        <pc:chgData name="kato yoko" userId="05faeffd7c2f10e3" providerId="LiveId" clId="{B5E39395-46F5-4658-B83F-CBEAFD08FF04}" dt="2020-09-24T01:35:00.975" v="1267" actId="1076"/>
        <pc:sldMkLst>
          <pc:docMk/>
          <pc:sldMk cId="49420189" sldId="316"/>
        </pc:sldMkLst>
        <pc:picChg chg="add mod modCrop">
          <ac:chgData name="kato yoko" userId="05faeffd7c2f10e3" providerId="LiveId" clId="{B5E39395-46F5-4658-B83F-CBEAFD08FF04}" dt="2020-09-24T01:35:00.975" v="1267" actId="1076"/>
          <ac:picMkLst>
            <pc:docMk/>
            <pc:sldMk cId="49420189" sldId="316"/>
            <ac:picMk id="2" creationId="{CA801FC0-D292-4DA8-99E2-D59600421DCC}"/>
          </ac:picMkLst>
        </pc:picChg>
        <pc:picChg chg="del">
          <ac:chgData name="kato yoko" userId="05faeffd7c2f10e3" providerId="LiveId" clId="{B5E39395-46F5-4658-B83F-CBEAFD08FF04}" dt="2020-09-23T08:56:33.354" v="526" actId="478"/>
          <ac:picMkLst>
            <pc:docMk/>
            <pc:sldMk cId="49420189" sldId="316"/>
            <ac:picMk id="3" creationId="{65327150-0E69-4530-92EF-456B8CC66061}"/>
          </ac:picMkLst>
        </pc:picChg>
        <pc:picChg chg="del">
          <ac:chgData name="kato yoko" userId="05faeffd7c2f10e3" providerId="LiveId" clId="{B5E39395-46F5-4658-B83F-CBEAFD08FF04}" dt="2020-09-23T08:56:33.354" v="526" actId="478"/>
          <ac:picMkLst>
            <pc:docMk/>
            <pc:sldMk cId="49420189" sldId="316"/>
            <ac:picMk id="8" creationId="{7A527EFA-BB55-4386-BE67-3B3AD247A40B}"/>
          </ac:picMkLst>
        </pc:picChg>
        <pc:picChg chg="del">
          <ac:chgData name="kato yoko" userId="05faeffd7c2f10e3" providerId="LiveId" clId="{B5E39395-46F5-4658-B83F-CBEAFD08FF04}" dt="2020-09-23T08:56:33.354" v="526" actId="478"/>
          <ac:picMkLst>
            <pc:docMk/>
            <pc:sldMk cId="49420189" sldId="316"/>
            <ac:picMk id="12" creationId="{064CA46A-DB86-4250-8952-A5651BF8648C}"/>
          </ac:picMkLst>
        </pc:picChg>
        <pc:picChg chg="del">
          <ac:chgData name="kato yoko" userId="05faeffd7c2f10e3" providerId="LiveId" clId="{B5E39395-46F5-4658-B83F-CBEAFD08FF04}" dt="2020-09-23T08:56:33.354" v="526" actId="478"/>
          <ac:picMkLst>
            <pc:docMk/>
            <pc:sldMk cId="49420189" sldId="316"/>
            <ac:picMk id="40" creationId="{C5B27F03-FFA0-491D-BFC7-ABC3771A467C}"/>
          </ac:picMkLst>
        </pc:picChg>
        <pc:picChg chg="del">
          <ac:chgData name="kato yoko" userId="05faeffd7c2f10e3" providerId="LiveId" clId="{B5E39395-46F5-4658-B83F-CBEAFD08FF04}" dt="2020-09-23T08:56:33.354" v="526" actId="478"/>
          <ac:picMkLst>
            <pc:docMk/>
            <pc:sldMk cId="49420189" sldId="316"/>
            <ac:picMk id="98" creationId="{660E3FF0-D9EE-4548-80F4-6A92026E8B40}"/>
          </ac:picMkLst>
        </pc:picChg>
        <pc:cxnChg chg="del">
          <ac:chgData name="kato yoko" userId="05faeffd7c2f10e3" providerId="LiveId" clId="{B5E39395-46F5-4658-B83F-CBEAFD08FF04}" dt="2020-09-23T08:56:33.354" v="526" actId="478"/>
          <ac:cxnSpMkLst>
            <pc:docMk/>
            <pc:sldMk cId="49420189" sldId="316"/>
            <ac:cxnSpMk id="23" creationId="{5E107A3C-EDAC-44D2-809D-222B95E52848}"/>
          </ac:cxnSpMkLst>
        </pc:cxnChg>
        <pc:cxnChg chg="del">
          <ac:chgData name="kato yoko" userId="05faeffd7c2f10e3" providerId="LiveId" clId="{B5E39395-46F5-4658-B83F-CBEAFD08FF04}" dt="2020-09-23T08:56:33.354" v="526" actId="478"/>
          <ac:cxnSpMkLst>
            <pc:docMk/>
            <pc:sldMk cId="49420189" sldId="316"/>
            <ac:cxnSpMk id="51" creationId="{AA24DDCE-2502-4C68-8EEB-F47EC91F7AEB}"/>
          </ac:cxnSpMkLst>
        </pc:cxnChg>
        <pc:cxnChg chg="del">
          <ac:chgData name="kato yoko" userId="05faeffd7c2f10e3" providerId="LiveId" clId="{B5E39395-46F5-4658-B83F-CBEAFD08FF04}" dt="2020-09-23T08:56:33.354" v="526" actId="478"/>
          <ac:cxnSpMkLst>
            <pc:docMk/>
            <pc:sldMk cId="49420189" sldId="316"/>
            <ac:cxnSpMk id="55" creationId="{2FF668D5-D78B-41AC-BF02-60A9947A7097}"/>
          </ac:cxnSpMkLst>
        </pc:cxnChg>
        <pc:cxnChg chg="del">
          <ac:chgData name="kato yoko" userId="05faeffd7c2f10e3" providerId="LiveId" clId="{B5E39395-46F5-4658-B83F-CBEAFD08FF04}" dt="2020-09-23T08:56:33.354" v="526" actId="478"/>
          <ac:cxnSpMkLst>
            <pc:docMk/>
            <pc:sldMk cId="49420189" sldId="316"/>
            <ac:cxnSpMk id="99" creationId="{5A3CB5C2-CCC7-4150-8756-06E29C1AE020}"/>
          </ac:cxnSpMkLst>
        </pc:cxnChg>
      </pc:sldChg>
      <pc:sldChg chg="addSp delSp modSp mod ord">
        <pc:chgData name="kato yoko" userId="05faeffd7c2f10e3" providerId="LiveId" clId="{B5E39395-46F5-4658-B83F-CBEAFD08FF04}" dt="2020-09-26T12:31:31" v="2344"/>
        <pc:sldMkLst>
          <pc:docMk/>
          <pc:sldMk cId="1803374308" sldId="317"/>
        </pc:sldMkLst>
        <pc:spChg chg="del">
          <ac:chgData name="kato yoko" userId="05faeffd7c2f10e3" providerId="LiveId" clId="{B5E39395-46F5-4658-B83F-CBEAFD08FF04}" dt="2020-09-23T09:05:43.591" v="548" actId="478"/>
          <ac:spMkLst>
            <pc:docMk/>
            <pc:sldMk cId="1803374308" sldId="317"/>
            <ac:spMk id="2" creationId="{FBBB6C83-C976-461A-B26E-D889A426A675}"/>
          </ac:spMkLst>
        </pc:spChg>
        <pc:spChg chg="mod">
          <ac:chgData name="kato yoko" userId="05faeffd7c2f10e3" providerId="LiveId" clId="{B5E39395-46F5-4658-B83F-CBEAFD08FF04}" dt="2020-09-26T12:31:23.050" v="2338" actId="14100"/>
          <ac:spMkLst>
            <pc:docMk/>
            <pc:sldMk cId="1803374308" sldId="317"/>
            <ac:spMk id="3" creationId="{066C7E6F-6DB1-4F96-9F4A-4EF450254AB3}"/>
          </ac:spMkLst>
        </pc:spChg>
        <pc:spChg chg="mod">
          <ac:chgData name="kato yoko" userId="05faeffd7c2f10e3" providerId="LiveId" clId="{B5E39395-46F5-4658-B83F-CBEAFD08FF04}" dt="2020-09-26T12:31:31" v="2344"/>
          <ac:spMkLst>
            <pc:docMk/>
            <pc:sldMk cId="1803374308" sldId="317"/>
            <ac:spMk id="4" creationId="{E1ED9F1C-BB76-4EB8-BAE3-B21BBD07E308}"/>
          </ac:spMkLst>
        </pc:spChg>
        <pc:spChg chg="del">
          <ac:chgData name="kato yoko" userId="05faeffd7c2f10e3" providerId="LiveId" clId="{B5E39395-46F5-4658-B83F-CBEAFD08FF04}" dt="2020-09-23T09:05:34.491" v="543" actId="478"/>
          <ac:spMkLst>
            <pc:docMk/>
            <pc:sldMk cId="1803374308" sldId="317"/>
            <ac:spMk id="5" creationId="{59135AD9-E122-4735-BB47-EB8C44604D03}"/>
          </ac:spMkLst>
        </pc:spChg>
        <pc:spChg chg="mod">
          <ac:chgData name="kato yoko" userId="05faeffd7c2f10e3" providerId="LiveId" clId="{B5E39395-46F5-4658-B83F-CBEAFD08FF04}" dt="2020-09-24T01:36:21.210" v="1306" actId="1076"/>
          <ac:spMkLst>
            <pc:docMk/>
            <pc:sldMk cId="1803374308" sldId="317"/>
            <ac:spMk id="6" creationId="{855E726B-6173-40B3-A8D9-AA805C90766C}"/>
          </ac:spMkLst>
        </pc:spChg>
        <pc:spChg chg="mod">
          <ac:chgData name="kato yoko" userId="05faeffd7c2f10e3" providerId="LiveId" clId="{B5E39395-46F5-4658-B83F-CBEAFD08FF04}" dt="2020-09-24T01:36:08.303" v="1304" actId="1076"/>
          <ac:spMkLst>
            <pc:docMk/>
            <pc:sldMk cId="1803374308" sldId="317"/>
            <ac:spMk id="7" creationId="{C7F1DB16-168C-4035-919F-7CAA2A7E8EB3}"/>
          </ac:spMkLst>
        </pc:spChg>
        <pc:spChg chg="del">
          <ac:chgData name="kato yoko" userId="05faeffd7c2f10e3" providerId="LiveId" clId="{B5E39395-46F5-4658-B83F-CBEAFD08FF04}" dt="2020-09-23T09:05:38.605" v="544" actId="478"/>
          <ac:spMkLst>
            <pc:docMk/>
            <pc:sldMk cId="1803374308" sldId="317"/>
            <ac:spMk id="8" creationId="{39467367-2CB5-4B59-B109-7AB792B68E33}"/>
          </ac:spMkLst>
        </pc:spChg>
        <pc:spChg chg="del">
          <ac:chgData name="kato yoko" userId="05faeffd7c2f10e3" providerId="LiveId" clId="{B5E39395-46F5-4658-B83F-CBEAFD08FF04}" dt="2020-09-23T09:08:03.901" v="627" actId="478"/>
          <ac:spMkLst>
            <pc:docMk/>
            <pc:sldMk cId="1803374308" sldId="317"/>
            <ac:spMk id="10" creationId="{475992A9-6DB3-4C7A-AC76-B2893AF67D6E}"/>
          </ac:spMkLst>
        </pc:spChg>
        <pc:spChg chg="del">
          <ac:chgData name="kato yoko" userId="05faeffd7c2f10e3" providerId="LiveId" clId="{B5E39395-46F5-4658-B83F-CBEAFD08FF04}" dt="2020-09-23T09:08:01.985" v="626" actId="478"/>
          <ac:spMkLst>
            <pc:docMk/>
            <pc:sldMk cId="1803374308" sldId="317"/>
            <ac:spMk id="12" creationId="{F41247B9-9870-4ACC-89B7-D384C849735C}"/>
          </ac:spMkLst>
        </pc:spChg>
        <pc:spChg chg="add mod ord">
          <ac:chgData name="kato yoko" userId="05faeffd7c2f10e3" providerId="LiveId" clId="{B5E39395-46F5-4658-B83F-CBEAFD08FF04}" dt="2020-09-24T01:37:07.303" v="1312" actId="14100"/>
          <ac:spMkLst>
            <pc:docMk/>
            <pc:sldMk cId="1803374308" sldId="317"/>
            <ac:spMk id="14" creationId="{38A61A64-BEF3-4418-A9F3-D2A84A9C10FC}"/>
          </ac:spMkLst>
        </pc:spChg>
        <pc:picChg chg="add del mod">
          <ac:chgData name="kato yoko" userId="05faeffd7c2f10e3" providerId="LiveId" clId="{B5E39395-46F5-4658-B83F-CBEAFD08FF04}" dt="2020-09-23T09:03:19.153" v="531" actId="21"/>
          <ac:picMkLst>
            <pc:docMk/>
            <pc:sldMk cId="1803374308" sldId="317"/>
            <ac:picMk id="11" creationId="{9681BD80-436A-44E1-9ECD-ACB89200D3A1}"/>
          </ac:picMkLst>
        </pc:picChg>
      </pc:sldChg>
      <pc:sldChg chg="addSp delSp modSp mod modAnim">
        <pc:chgData name="kato yoko" userId="05faeffd7c2f10e3" providerId="LiveId" clId="{B5E39395-46F5-4658-B83F-CBEAFD08FF04}" dt="2020-09-24T11:00:39.331" v="1758"/>
        <pc:sldMkLst>
          <pc:docMk/>
          <pc:sldMk cId="4185453384" sldId="318"/>
        </pc:sldMkLst>
        <pc:spChg chg="add mod">
          <ac:chgData name="kato yoko" userId="05faeffd7c2f10e3" providerId="LiveId" clId="{B5E39395-46F5-4658-B83F-CBEAFD08FF04}" dt="2020-09-24T11:00:35.079" v="1757" actId="14100"/>
          <ac:spMkLst>
            <pc:docMk/>
            <pc:sldMk cId="4185453384" sldId="318"/>
            <ac:spMk id="7" creationId="{2538E58B-2176-43FE-8C22-D4F37FA61D53}"/>
          </ac:spMkLst>
        </pc:spChg>
        <pc:spChg chg="add del mod">
          <ac:chgData name="kato yoko" userId="05faeffd7c2f10e3" providerId="LiveId" clId="{B5E39395-46F5-4658-B83F-CBEAFD08FF04}" dt="2020-09-24T10:59:06.940" v="1729" actId="478"/>
          <ac:spMkLst>
            <pc:docMk/>
            <pc:sldMk cId="4185453384" sldId="318"/>
            <ac:spMk id="8" creationId="{BF364D7B-623F-498C-BA8F-B859CA944626}"/>
          </ac:spMkLst>
        </pc:spChg>
        <pc:spChg chg="add mod">
          <ac:chgData name="kato yoko" userId="05faeffd7c2f10e3" providerId="LiveId" clId="{B5E39395-46F5-4658-B83F-CBEAFD08FF04}" dt="2020-09-24T10:59:53.841" v="1750" actId="1036"/>
          <ac:spMkLst>
            <pc:docMk/>
            <pc:sldMk cId="4185453384" sldId="318"/>
            <ac:spMk id="9" creationId="{3C247572-7E54-4A6F-8724-98044BB29E43}"/>
          </ac:spMkLst>
        </pc:spChg>
        <pc:spChg chg="del">
          <ac:chgData name="kato yoko" userId="05faeffd7c2f10e3" providerId="LiveId" clId="{B5E39395-46F5-4658-B83F-CBEAFD08FF04}" dt="2020-09-24T10:11:19.188" v="1536" actId="478"/>
          <ac:spMkLst>
            <pc:docMk/>
            <pc:sldMk cId="4185453384" sldId="318"/>
            <ac:spMk id="12" creationId="{3A4AB442-2107-44FF-B340-61C2E5CCDA08}"/>
          </ac:spMkLst>
        </pc:spChg>
        <pc:spChg chg="del">
          <ac:chgData name="kato yoko" userId="05faeffd7c2f10e3" providerId="LiveId" clId="{B5E39395-46F5-4658-B83F-CBEAFD08FF04}" dt="2020-09-24T10:11:23.469" v="1538" actId="478"/>
          <ac:spMkLst>
            <pc:docMk/>
            <pc:sldMk cId="4185453384" sldId="318"/>
            <ac:spMk id="16" creationId="{DB5DF061-DF87-4D8A-A29A-4FD1E98C5BCF}"/>
          </ac:spMkLst>
        </pc:spChg>
        <pc:spChg chg="del">
          <ac:chgData name="kato yoko" userId="05faeffd7c2f10e3" providerId="LiveId" clId="{B5E39395-46F5-4658-B83F-CBEAFD08FF04}" dt="2020-09-24T10:11:23.469" v="1538" actId="478"/>
          <ac:spMkLst>
            <pc:docMk/>
            <pc:sldMk cId="4185453384" sldId="318"/>
            <ac:spMk id="18" creationId="{A03D878A-147F-47DE-A20B-FCADEF466529}"/>
          </ac:spMkLst>
        </pc:spChg>
        <pc:spChg chg="del">
          <ac:chgData name="kato yoko" userId="05faeffd7c2f10e3" providerId="LiveId" clId="{B5E39395-46F5-4658-B83F-CBEAFD08FF04}" dt="2020-09-24T10:24:36.662" v="1592" actId="478"/>
          <ac:spMkLst>
            <pc:docMk/>
            <pc:sldMk cId="4185453384" sldId="318"/>
            <ac:spMk id="21" creationId="{4B946DCB-1872-46EF-84A2-3B22C2F1CCB2}"/>
          </ac:spMkLst>
        </pc:spChg>
        <pc:spChg chg="del">
          <ac:chgData name="kato yoko" userId="05faeffd7c2f10e3" providerId="LiveId" clId="{B5E39395-46F5-4658-B83F-CBEAFD08FF04}" dt="2020-09-24T10:25:40.173" v="1619" actId="478"/>
          <ac:spMkLst>
            <pc:docMk/>
            <pc:sldMk cId="4185453384" sldId="318"/>
            <ac:spMk id="24" creationId="{D86EB1D6-AA1F-45A1-9876-44E4384D9F2F}"/>
          </ac:spMkLst>
        </pc:spChg>
        <pc:spChg chg="add mod">
          <ac:chgData name="kato yoko" userId="05faeffd7c2f10e3" providerId="LiveId" clId="{B5E39395-46F5-4658-B83F-CBEAFD08FF04}" dt="2020-09-24T10:58:44.908" v="1726" actId="14100"/>
          <ac:spMkLst>
            <pc:docMk/>
            <pc:sldMk cId="4185453384" sldId="318"/>
            <ac:spMk id="25" creationId="{81A83FD6-72D0-412B-9050-A819EF838B05}"/>
          </ac:spMkLst>
        </pc:spChg>
        <pc:spChg chg="add mod">
          <ac:chgData name="kato yoko" userId="05faeffd7c2f10e3" providerId="LiveId" clId="{B5E39395-46F5-4658-B83F-CBEAFD08FF04}" dt="2020-09-24T10:58:36.643" v="1725" actId="1076"/>
          <ac:spMkLst>
            <pc:docMk/>
            <pc:sldMk cId="4185453384" sldId="318"/>
            <ac:spMk id="26" creationId="{E23313B9-089E-4277-8760-9116D6FF0571}"/>
          </ac:spMkLst>
        </pc:spChg>
        <pc:spChg chg="add mod">
          <ac:chgData name="kato yoko" userId="05faeffd7c2f10e3" providerId="LiveId" clId="{B5E39395-46F5-4658-B83F-CBEAFD08FF04}" dt="2020-09-24T10:58:36.643" v="1725" actId="1076"/>
          <ac:spMkLst>
            <pc:docMk/>
            <pc:sldMk cId="4185453384" sldId="318"/>
            <ac:spMk id="27" creationId="{38B7FE06-6262-47B3-8B6B-0B73710BECAC}"/>
          </ac:spMkLst>
        </pc:spChg>
        <pc:spChg chg="del mod">
          <ac:chgData name="kato yoko" userId="05faeffd7c2f10e3" providerId="LiveId" clId="{B5E39395-46F5-4658-B83F-CBEAFD08FF04}" dt="2020-09-24T10:11:15.142" v="1534" actId="478"/>
          <ac:spMkLst>
            <pc:docMk/>
            <pc:sldMk cId="4185453384" sldId="318"/>
            <ac:spMk id="33" creationId="{357EB6C3-00E3-466A-A570-8FA5FB0C601B}"/>
          </ac:spMkLst>
        </pc:spChg>
        <pc:spChg chg="del">
          <ac:chgData name="kato yoko" userId="05faeffd7c2f10e3" providerId="LiveId" clId="{B5E39395-46F5-4658-B83F-CBEAFD08FF04}" dt="2020-09-24T10:11:17.017" v="1535" actId="478"/>
          <ac:spMkLst>
            <pc:docMk/>
            <pc:sldMk cId="4185453384" sldId="318"/>
            <ac:spMk id="51" creationId="{C4AAE0CB-A278-4ED5-8DE2-4907DC6A64BF}"/>
          </ac:spMkLst>
        </pc:spChg>
        <pc:spChg chg="del">
          <ac:chgData name="kato yoko" userId="05faeffd7c2f10e3" providerId="LiveId" clId="{B5E39395-46F5-4658-B83F-CBEAFD08FF04}" dt="2020-09-24T10:11:23.469" v="1538" actId="478"/>
          <ac:spMkLst>
            <pc:docMk/>
            <pc:sldMk cId="4185453384" sldId="318"/>
            <ac:spMk id="53" creationId="{A41F664E-0485-4948-851D-4FD82EE96638}"/>
          </ac:spMkLst>
        </pc:spChg>
        <pc:spChg chg="del">
          <ac:chgData name="kato yoko" userId="05faeffd7c2f10e3" providerId="LiveId" clId="{B5E39395-46F5-4658-B83F-CBEAFD08FF04}" dt="2020-09-24T10:11:23.469" v="1538" actId="478"/>
          <ac:spMkLst>
            <pc:docMk/>
            <pc:sldMk cId="4185453384" sldId="318"/>
            <ac:spMk id="55" creationId="{77BEB3CE-38B3-49D7-9B56-1D7BB3134FA5}"/>
          </ac:spMkLst>
        </pc:spChg>
        <pc:spChg chg="mod ord">
          <ac:chgData name="kato yoko" userId="05faeffd7c2f10e3" providerId="LiveId" clId="{B5E39395-46F5-4658-B83F-CBEAFD08FF04}" dt="2020-09-24T10:47:46.016" v="1663" actId="1076"/>
          <ac:spMkLst>
            <pc:docMk/>
            <pc:sldMk cId="4185453384" sldId="318"/>
            <ac:spMk id="59" creationId="{6531042C-3F82-4325-BDED-8B74FC6D77D2}"/>
          </ac:spMkLst>
        </pc:spChg>
        <pc:spChg chg="mod ord">
          <ac:chgData name="kato yoko" userId="05faeffd7c2f10e3" providerId="LiveId" clId="{B5E39395-46F5-4658-B83F-CBEAFD08FF04}" dt="2020-09-24T10:47:46.016" v="1663" actId="1076"/>
          <ac:spMkLst>
            <pc:docMk/>
            <pc:sldMk cId="4185453384" sldId="318"/>
            <ac:spMk id="61" creationId="{7AC6C042-D7A8-4698-9A70-D088EECD189B}"/>
          </ac:spMkLst>
        </pc:spChg>
        <pc:spChg chg="mod ord">
          <ac:chgData name="kato yoko" userId="05faeffd7c2f10e3" providerId="LiveId" clId="{B5E39395-46F5-4658-B83F-CBEAFD08FF04}" dt="2020-09-24T10:47:46.016" v="1663" actId="1076"/>
          <ac:spMkLst>
            <pc:docMk/>
            <pc:sldMk cId="4185453384" sldId="318"/>
            <ac:spMk id="65" creationId="{A1DBA499-AE94-4357-B047-849D3A189B34}"/>
          </ac:spMkLst>
        </pc:spChg>
        <pc:spChg chg="mod ord">
          <ac:chgData name="kato yoko" userId="05faeffd7c2f10e3" providerId="LiveId" clId="{B5E39395-46F5-4658-B83F-CBEAFD08FF04}" dt="2020-09-24T10:47:46.016" v="1663" actId="1076"/>
          <ac:spMkLst>
            <pc:docMk/>
            <pc:sldMk cId="4185453384" sldId="318"/>
            <ac:spMk id="67" creationId="{D4B9AAB6-164D-4947-B1D1-EC3DE83A4B1A}"/>
          </ac:spMkLst>
        </pc:spChg>
        <pc:spChg chg="mod ord">
          <ac:chgData name="kato yoko" userId="05faeffd7c2f10e3" providerId="LiveId" clId="{B5E39395-46F5-4658-B83F-CBEAFD08FF04}" dt="2020-09-24T10:47:46.016" v="1663" actId="1076"/>
          <ac:spMkLst>
            <pc:docMk/>
            <pc:sldMk cId="4185453384" sldId="318"/>
            <ac:spMk id="69" creationId="{A728E7BB-2DF4-4A28-9513-CF1AFDEA6A54}"/>
          </ac:spMkLst>
        </pc:spChg>
        <pc:spChg chg="del">
          <ac:chgData name="kato yoko" userId="05faeffd7c2f10e3" providerId="LiveId" clId="{B5E39395-46F5-4658-B83F-CBEAFD08FF04}" dt="2020-09-24T10:11:12.751" v="1532" actId="478"/>
          <ac:spMkLst>
            <pc:docMk/>
            <pc:sldMk cId="4185453384" sldId="318"/>
            <ac:spMk id="70" creationId="{3B9B90AC-9A78-4870-BBF6-5923BD1D005A}"/>
          </ac:spMkLst>
        </pc:spChg>
        <pc:picChg chg="add mod">
          <ac:chgData name="kato yoko" userId="05faeffd7c2f10e3" providerId="LiveId" clId="{B5E39395-46F5-4658-B83F-CBEAFD08FF04}" dt="2020-09-24T10:47:46.016" v="1663" actId="1076"/>
          <ac:picMkLst>
            <pc:docMk/>
            <pc:sldMk cId="4185453384" sldId="318"/>
            <ac:picMk id="2" creationId="{BECCECC4-A6AF-4794-B085-9B3D012D91CB}"/>
          </ac:picMkLst>
        </pc:picChg>
        <pc:picChg chg="add mod ord">
          <ac:chgData name="kato yoko" userId="05faeffd7c2f10e3" providerId="LiveId" clId="{B5E39395-46F5-4658-B83F-CBEAFD08FF04}" dt="2020-09-24T10:47:46.016" v="1663" actId="1076"/>
          <ac:picMkLst>
            <pc:docMk/>
            <pc:sldMk cId="4185453384" sldId="318"/>
            <ac:picMk id="3" creationId="{D7E97F92-3736-4688-960B-643BA4D696BD}"/>
          </ac:picMkLst>
        </pc:picChg>
        <pc:picChg chg="add mod modCrop">
          <ac:chgData name="kato yoko" userId="05faeffd7c2f10e3" providerId="LiveId" clId="{B5E39395-46F5-4658-B83F-CBEAFD08FF04}" dt="2020-09-24T10:47:46.016" v="1663" actId="1076"/>
          <ac:picMkLst>
            <pc:docMk/>
            <pc:sldMk cId="4185453384" sldId="318"/>
            <ac:picMk id="4" creationId="{56FB2F3F-5F4C-4EAE-A351-EEF14A17EA13}"/>
          </ac:picMkLst>
        </pc:picChg>
        <pc:picChg chg="add mod">
          <ac:chgData name="kato yoko" userId="05faeffd7c2f10e3" providerId="LiveId" clId="{B5E39395-46F5-4658-B83F-CBEAFD08FF04}" dt="2020-09-24T11:00:27.580" v="1756" actId="1076"/>
          <ac:picMkLst>
            <pc:docMk/>
            <pc:sldMk cId="4185453384" sldId="318"/>
            <ac:picMk id="6" creationId="{A15FE684-C34F-4EE1-95F6-FC51614E1C61}"/>
          </ac:picMkLst>
        </pc:picChg>
        <pc:picChg chg="add mod">
          <ac:chgData name="kato yoko" userId="05faeffd7c2f10e3" providerId="LiveId" clId="{B5E39395-46F5-4658-B83F-CBEAFD08FF04}" dt="2020-09-24T10:58:30.816" v="1723" actId="1076"/>
          <ac:picMkLst>
            <pc:docMk/>
            <pc:sldMk cId="4185453384" sldId="318"/>
            <ac:picMk id="28" creationId="{FC0303B7-ECE9-470A-AD58-5E94AAC6DD14}"/>
          </ac:picMkLst>
        </pc:picChg>
      </pc:sldChg>
      <pc:sldChg chg="addSp delSp modSp mod delAnim">
        <pc:chgData name="kato yoko" userId="05faeffd7c2f10e3" providerId="LiveId" clId="{B5E39395-46F5-4658-B83F-CBEAFD08FF04}" dt="2020-09-29T08:46:03.408" v="4652" actId="1076"/>
        <pc:sldMkLst>
          <pc:docMk/>
          <pc:sldMk cId="2722497965" sldId="319"/>
        </pc:sldMkLst>
        <pc:spChg chg="del">
          <ac:chgData name="kato yoko" userId="05faeffd7c2f10e3" providerId="LiveId" clId="{B5E39395-46F5-4658-B83F-CBEAFD08FF04}" dt="2020-09-29T08:15:49.559" v="4276" actId="478"/>
          <ac:spMkLst>
            <pc:docMk/>
            <pc:sldMk cId="2722497965" sldId="319"/>
            <ac:spMk id="12" creationId="{0F352958-92E2-483A-947D-9D7DB9612EF2}"/>
          </ac:spMkLst>
        </pc:spChg>
        <pc:spChg chg="del">
          <ac:chgData name="kato yoko" userId="05faeffd7c2f10e3" providerId="LiveId" clId="{B5E39395-46F5-4658-B83F-CBEAFD08FF04}" dt="2020-09-29T08:15:49.559" v="4276" actId="478"/>
          <ac:spMkLst>
            <pc:docMk/>
            <pc:sldMk cId="2722497965" sldId="319"/>
            <ac:spMk id="13" creationId="{A9E4693D-5BDF-4B51-9FAA-A6DEC7D19836}"/>
          </ac:spMkLst>
        </pc:spChg>
        <pc:spChg chg="del">
          <ac:chgData name="kato yoko" userId="05faeffd7c2f10e3" providerId="LiveId" clId="{B5E39395-46F5-4658-B83F-CBEAFD08FF04}" dt="2020-09-29T08:15:49.559" v="4276" actId="478"/>
          <ac:spMkLst>
            <pc:docMk/>
            <pc:sldMk cId="2722497965" sldId="319"/>
            <ac:spMk id="15" creationId="{A787A9C2-C863-4628-ACD4-30E927893440}"/>
          </ac:spMkLst>
        </pc:spChg>
        <pc:spChg chg="del">
          <ac:chgData name="kato yoko" userId="05faeffd7c2f10e3" providerId="LiveId" clId="{B5E39395-46F5-4658-B83F-CBEAFD08FF04}" dt="2020-09-29T08:15:49.559" v="4276" actId="478"/>
          <ac:spMkLst>
            <pc:docMk/>
            <pc:sldMk cId="2722497965" sldId="319"/>
            <ac:spMk id="16" creationId="{6DA056C6-4BC3-4913-9677-694C037D3136}"/>
          </ac:spMkLst>
        </pc:spChg>
        <pc:spChg chg="del">
          <ac:chgData name="kato yoko" userId="05faeffd7c2f10e3" providerId="LiveId" clId="{B5E39395-46F5-4658-B83F-CBEAFD08FF04}" dt="2020-09-29T08:15:49.559" v="4276" actId="478"/>
          <ac:spMkLst>
            <pc:docMk/>
            <pc:sldMk cId="2722497965" sldId="319"/>
            <ac:spMk id="18" creationId="{1C1E1EAC-8A71-4733-A071-B5F37E409589}"/>
          </ac:spMkLst>
        </pc:spChg>
        <pc:spChg chg="del">
          <ac:chgData name="kato yoko" userId="05faeffd7c2f10e3" providerId="LiveId" clId="{B5E39395-46F5-4658-B83F-CBEAFD08FF04}" dt="2020-09-29T08:15:49.559" v="4276" actId="478"/>
          <ac:spMkLst>
            <pc:docMk/>
            <pc:sldMk cId="2722497965" sldId="319"/>
            <ac:spMk id="20" creationId="{44DD7AB1-257A-4F03-AA4D-CFE8458F8238}"/>
          </ac:spMkLst>
        </pc:spChg>
        <pc:spChg chg="del">
          <ac:chgData name="kato yoko" userId="05faeffd7c2f10e3" providerId="LiveId" clId="{B5E39395-46F5-4658-B83F-CBEAFD08FF04}" dt="2020-09-29T08:15:49.559" v="4276" actId="478"/>
          <ac:spMkLst>
            <pc:docMk/>
            <pc:sldMk cId="2722497965" sldId="319"/>
            <ac:spMk id="21" creationId="{7D88AC00-FF11-46BD-A37A-82DC1864FAC0}"/>
          </ac:spMkLst>
        </pc:spChg>
        <pc:spChg chg="del">
          <ac:chgData name="kato yoko" userId="05faeffd7c2f10e3" providerId="LiveId" clId="{B5E39395-46F5-4658-B83F-CBEAFD08FF04}" dt="2020-09-29T08:15:49.559" v="4276" actId="478"/>
          <ac:spMkLst>
            <pc:docMk/>
            <pc:sldMk cId="2722497965" sldId="319"/>
            <ac:spMk id="22" creationId="{D2107A0C-9920-415B-947E-84415F3D0F7F}"/>
          </ac:spMkLst>
        </pc:spChg>
        <pc:spChg chg="del">
          <ac:chgData name="kato yoko" userId="05faeffd7c2f10e3" providerId="LiveId" clId="{B5E39395-46F5-4658-B83F-CBEAFD08FF04}" dt="2020-09-29T08:15:49.559" v="4276" actId="478"/>
          <ac:spMkLst>
            <pc:docMk/>
            <pc:sldMk cId="2722497965" sldId="319"/>
            <ac:spMk id="23" creationId="{DEC35E1D-993E-43DF-8344-A86E06A0565D}"/>
          </ac:spMkLst>
        </pc:spChg>
        <pc:spChg chg="del">
          <ac:chgData name="kato yoko" userId="05faeffd7c2f10e3" providerId="LiveId" clId="{B5E39395-46F5-4658-B83F-CBEAFD08FF04}" dt="2020-09-29T08:15:49.559" v="4276" actId="478"/>
          <ac:spMkLst>
            <pc:docMk/>
            <pc:sldMk cId="2722497965" sldId="319"/>
            <ac:spMk id="24" creationId="{B6875038-B8FF-4DB3-9723-5B1347D87962}"/>
          </ac:spMkLst>
        </pc:spChg>
        <pc:spChg chg="del">
          <ac:chgData name="kato yoko" userId="05faeffd7c2f10e3" providerId="LiveId" clId="{B5E39395-46F5-4658-B83F-CBEAFD08FF04}" dt="2020-09-29T08:15:49.559" v="4276" actId="478"/>
          <ac:spMkLst>
            <pc:docMk/>
            <pc:sldMk cId="2722497965" sldId="319"/>
            <ac:spMk id="29" creationId="{D7132CF5-840A-41D1-994F-440D74CFE1C2}"/>
          </ac:spMkLst>
        </pc:spChg>
        <pc:spChg chg="del">
          <ac:chgData name="kato yoko" userId="05faeffd7c2f10e3" providerId="LiveId" clId="{B5E39395-46F5-4658-B83F-CBEAFD08FF04}" dt="2020-09-29T08:15:49.559" v="4276" actId="478"/>
          <ac:spMkLst>
            <pc:docMk/>
            <pc:sldMk cId="2722497965" sldId="319"/>
            <ac:spMk id="30" creationId="{92277D50-1799-425B-8AF4-7BA890207187}"/>
          </ac:spMkLst>
        </pc:spChg>
        <pc:spChg chg="del">
          <ac:chgData name="kato yoko" userId="05faeffd7c2f10e3" providerId="LiveId" clId="{B5E39395-46F5-4658-B83F-CBEAFD08FF04}" dt="2020-09-29T08:15:49.559" v="4276" actId="478"/>
          <ac:spMkLst>
            <pc:docMk/>
            <pc:sldMk cId="2722497965" sldId="319"/>
            <ac:spMk id="31" creationId="{051467C5-CDBB-4013-A7E1-896BE44BBD29}"/>
          </ac:spMkLst>
        </pc:spChg>
        <pc:spChg chg="del">
          <ac:chgData name="kato yoko" userId="05faeffd7c2f10e3" providerId="LiveId" clId="{B5E39395-46F5-4658-B83F-CBEAFD08FF04}" dt="2020-09-29T08:15:49.559" v="4276" actId="478"/>
          <ac:spMkLst>
            <pc:docMk/>
            <pc:sldMk cId="2722497965" sldId="319"/>
            <ac:spMk id="32" creationId="{E8C2BEFB-4ADB-45D8-98A4-EEAD7FC7F8D0}"/>
          </ac:spMkLst>
        </pc:spChg>
        <pc:spChg chg="del">
          <ac:chgData name="kato yoko" userId="05faeffd7c2f10e3" providerId="LiveId" clId="{B5E39395-46F5-4658-B83F-CBEAFD08FF04}" dt="2020-09-29T08:15:49.559" v="4276" actId="478"/>
          <ac:spMkLst>
            <pc:docMk/>
            <pc:sldMk cId="2722497965" sldId="319"/>
            <ac:spMk id="39" creationId="{A5AB5FA9-7A4C-40E1-A069-5D4CCF92C73C}"/>
          </ac:spMkLst>
        </pc:spChg>
        <pc:picChg chg="add mod modCrop">
          <ac:chgData name="kato yoko" userId="05faeffd7c2f10e3" providerId="LiveId" clId="{B5E39395-46F5-4658-B83F-CBEAFD08FF04}" dt="2020-09-29T08:46:03.408" v="4652" actId="1076"/>
          <ac:picMkLst>
            <pc:docMk/>
            <pc:sldMk cId="2722497965" sldId="319"/>
            <ac:picMk id="3" creationId="{684727FE-05E2-4351-9DE7-3E21A747ECC3}"/>
          </ac:picMkLst>
        </pc:picChg>
        <pc:picChg chg="del">
          <ac:chgData name="kato yoko" userId="05faeffd7c2f10e3" providerId="LiveId" clId="{B5E39395-46F5-4658-B83F-CBEAFD08FF04}" dt="2020-09-23T10:18:46.786" v="821" actId="21"/>
          <ac:picMkLst>
            <pc:docMk/>
            <pc:sldMk cId="2722497965" sldId="319"/>
            <ac:picMk id="3" creationId="{8DD61D83-CC00-42A4-9767-25A9C5182834}"/>
          </ac:picMkLst>
        </pc:picChg>
        <pc:picChg chg="add del mod">
          <ac:chgData name="kato yoko" userId="05faeffd7c2f10e3" providerId="LiveId" clId="{B5E39395-46F5-4658-B83F-CBEAFD08FF04}" dt="2020-09-29T08:16:21.085" v="4283" actId="478"/>
          <ac:picMkLst>
            <pc:docMk/>
            <pc:sldMk cId="2722497965" sldId="319"/>
            <ac:picMk id="5" creationId="{A75F1D1C-DDD7-4016-AEEF-0F417E6A43B7}"/>
          </ac:picMkLst>
        </pc:picChg>
        <pc:picChg chg="del">
          <ac:chgData name="kato yoko" userId="05faeffd7c2f10e3" providerId="LiveId" clId="{B5E39395-46F5-4658-B83F-CBEAFD08FF04}" dt="2020-09-29T08:15:49.559" v="4276" actId="478"/>
          <ac:picMkLst>
            <pc:docMk/>
            <pc:sldMk cId="2722497965" sldId="319"/>
            <ac:picMk id="6" creationId="{F52415F0-EB26-421B-A785-45BB9A344584}"/>
          </ac:picMkLst>
        </pc:picChg>
        <pc:picChg chg="del">
          <ac:chgData name="kato yoko" userId="05faeffd7c2f10e3" providerId="LiveId" clId="{B5E39395-46F5-4658-B83F-CBEAFD08FF04}" dt="2020-09-29T08:15:49.559" v="4276" actId="478"/>
          <ac:picMkLst>
            <pc:docMk/>
            <pc:sldMk cId="2722497965" sldId="319"/>
            <ac:picMk id="36" creationId="{1D912123-76FB-464F-B7FE-08692D5DAB2D}"/>
          </ac:picMkLst>
        </pc:picChg>
        <pc:picChg chg="del">
          <ac:chgData name="kato yoko" userId="05faeffd7c2f10e3" providerId="LiveId" clId="{B5E39395-46F5-4658-B83F-CBEAFD08FF04}" dt="2020-09-29T06:18:06.898" v="3893" actId="21"/>
          <ac:picMkLst>
            <pc:docMk/>
            <pc:sldMk cId="2722497965" sldId="319"/>
            <ac:picMk id="38" creationId="{25FEBAC2-9D42-433B-BB3D-47CAF1A40208}"/>
          </ac:picMkLst>
        </pc:picChg>
        <pc:picChg chg="del">
          <ac:chgData name="kato yoko" userId="05faeffd7c2f10e3" providerId="LiveId" clId="{B5E39395-46F5-4658-B83F-CBEAFD08FF04}" dt="2020-09-29T08:15:49.559" v="4276" actId="478"/>
          <ac:picMkLst>
            <pc:docMk/>
            <pc:sldMk cId="2722497965" sldId="319"/>
            <ac:picMk id="41" creationId="{A4763713-5CF8-4769-B6B0-E6863613E54F}"/>
          </ac:picMkLst>
        </pc:picChg>
        <pc:picChg chg="del mod">
          <ac:chgData name="kato yoko" userId="05faeffd7c2f10e3" providerId="LiveId" clId="{B5E39395-46F5-4658-B83F-CBEAFD08FF04}" dt="2020-09-29T08:15:49.559" v="4276" actId="478"/>
          <ac:picMkLst>
            <pc:docMk/>
            <pc:sldMk cId="2722497965" sldId="319"/>
            <ac:picMk id="43" creationId="{0C86D51C-B507-4191-8CDC-D0BFC98251B1}"/>
          </ac:picMkLst>
        </pc:picChg>
      </pc:sldChg>
      <pc:sldChg chg="addSp delSp modSp mod">
        <pc:chgData name="kato yoko" userId="05faeffd7c2f10e3" providerId="LiveId" clId="{B5E39395-46F5-4658-B83F-CBEAFD08FF04}" dt="2020-09-29T08:45:46.512" v="4649" actId="1076"/>
        <pc:sldMkLst>
          <pc:docMk/>
          <pc:sldMk cId="4043712822" sldId="320"/>
        </pc:sldMkLst>
        <pc:spChg chg="del">
          <ac:chgData name="kato yoko" userId="05faeffd7c2f10e3" providerId="LiveId" clId="{B5E39395-46F5-4658-B83F-CBEAFD08FF04}" dt="2020-09-23T08:49:32.731" v="517" actId="478"/>
          <ac:spMkLst>
            <pc:docMk/>
            <pc:sldMk cId="4043712822" sldId="320"/>
            <ac:spMk id="3" creationId="{6AE0B8D3-FEEB-40F1-BDAA-8580E1EDD35A}"/>
          </ac:spMkLst>
        </pc:spChg>
        <pc:spChg chg="del">
          <ac:chgData name="kato yoko" userId="05faeffd7c2f10e3" providerId="LiveId" clId="{B5E39395-46F5-4658-B83F-CBEAFD08FF04}" dt="2020-09-23T08:49:32.731" v="517" actId="478"/>
          <ac:spMkLst>
            <pc:docMk/>
            <pc:sldMk cId="4043712822" sldId="320"/>
            <ac:spMk id="4" creationId="{4E800B57-B41F-4AFD-9A34-F8D04F1990D2}"/>
          </ac:spMkLst>
        </pc:spChg>
        <pc:graphicFrameChg chg="del">
          <ac:chgData name="kato yoko" userId="05faeffd7c2f10e3" providerId="LiveId" clId="{B5E39395-46F5-4658-B83F-CBEAFD08FF04}" dt="2020-09-23T08:49:32.731" v="517" actId="478"/>
          <ac:graphicFrameMkLst>
            <pc:docMk/>
            <pc:sldMk cId="4043712822" sldId="320"/>
            <ac:graphicFrameMk id="2" creationId="{516737AD-9479-46F1-9A69-93DF9452CBAF}"/>
          </ac:graphicFrameMkLst>
        </pc:graphicFrameChg>
        <pc:graphicFrameChg chg="del">
          <ac:chgData name="kato yoko" userId="05faeffd7c2f10e3" providerId="LiveId" clId="{B5E39395-46F5-4658-B83F-CBEAFD08FF04}" dt="2020-09-23T08:49:32.731" v="517" actId="478"/>
          <ac:graphicFrameMkLst>
            <pc:docMk/>
            <pc:sldMk cId="4043712822" sldId="320"/>
            <ac:graphicFrameMk id="5" creationId="{39EB1E83-4895-4302-82FB-9AF57E057634}"/>
          </ac:graphicFrameMkLst>
        </pc:graphicFrameChg>
        <pc:picChg chg="add mod modCrop">
          <ac:chgData name="kato yoko" userId="05faeffd7c2f10e3" providerId="LiveId" clId="{B5E39395-46F5-4658-B83F-CBEAFD08FF04}" dt="2020-09-29T08:45:43.884" v="4648" actId="1076"/>
          <ac:picMkLst>
            <pc:docMk/>
            <pc:sldMk cId="4043712822" sldId="320"/>
            <ac:picMk id="3" creationId="{7DD2F4C1-F146-4A5E-B3EF-B984651B23CD}"/>
          </ac:picMkLst>
        </pc:picChg>
        <pc:picChg chg="add mod modCrop">
          <ac:chgData name="kato yoko" userId="05faeffd7c2f10e3" providerId="LiveId" clId="{B5E39395-46F5-4658-B83F-CBEAFD08FF04}" dt="2020-09-29T08:45:46.512" v="4649" actId="1076"/>
          <ac:picMkLst>
            <pc:docMk/>
            <pc:sldMk cId="4043712822" sldId="320"/>
            <ac:picMk id="5" creationId="{6D6C2B26-8706-4000-B2A7-CC74F1D67ED0}"/>
          </ac:picMkLst>
        </pc:picChg>
      </pc:sldChg>
      <pc:sldChg chg="del">
        <pc:chgData name="kato yoko" userId="05faeffd7c2f10e3" providerId="LiveId" clId="{B5E39395-46F5-4658-B83F-CBEAFD08FF04}" dt="2020-09-29T08:44:12.471" v="4620" actId="2696"/>
        <pc:sldMkLst>
          <pc:docMk/>
          <pc:sldMk cId="4107746377" sldId="321"/>
        </pc:sldMkLst>
      </pc:sldChg>
      <pc:sldChg chg="del">
        <pc:chgData name="kato yoko" userId="05faeffd7c2f10e3" providerId="LiveId" clId="{B5E39395-46F5-4658-B83F-CBEAFD08FF04}" dt="2020-09-29T08:44:12.471" v="4620" actId="2696"/>
        <pc:sldMkLst>
          <pc:docMk/>
          <pc:sldMk cId="1256091242" sldId="322"/>
        </pc:sldMkLst>
      </pc:sldChg>
      <pc:sldChg chg="del">
        <pc:chgData name="kato yoko" userId="05faeffd7c2f10e3" providerId="LiveId" clId="{B5E39395-46F5-4658-B83F-CBEAFD08FF04}" dt="2020-09-29T08:44:12.471" v="4620" actId="2696"/>
        <pc:sldMkLst>
          <pc:docMk/>
          <pc:sldMk cId="4059491661" sldId="323"/>
        </pc:sldMkLst>
      </pc:sldChg>
      <pc:sldChg chg="addSp delSp modSp del mod">
        <pc:chgData name="kato yoko" userId="05faeffd7c2f10e3" providerId="LiveId" clId="{B5E39395-46F5-4658-B83F-CBEAFD08FF04}" dt="2020-09-29T08:44:12.471" v="4620" actId="2696"/>
        <pc:sldMkLst>
          <pc:docMk/>
          <pc:sldMk cId="3816547374" sldId="324"/>
        </pc:sldMkLst>
        <pc:picChg chg="add del mod">
          <ac:chgData name="kato yoko" userId="05faeffd7c2f10e3" providerId="LiveId" clId="{B5E39395-46F5-4658-B83F-CBEAFD08FF04}" dt="2020-09-24T11:06:40.747" v="1777" actId="21"/>
          <ac:picMkLst>
            <pc:docMk/>
            <pc:sldMk cId="3816547374" sldId="324"/>
            <ac:picMk id="3" creationId="{7BD111EA-8E63-4B32-B40F-523116746308}"/>
          </ac:picMkLst>
        </pc:picChg>
      </pc:sldChg>
      <pc:sldChg chg="del">
        <pc:chgData name="kato yoko" userId="05faeffd7c2f10e3" providerId="LiveId" clId="{B5E39395-46F5-4658-B83F-CBEAFD08FF04}" dt="2020-09-29T08:44:12.471" v="4620" actId="2696"/>
        <pc:sldMkLst>
          <pc:docMk/>
          <pc:sldMk cId="3878595646" sldId="325"/>
        </pc:sldMkLst>
      </pc:sldChg>
      <pc:sldChg chg="del">
        <pc:chgData name="kato yoko" userId="05faeffd7c2f10e3" providerId="LiveId" clId="{B5E39395-46F5-4658-B83F-CBEAFD08FF04}" dt="2020-09-29T08:44:12.471" v="4620" actId="2696"/>
        <pc:sldMkLst>
          <pc:docMk/>
          <pc:sldMk cId="2064848397" sldId="326"/>
        </pc:sldMkLst>
      </pc:sldChg>
      <pc:sldChg chg="del">
        <pc:chgData name="kato yoko" userId="05faeffd7c2f10e3" providerId="LiveId" clId="{B5E39395-46F5-4658-B83F-CBEAFD08FF04}" dt="2020-09-29T08:44:12.471" v="4620" actId="2696"/>
        <pc:sldMkLst>
          <pc:docMk/>
          <pc:sldMk cId="2519733340" sldId="327"/>
        </pc:sldMkLst>
      </pc:sldChg>
      <pc:sldChg chg="del">
        <pc:chgData name="kato yoko" userId="05faeffd7c2f10e3" providerId="LiveId" clId="{B5E39395-46F5-4658-B83F-CBEAFD08FF04}" dt="2020-09-29T08:44:12.471" v="4620" actId="2696"/>
        <pc:sldMkLst>
          <pc:docMk/>
          <pc:sldMk cId="3758036524" sldId="328"/>
        </pc:sldMkLst>
      </pc:sldChg>
      <pc:sldChg chg="del">
        <pc:chgData name="kato yoko" userId="05faeffd7c2f10e3" providerId="LiveId" clId="{B5E39395-46F5-4658-B83F-CBEAFD08FF04}" dt="2020-09-29T08:44:12.471" v="4620" actId="2696"/>
        <pc:sldMkLst>
          <pc:docMk/>
          <pc:sldMk cId="1116797313" sldId="329"/>
        </pc:sldMkLst>
      </pc:sldChg>
      <pc:sldChg chg="addSp delSp modSp mod ord">
        <pc:chgData name="kato yoko" userId="05faeffd7c2f10e3" providerId="LiveId" clId="{B5E39395-46F5-4658-B83F-CBEAFD08FF04}" dt="2020-09-29T08:10:47.862" v="4265" actId="1076"/>
        <pc:sldMkLst>
          <pc:docMk/>
          <pc:sldMk cId="4192468778" sldId="330"/>
        </pc:sldMkLst>
        <pc:spChg chg="del">
          <ac:chgData name="kato yoko" userId="05faeffd7c2f10e3" providerId="LiveId" clId="{B5E39395-46F5-4658-B83F-CBEAFD08FF04}" dt="2020-09-26T12:11:59.829" v="2307" actId="478"/>
          <ac:spMkLst>
            <pc:docMk/>
            <pc:sldMk cId="4192468778" sldId="330"/>
            <ac:spMk id="8" creationId="{789D00AE-F768-4663-8964-AA9F80BD8733}"/>
          </ac:spMkLst>
        </pc:spChg>
        <pc:spChg chg="del">
          <ac:chgData name="kato yoko" userId="05faeffd7c2f10e3" providerId="LiveId" clId="{B5E39395-46F5-4658-B83F-CBEAFD08FF04}" dt="2020-09-26T12:11:59.829" v="2307" actId="478"/>
          <ac:spMkLst>
            <pc:docMk/>
            <pc:sldMk cId="4192468778" sldId="330"/>
            <ac:spMk id="10" creationId="{516C4E7C-676B-4A52-A6B2-7163A7DEE65D}"/>
          </ac:spMkLst>
        </pc:spChg>
        <pc:spChg chg="del">
          <ac:chgData name="kato yoko" userId="05faeffd7c2f10e3" providerId="LiveId" clId="{B5E39395-46F5-4658-B83F-CBEAFD08FF04}" dt="2020-09-26T12:11:59.829" v="2307" actId="478"/>
          <ac:spMkLst>
            <pc:docMk/>
            <pc:sldMk cId="4192468778" sldId="330"/>
            <ac:spMk id="25" creationId="{6162A991-0E73-470F-B97A-2D32A85EB7F2}"/>
          </ac:spMkLst>
        </pc:spChg>
        <pc:picChg chg="add del">
          <ac:chgData name="kato yoko" userId="05faeffd7c2f10e3" providerId="LiveId" clId="{B5E39395-46F5-4658-B83F-CBEAFD08FF04}" dt="2020-09-29T08:04:45.101" v="4237" actId="21"/>
          <ac:picMkLst>
            <pc:docMk/>
            <pc:sldMk cId="4192468778" sldId="330"/>
            <ac:picMk id="2" creationId="{0CF605A7-0E70-4A0D-BF2E-E7108D1D69F2}"/>
          </ac:picMkLst>
        </pc:picChg>
        <pc:picChg chg="add del mod">
          <ac:chgData name="kato yoko" userId="05faeffd7c2f10e3" providerId="LiveId" clId="{B5E39395-46F5-4658-B83F-CBEAFD08FF04}" dt="2020-09-28T14:03:57.581" v="3518" actId="478"/>
          <ac:picMkLst>
            <pc:docMk/>
            <pc:sldMk cId="4192468778" sldId="330"/>
            <ac:picMk id="3" creationId="{0B84DBAC-B011-4E10-83D2-3A5C6222F0E4}"/>
          </ac:picMkLst>
        </pc:picChg>
        <pc:picChg chg="del">
          <ac:chgData name="kato yoko" userId="05faeffd7c2f10e3" providerId="LiveId" clId="{B5E39395-46F5-4658-B83F-CBEAFD08FF04}" dt="2020-09-26T12:11:59.829" v="2307" actId="478"/>
          <ac:picMkLst>
            <pc:docMk/>
            <pc:sldMk cId="4192468778" sldId="330"/>
            <ac:picMk id="3" creationId="{679A3922-7961-4385-B87B-20B6CD0327C5}"/>
          </ac:picMkLst>
        </pc:picChg>
        <pc:picChg chg="add del mod">
          <ac:chgData name="kato yoko" userId="05faeffd7c2f10e3" providerId="LiveId" clId="{B5E39395-46F5-4658-B83F-CBEAFD08FF04}" dt="2020-09-27T00:16:16.813" v="2417" actId="478"/>
          <ac:picMkLst>
            <pc:docMk/>
            <pc:sldMk cId="4192468778" sldId="330"/>
            <ac:picMk id="3" creationId="{F31E6EB2-8A18-49A2-A6FB-218C0A37831F}"/>
          </ac:picMkLst>
        </pc:picChg>
        <pc:picChg chg="add mod modCrop">
          <ac:chgData name="kato yoko" userId="05faeffd7c2f10e3" providerId="LiveId" clId="{B5E39395-46F5-4658-B83F-CBEAFD08FF04}" dt="2020-09-29T08:10:47.862" v="4265" actId="1076"/>
          <ac:picMkLst>
            <pc:docMk/>
            <pc:sldMk cId="4192468778" sldId="330"/>
            <ac:picMk id="4" creationId="{5866BD6E-A27D-4508-8436-C14EC5E990E0}"/>
          </ac:picMkLst>
        </pc:picChg>
        <pc:picChg chg="add del mod">
          <ac:chgData name="kato yoko" userId="05faeffd7c2f10e3" providerId="LiveId" clId="{B5E39395-46F5-4658-B83F-CBEAFD08FF04}" dt="2020-09-26T12:43:24.425" v="2408" actId="478"/>
          <ac:picMkLst>
            <pc:docMk/>
            <pc:sldMk cId="4192468778" sldId="330"/>
            <ac:picMk id="5" creationId="{D0C5D483-2204-4F73-B949-3273BAFD0F84}"/>
          </ac:picMkLst>
        </pc:picChg>
        <pc:picChg chg="del">
          <ac:chgData name="kato yoko" userId="05faeffd7c2f10e3" providerId="LiveId" clId="{B5E39395-46F5-4658-B83F-CBEAFD08FF04}" dt="2020-09-26T12:11:59.829" v="2307" actId="478"/>
          <ac:picMkLst>
            <pc:docMk/>
            <pc:sldMk cId="4192468778" sldId="330"/>
            <ac:picMk id="6" creationId="{252B4D4B-0463-4FC1-AE99-4F455F30964B}"/>
          </ac:picMkLst>
        </pc:picChg>
        <pc:picChg chg="del">
          <ac:chgData name="kato yoko" userId="05faeffd7c2f10e3" providerId="LiveId" clId="{B5E39395-46F5-4658-B83F-CBEAFD08FF04}" dt="2020-09-26T12:11:59.829" v="2307" actId="478"/>
          <ac:picMkLst>
            <pc:docMk/>
            <pc:sldMk cId="4192468778" sldId="330"/>
            <ac:picMk id="14" creationId="{8875676F-605B-4F14-B0C2-DE7D10445585}"/>
          </ac:picMkLst>
        </pc:picChg>
        <pc:picChg chg="del">
          <ac:chgData name="kato yoko" userId="05faeffd7c2f10e3" providerId="LiveId" clId="{B5E39395-46F5-4658-B83F-CBEAFD08FF04}" dt="2020-09-26T12:11:59.829" v="2307" actId="478"/>
          <ac:picMkLst>
            <pc:docMk/>
            <pc:sldMk cId="4192468778" sldId="330"/>
            <ac:picMk id="17" creationId="{E1361C7D-021B-40E7-85B4-160A787D3FCF}"/>
          </ac:picMkLst>
        </pc:picChg>
        <pc:picChg chg="del">
          <ac:chgData name="kato yoko" userId="05faeffd7c2f10e3" providerId="LiveId" clId="{B5E39395-46F5-4658-B83F-CBEAFD08FF04}" dt="2020-09-26T12:11:59.829" v="2307" actId="478"/>
          <ac:picMkLst>
            <pc:docMk/>
            <pc:sldMk cId="4192468778" sldId="330"/>
            <ac:picMk id="19" creationId="{FC49A322-2181-4CA1-A190-39B7857B6049}"/>
          </ac:picMkLst>
        </pc:picChg>
        <pc:picChg chg="del">
          <ac:chgData name="kato yoko" userId="05faeffd7c2f10e3" providerId="LiveId" clId="{B5E39395-46F5-4658-B83F-CBEAFD08FF04}" dt="2020-09-26T12:11:59.829" v="2307" actId="478"/>
          <ac:picMkLst>
            <pc:docMk/>
            <pc:sldMk cId="4192468778" sldId="330"/>
            <ac:picMk id="23" creationId="{6E2C4A4F-A7FF-4ED5-958E-F5B10ABC6B79}"/>
          </ac:picMkLst>
        </pc:picChg>
        <pc:picChg chg="del">
          <ac:chgData name="kato yoko" userId="05faeffd7c2f10e3" providerId="LiveId" clId="{B5E39395-46F5-4658-B83F-CBEAFD08FF04}" dt="2020-09-26T12:11:59.829" v="2307" actId="478"/>
          <ac:picMkLst>
            <pc:docMk/>
            <pc:sldMk cId="4192468778" sldId="330"/>
            <ac:picMk id="39" creationId="{AA131234-DB91-43E7-9CD2-1F57C1079902}"/>
          </ac:picMkLst>
        </pc:picChg>
        <pc:picChg chg="del">
          <ac:chgData name="kato yoko" userId="05faeffd7c2f10e3" providerId="LiveId" clId="{B5E39395-46F5-4658-B83F-CBEAFD08FF04}" dt="2020-09-26T12:11:59.829" v="2307" actId="478"/>
          <ac:picMkLst>
            <pc:docMk/>
            <pc:sldMk cId="4192468778" sldId="330"/>
            <ac:picMk id="41" creationId="{A3FB89AE-6165-447B-A491-F77385DA836C}"/>
          </ac:picMkLst>
        </pc:picChg>
      </pc:sldChg>
      <pc:sldChg chg="del">
        <pc:chgData name="kato yoko" userId="05faeffd7c2f10e3" providerId="LiveId" clId="{B5E39395-46F5-4658-B83F-CBEAFD08FF04}" dt="2020-09-29T08:44:12.471" v="4620" actId="2696"/>
        <pc:sldMkLst>
          <pc:docMk/>
          <pc:sldMk cId="3410994918" sldId="331"/>
        </pc:sldMkLst>
      </pc:sldChg>
      <pc:sldChg chg="del">
        <pc:chgData name="kato yoko" userId="05faeffd7c2f10e3" providerId="LiveId" clId="{B5E39395-46F5-4658-B83F-CBEAFD08FF04}" dt="2020-09-29T08:44:12.471" v="4620" actId="2696"/>
        <pc:sldMkLst>
          <pc:docMk/>
          <pc:sldMk cId="4070558096" sldId="332"/>
        </pc:sldMkLst>
      </pc:sldChg>
      <pc:sldChg chg="del">
        <pc:chgData name="kato yoko" userId="05faeffd7c2f10e3" providerId="LiveId" clId="{B5E39395-46F5-4658-B83F-CBEAFD08FF04}" dt="2020-09-29T08:44:12.471" v="4620" actId="2696"/>
        <pc:sldMkLst>
          <pc:docMk/>
          <pc:sldMk cId="2483204056" sldId="333"/>
        </pc:sldMkLst>
      </pc:sldChg>
      <pc:sldChg chg="del">
        <pc:chgData name="kato yoko" userId="05faeffd7c2f10e3" providerId="LiveId" clId="{B5E39395-46F5-4658-B83F-CBEAFD08FF04}" dt="2020-09-29T08:44:12.471" v="4620" actId="2696"/>
        <pc:sldMkLst>
          <pc:docMk/>
          <pc:sldMk cId="3594285870" sldId="334"/>
        </pc:sldMkLst>
      </pc:sldChg>
      <pc:sldChg chg="del">
        <pc:chgData name="kato yoko" userId="05faeffd7c2f10e3" providerId="LiveId" clId="{B5E39395-46F5-4658-B83F-CBEAFD08FF04}" dt="2020-09-29T08:44:12.471" v="4620" actId="2696"/>
        <pc:sldMkLst>
          <pc:docMk/>
          <pc:sldMk cId="3079320508" sldId="335"/>
        </pc:sldMkLst>
      </pc:sldChg>
      <pc:sldChg chg="del">
        <pc:chgData name="kato yoko" userId="05faeffd7c2f10e3" providerId="LiveId" clId="{B5E39395-46F5-4658-B83F-CBEAFD08FF04}" dt="2020-09-29T08:44:12.471" v="4620" actId="2696"/>
        <pc:sldMkLst>
          <pc:docMk/>
          <pc:sldMk cId="3974853751" sldId="336"/>
        </pc:sldMkLst>
      </pc:sldChg>
      <pc:sldChg chg="del">
        <pc:chgData name="kato yoko" userId="05faeffd7c2f10e3" providerId="LiveId" clId="{B5E39395-46F5-4658-B83F-CBEAFD08FF04}" dt="2020-09-29T08:44:12.471" v="4620" actId="2696"/>
        <pc:sldMkLst>
          <pc:docMk/>
          <pc:sldMk cId="3801767143" sldId="337"/>
        </pc:sldMkLst>
      </pc:sldChg>
      <pc:sldChg chg="addSp delSp modSp mod addAnim delAnim modAnim">
        <pc:chgData name="kato yoko" userId="05faeffd7c2f10e3" providerId="LiveId" clId="{B5E39395-46F5-4658-B83F-CBEAFD08FF04}" dt="2020-09-21T12:04:37.043" v="515" actId="1076"/>
        <pc:sldMkLst>
          <pc:docMk/>
          <pc:sldMk cId="1056093150" sldId="338"/>
        </pc:sldMkLst>
        <pc:spChg chg="add mod">
          <ac:chgData name="kato yoko" userId="05faeffd7c2f10e3" providerId="LiveId" clId="{B5E39395-46F5-4658-B83F-CBEAFD08FF04}" dt="2020-09-21T11:55:35.252" v="383" actId="1076"/>
          <ac:spMkLst>
            <pc:docMk/>
            <pc:sldMk cId="1056093150" sldId="338"/>
            <ac:spMk id="14" creationId="{98A31902-D57F-4ACC-8EF5-0D6A39F2E239}"/>
          </ac:spMkLst>
        </pc:spChg>
        <pc:spChg chg="add mod">
          <ac:chgData name="kato yoko" userId="05faeffd7c2f10e3" providerId="LiveId" clId="{B5E39395-46F5-4658-B83F-CBEAFD08FF04}" dt="2020-09-21T11:55:38.647" v="384" actId="1076"/>
          <ac:spMkLst>
            <pc:docMk/>
            <pc:sldMk cId="1056093150" sldId="338"/>
            <ac:spMk id="15" creationId="{5B02AF4A-1A1F-47BE-817E-11A20A81E6F8}"/>
          </ac:spMkLst>
        </pc:spChg>
        <pc:spChg chg="add mod">
          <ac:chgData name="kato yoko" userId="05faeffd7c2f10e3" providerId="LiveId" clId="{B5E39395-46F5-4658-B83F-CBEAFD08FF04}" dt="2020-09-21T11:55:45.195" v="385" actId="1076"/>
          <ac:spMkLst>
            <pc:docMk/>
            <pc:sldMk cId="1056093150" sldId="338"/>
            <ac:spMk id="16" creationId="{3EDC807E-32BC-4D4D-BC99-AFFB1B3FE001}"/>
          </ac:spMkLst>
        </pc:spChg>
        <pc:spChg chg="add del mod">
          <ac:chgData name="kato yoko" userId="05faeffd7c2f10e3" providerId="LiveId" clId="{B5E39395-46F5-4658-B83F-CBEAFD08FF04}" dt="2020-09-21T12:01:56.088" v="468" actId="21"/>
          <ac:spMkLst>
            <pc:docMk/>
            <pc:sldMk cId="1056093150" sldId="338"/>
            <ac:spMk id="17" creationId="{86C47353-B2D3-4A29-8B08-06F4B719222A}"/>
          </ac:spMkLst>
        </pc:spChg>
        <pc:spChg chg="add mod">
          <ac:chgData name="kato yoko" userId="05faeffd7c2f10e3" providerId="LiveId" clId="{B5E39395-46F5-4658-B83F-CBEAFD08FF04}" dt="2020-09-21T11:58:52.417" v="426" actId="1076"/>
          <ac:spMkLst>
            <pc:docMk/>
            <pc:sldMk cId="1056093150" sldId="338"/>
            <ac:spMk id="24" creationId="{D18A10FF-AFAD-4483-BD3C-DDD7B36882A6}"/>
          </ac:spMkLst>
        </pc:spChg>
        <pc:spChg chg="add mod">
          <ac:chgData name="kato yoko" userId="05faeffd7c2f10e3" providerId="LiveId" clId="{B5E39395-46F5-4658-B83F-CBEAFD08FF04}" dt="2020-09-21T12:00:47.060" v="454" actId="1076"/>
          <ac:spMkLst>
            <pc:docMk/>
            <pc:sldMk cId="1056093150" sldId="338"/>
            <ac:spMk id="25" creationId="{AF47A584-7B4B-4AD3-87FE-A96805C5B267}"/>
          </ac:spMkLst>
        </pc:spChg>
        <pc:spChg chg="add mod">
          <ac:chgData name="kato yoko" userId="05faeffd7c2f10e3" providerId="LiveId" clId="{B5E39395-46F5-4658-B83F-CBEAFD08FF04}" dt="2020-09-21T12:00:47.060" v="454" actId="1076"/>
          <ac:spMkLst>
            <pc:docMk/>
            <pc:sldMk cId="1056093150" sldId="338"/>
            <ac:spMk id="26" creationId="{A75AFDD9-0477-4EA7-BFE6-EBC2B25CF532}"/>
          </ac:spMkLst>
        </pc:spChg>
        <pc:spChg chg="add mod">
          <ac:chgData name="kato yoko" userId="05faeffd7c2f10e3" providerId="LiveId" clId="{B5E39395-46F5-4658-B83F-CBEAFD08FF04}" dt="2020-09-21T12:04:27.972" v="514" actId="1076"/>
          <ac:spMkLst>
            <pc:docMk/>
            <pc:sldMk cId="1056093150" sldId="338"/>
            <ac:spMk id="27" creationId="{C7D2EE70-0157-497B-91AA-A8DD9DA10DD0}"/>
          </ac:spMkLst>
        </pc:spChg>
        <pc:spChg chg="add mod">
          <ac:chgData name="kato yoko" userId="05faeffd7c2f10e3" providerId="LiveId" clId="{B5E39395-46F5-4658-B83F-CBEAFD08FF04}" dt="2020-09-21T12:04:27.972" v="514" actId="1076"/>
          <ac:spMkLst>
            <pc:docMk/>
            <pc:sldMk cId="1056093150" sldId="338"/>
            <ac:spMk id="28" creationId="{2C406C37-7DA0-4A36-96AA-0048BECC6FF5}"/>
          </ac:spMkLst>
        </pc:spChg>
        <pc:spChg chg="del">
          <ac:chgData name="kato yoko" userId="05faeffd7c2f10e3" providerId="LiveId" clId="{B5E39395-46F5-4658-B83F-CBEAFD08FF04}" dt="2020-09-21T11:50:13.593" v="284" actId="478"/>
          <ac:spMkLst>
            <pc:docMk/>
            <pc:sldMk cId="1056093150" sldId="338"/>
            <ac:spMk id="29" creationId="{D076EE72-A58F-459C-8361-A5109AB98164}"/>
          </ac:spMkLst>
        </pc:spChg>
        <pc:spChg chg="add mod">
          <ac:chgData name="kato yoko" userId="05faeffd7c2f10e3" providerId="LiveId" clId="{B5E39395-46F5-4658-B83F-CBEAFD08FF04}" dt="2020-09-21T12:04:37.043" v="515" actId="1076"/>
          <ac:spMkLst>
            <pc:docMk/>
            <pc:sldMk cId="1056093150" sldId="338"/>
            <ac:spMk id="30" creationId="{7E161C08-F051-46C5-8898-2207440CAE33}"/>
          </ac:spMkLst>
        </pc:spChg>
        <pc:spChg chg="add mod">
          <ac:chgData name="kato yoko" userId="05faeffd7c2f10e3" providerId="LiveId" clId="{B5E39395-46F5-4658-B83F-CBEAFD08FF04}" dt="2020-09-21T12:04:37.043" v="515" actId="1076"/>
          <ac:spMkLst>
            <pc:docMk/>
            <pc:sldMk cId="1056093150" sldId="338"/>
            <ac:spMk id="31" creationId="{C9C0E1F7-8AB9-4308-A7AC-D9A0AF68258E}"/>
          </ac:spMkLst>
        </pc:spChg>
        <pc:spChg chg="del">
          <ac:chgData name="kato yoko" userId="05faeffd7c2f10e3" providerId="LiveId" clId="{B5E39395-46F5-4658-B83F-CBEAFD08FF04}" dt="2020-09-21T11:50:13.593" v="284" actId="478"/>
          <ac:spMkLst>
            <pc:docMk/>
            <pc:sldMk cId="1056093150" sldId="338"/>
            <ac:spMk id="65" creationId="{93ABDCF4-9425-4DB9-A2FA-B0A5270EC0A0}"/>
          </ac:spMkLst>
        </pc:spChg>
        <pc:spChg chg="del">
          <ac:chgData name="kato yoko" userId="05faeffd7c2f10e3" providerId="LiveId" clId="{B5E39395-46F5-4658-B83F-CBEAFD08FF04}" dt="2020-09-21T11:50:13.593" v="284" actId="478"/>
          <ac:spMkLst>
            <pc:docMk/>
            <pc:sldMk cId="1056093150" sldId="338"/>
            <ac:spMk id="67" creationId="{E02DC988-7928-4681-9945-F7C82A083185}"/>
          </ac:spMkLst>
        </pc:spChg>
        <pc:spChg chg="del">
          <ac:chgData name="kato yoko" userId="05faeffd7c2f10e3" providerId="LiveId" clId="{B5E39395-46F5-4658-B83F-CBEAFD08FF04}" dt="2020-09-21T11:50:13.593" v="284" actId="478"/>
          <ac:spMkLst>
            <pc:docMk/>
            <pc:sldMk cId="1056093150" sldId="338"/>
            <ac:spMk id="69" creationId="{DC9315DE-4E7C-4BC8-B5DB-FACC57E35692}"/>
          </ac:spMkLst>
        </pc:spChg>
        <pc:picChg chg="del">
          <ac:chgData name="kato yoko" userId="05faeffd7c2f10e3" providerId="LiveId" clId="{B5E39395-46F5-4658-B83F-CBEAFD08FF04}" dt="2020-09-21T11:50:16.039" v="285" actId="478"/>
          <ac:picMkLst>
            <pc:docMk/>
            <pc:sldMk cId="1056093150" sldId="338"/>
            <ac:picMk id="2" creationId="{69FA8009-D45A-4D5D-9F33-A268B146755F}"/>
          </ac:picMkLst>
        </pc:picChg>
        <pc:picChg chg="del">
          <ac:chgData name="kato yoko" userId="05faeffd7c2f10e3" providerId="LiveId" clId="{B5E39395-46F5-4658-B83F-CBEAFD08FF04}" dt="2020-09-21T11:50:13.593" v="284" actId="478"/>
          <ac:picMkLst>
            <pc:docMk/>
            <pc:sldMk cId="1056093150" sldId="338"/>
            <ac:picMk id="3" creationId="{5D20461C-B3FE-4A10-81EC-12EE0B47B98B}"/>
          </ac:picMkLst>
        </pc:picChg>
        <pc:picChg chg="add mod">
          <ac:chgData name="kato yoko" userId="05faeffd7c2f10e3" providerId="LiveId" clId="{B5E39395-46F5-4658-B83F-CBEAFD08FF04}" dt="2020-09-21T11:51:10.476" v="292" actId="1076"/>
          <ac:picMkLst>
            <pc:docMk/>
            <pc:sldMk cId="1056093150" sldId="338"/>
            <ac:picMk id="5" creationId="{17C876E1-AFBE-4A39-AB9D-BF21FB4EE6A5}"/>
          </ac:picMkLst>
        </pc:picChg>
        <pc:picChg chg="add del mod">
          <ac:chgData name="kato yoko" userId="05faeffd7c2f10e3" providerId="LiveId" clId="{B5E39395-46F5-4658-B83F-CBEAFD08FF04}" dt="2020-09-21T11:52:02.834" v="295" actId="478"/>
          <ac:picMkLst>
            <pc:docMk/>
            <pc:sldMk cId="1056093150" sldId="338"/>
            <ac:picMk id="7" creationId="{D3B2FC00-6E51-4E65-B484-C18AE897821C}"/>
          </ac:picMkLst>
        </pc:picChg>
        <pc:picChg chg="add mod">
          <ac:chgData name="kato yoko" userId="05faeffd7c2f10e3" providerId="LiveId" clId="{B5E39395-46F5-4658-B83F-CBEAFD08FF04}" dt="2020-09-21T11:53:59.138" v="329" actId="1076"/>
          <ac:picMkLst>
            <pc:docMk/>
            <pc:sldMk cId="1056093150" sldId="338"/>
            <ac:picMk id="9" creationId="{E4284FE9-A65B-446D-8164-D8E592CC6727}"/>
          </ac:picMkLst>
        </pc:picChg>
        <pc:picChg chg="add del mod">
          <ac:chgData name="kato yoko" userId="05faeffd7c2f10e3" providerId="LiveId" clId="{B5E39395-46F5-4658-B83F-CBEAFD08FF04}" dt="2020-09-21T11:53:41.656" v="324" actId="478"/>
          <ac:picMkLst>
            <pc:docMk/>
            <pc:sldMk cId="1056093150" sldId="338"/>
            <ac:picMk id="11" creationId="{79E91BD1-5618-4232-9AF8-B45407A4316E}"/>
          </ac:picMkLst>
        </pc:picChg>
        <pc:picChg chg="add mod">
          <ac:chgData name="kato yoko" userId="05faeffd7c2f10e3" providerId="LiveId" clId="{B5E39395-46F5-4658-B83F-CBEAFD08FF04}" dt="2020-09-21T11:53:56.559" v="328" actId="1076"/>
          <ac:picMkLst>
            <pc:docMk/>
            <pc:sldMk cId="1056093150" sldId="338"/>
            <ac:picMk id="13" creationId="{FDD48E7D-F293-48BC-BDA5-A4B2672D1A79}"/>
          </ac:picMkLst>
        </pc:picChg>
      </pc:sldChg>
      <pc:sldChg chg="addSp delSp modSp mod delAnim">
        <pc:chgData name="kato yoko" userId="05faeffd7c2f10e3" providerId="LiveId" clId="{B5E39395-46F5-4658-B83F-CBEAFD08FF04}" dt="2020-09-29T08:43:03.563" v="4602" actId="1076"/>
        <pc:sldMkLst>
          <pc:docMk/>
          <pc:sldMk cId="1259753294" sldId="339"/>
        </pc:sldMkLst>
        <pc:spChg chg="del">
          <ac:chgData name="kato yoko" userId="05faeffd7c2f10e3" providerId="LiveId" clId="{B5E39395-46F5-4658-B83F-CBEAFD08FF04}" dt="2020-09-29T08:30:33.009" v="4560" actId="478"/>
          <ac:spMkLst>
            <pc:docMk/>
            <pc:sldMk cId="1259753294" sldId="339"/>
            <ac:spMk id="8" creationId="{C466B5CB-B26F-435B-9BFF-33C8C892906B}"/>
          </ac:spMkLst>
        </pc:spChg>
        <pc:spChg chg="del">
          <ac:chgData name="kato yoko" userId="05faeffd7c2f10e3" providerId="LiveId" clId="{B5E39395-46F5-4658-B83F-CBEAFD08FF04}" dt="2020-09-29T08:30:33.009" v="4560" actId="478"/>
          <ac:spMkLst>
            <pc:docMk/>
            <pc:sldMk cId="1259753294" sldId="339"/>
            <ac:spMk id="9" creationId="{3A0139A3-245F-43A4-9B34-F2DA44D7D7BA}"/>
          </ac:spMkLst>
        </pc:spChg>
        <pc:spChg chg="del">
          <ac:chgData name="kato yoko" userId="05faeffd7c2f10e3" providerId="LiveId" clId="{B5E39395-46F5-4658-B83F-CBEAFD08FF04}" dt="2020-09-29T08:30:33.009" v="4560" actId="478"/>
          <ac:spMkLst>
            <pc:docMk/>
            <pc:sldMk cId="1259753294" sldId="339"/>
            <ac:spMk id="11" creationId="{11746164-D831-4F4C-BEE6-E750E69427CD}"/>
          </ac:spMkLst>
        </pc:spChg>
        <pc:spChg chg="del">
          <ac:chgData name="kato yoko" userId="05faeffd7c2f10e3" providerId="LiveId" clId="{B5E39395-46F5-4658-B83F-CBEAFD08FF04}" dt="2020-09-29T08:30:33.009" v="4560" actId="478"/>
          <ac:spMkLst>
            <pc:docMk/>
            <pc:sldMk cId="1259753294" sldId="339"/>
            <ac:spMk id="19" creationId="{82C49315-C9F1-4F48-8799-3369CAE190A3}"/>
          </ac:spMkLst>
        </pc:spChg>
        <pc:spChg chg="del">
          <ac:chgData name="kato yoko" userId="05faeffd7c2f10e3" providerId="LiveId" clId="{B5E39395-46F5-4658-B83F-CBEAFD08FF04}" dt="2020-09-29T08:30:33.009" v="4560" actId="478"/>
          <ac:spMkLst>
            <pc:docMk/>
            <pc:sldMk cId="1259753294" sldId="339"/>
            <ac:spMk id="23" creationId="{CCF97B05-6E2E-4116-8230-D267E736EEF0}"/>
          </ac:spMkLst>
        </pc:spChg>
        <pc:spChg chg="del">
          <ac:chgData name="kato yoko" userId="05faeffd7c2f10e3" providerId="LiveId" clId="{B5E39395-46F5-4658-B83F-CBEAFD08FF04}" dt="2020-09-29T08:30:33.009" v="4560" actId="478"/>
          <ac:spMkLst>
            <pc:docMk/>
            <pc:sldMk cId="1259753294" sldId="339"/>
            <ac:spMk id="25" creationId="{9DFCE59A-4022-4094-8045-34559704AD7E}"/>
          </ac:spMkLst>
        </pc:spChg>
        <pc:spChg chg="del">
          <ac:chgData name="kato yoko" userId="05faeffd7c2f10e3" providerId="LiveId" clId="{B5E39395-46F5-4658-B83F-CBEAFD08FF04}" dt="2020-09-29T08:30:33.009" v="4560" actId="478"/>
          <ac:spMkLst>
            <pc:docMk/>
            <pc:sldMk cId="1259753294" sldId="339"/>
            <ac:spMk id="27" creationId="{FB90CF81-F795-45FE-AC7A-07A27510FBD0}"/>
          </ac:spMkLst>
        </pc:spChg>
        <pc:spChg chg="del">
          <ac:chgData name="kato yoko" userId="05faeffd7c2f10e3" providerId="LiveId" clId="{B5E39395-46F5-4658-B83F-CBEAFD08FF04}" dt="2020-09-29T08:30:33.009" v="4560" actId="478"/>
          <ac:spMkLst>
            <pc:docMk/>
            <pc:sldMk cId="1259753294" sldId="339"/>
            <ac:spMk id="33" creationId="{B1215A84-FA69-4B23-B86E-08CE14EEEF8A}"/>
          </ac:spMkLst>
        </pc:spChg>
        <pc:spChg chg="del">
          <ac:chgData name="kato yoko" userId="05faeffd7c2f10e3" providerId="LiveId" clId="{B5E39395-46F5-4658-B83F-CBEAFD08FF04}" dt="2020-09-29T08:30:33.009" v="4560" actId="478"/>
          <ac:spMkLst>
            <pc:docMk/>
            <pc:sldMk cId="1259753294" sldId="339"/>
            <ac:spMk id="35" creationId="{F111309F-69C6-4C33-97F9-EB925DC815D0}"/>
          </ac:spMkLst>
        </pc:spChg>
        <pc:spChg chg="del">
          <ac:chgData name="kato yoko" userId="05faeffd7c2f10e3" providerId="LiveId" clId="{B5E39395-46F5-4658-B83F-CBEAFD08FF04}" dt="2020-09-29T08:30:33.009" v="4560" actId="478"/>
          <ac:spMkLst>
            <pc:docMk/>
            <pc:sldMk cId="1259753294" sldId="339"/>
            <ac:spMk id="37" creationId="{A247E5DE-93D6-4437-98EE-32E44FD63926}"/>
          </ac:spMkLst>
        </pc:spChg>
        <pc:spChg chg="del">
          <ac:chgData name="kato yoko" userId="05faeffd7c2f10e3" providerId="LiveId" clId="{B5E39395-46F5-4658-B83F-CBEAFD08FF04}" dt="2020-09-29T08:30:33.009" v="4560" actId="478"/>
          <ac:spMkLst>
            <pc:docMk/>
            <pc:sldMk cId="1259753294" sldId="339"/>
            <ac:spMk id="47" creationId="{D94250E2-550A-477C-A58E-32C04DA1E6B2}"/>
          </ac:spMkLst>
        </pc:spChg>
        <pc:spChg chg="del">
          <ac:chgData name="kato yoko" userId="05faeffd7c2f10e3" providerId="LiveId" clId="{B5E39395-46F5-4658-B83F-CBEAFD08FF04}" dt="2020-09-29T08:30:33.009" v="4560" actId="478"/>
          <ac:spMkLst>
            <pc:docMk/>
            <pc:sldMk cId="1259753294" sldId="339"/>
            <ac:spMk id="63" creationId="{4FB6B3BA-645B-4F70-8D98-03D7BC53A05D}"/>
          </ac:spMkLst>
        </pc:spChg>
        <pc:spChg chg="del">
          <ac:chgData name="kato yoko" userId="05faeffd7c2f10e3" providerId="LiveId" clId="{B5E39395-46F5-4658-B83F-CBEAFD08FF04}" dt="2020-09-29T08:30:33.009" v="4560" actId="478"/>
          <ac:spMkLst>
            <pc:docMk/>
            <pc:sldMk cId="1259753294" sldId="339"/>
            <ac:spMk id="65" creationId="{BF8FB994-A8AD-4880-80C5-5CECA16CFD20}"/>
          </ac:spMkLst>
        </pc:spChg>
        <pc:picChg chg="add mod modCrop">
          <ac:chgData name="kato yoko" userId="05faeffd7c2f10e3" providerId="LiveId" clId="{B5E39395-46F5-4658-B83F-CBEAFD08FF04}" dt="2020-09-29T08:43:03.563" v="4602" actId="1076"/>
          <ac:picMkLst>
            <pc:docMk/>
            <pc:sldMk cId="1259753294" sldId="339"/>
            <ac:picMk id="3" creationId="{A4C509D8-2129-4488-8F4A-5F54A62CBFE9}"/>
          </ac:picMkLst>
        </pc:picChg>
        <pc:picChg chg="add del mod">
          <ac:chgData name="kato yoko" userId="05faeffd7c2f10e3" providerId="LiveId" clId="{B5E39395-46F5-4658-B83F-CBEAFD08FF04}" dt="2020-09-29T08:30:52.061" v="4564" actId="21"/>
          <ac:picMkLst>
            <pc:docMk/>
            <pc:sldMk cId="1259753294" sldId="339"/>
            <ac:picMk id="4" creationId="{50647CFE-DE07-4FAD-80E7-70C54BFE2371}"/>
          </ac:picMkLst>
        </pc:picChg>
        <pc:picChg chg="del">
          <ac:chgData name="kato yoko" userId="05faeffd7c2f10e3" providerId="LiveId" clId="{B5E39395-46F5-4658-B83F-CBEAFD08FF04}" dt="2020-09-27T12:39:23.255" v="2502" actId="21"/>
          <ac:picMkLst>
            <pc:docMk/>
            <pc:sldMk cId="1259753294" sldId="339"/>
            <ac:picMk id="5" creationId="{83DDC1ED-ACE4-4104-8AB9-DC5B50B8B759}"/>
          </ac:picMkLst>
        </pc:picChg>
        <pc:picChg chg="del">
          <ac:chgData name="kato yoko" userId="05faeffd7c2f10e3" providerId="LiveId" clId="{B5E39395-46F5-4658-B83F-CBEAFD08FF04}" dt="2020-09-29T08:30:33.009" v="4560" actId="478"/>
          <ac:picMkLst>
            <pc:docMk/>
            <pc:sldMk cId="1259753294" sldId="339"/>
            <ac:picMk id="7" creationId="{543B65FB-5DEE-4EF6-BFA2-11BCAF759F00}"/>
          </ac:picMkLst>
        </pc:picChg>
        <pc:picChg chg="del">
          <ac:chgData name="kato yoko" userId="05faeffd7c2f10e3" providerId="LiveId" clId="{B5E39395-46F5-4658-B83F-CBEAFD08FF04}" dt="2020-09-29T08:30:33.009" v="4560" actId="478"/>
          <ac:picMkLst>
            <pc:docMk/>
            <pc:sldMk cId="1259753294" sldId="339"/>
            <ac:picMk id="15" creationId="{051512F8-1692-4D71-9F87-7AB1E3F45083}"/>
          </ac:picMkLst>
        </pc:picChg>
        <pc:picChg chg="del">
          <ac:chgData name="kato yoko" userId="05faeffd7c2f10e3" providerId="LiveId" clId="{B5E39395-46F5-4658-B83F-CBEAFD08FF04}" dt="2020-09-29T08:30:33.009" v="4560" actId="478"/>
          <ac:picMkLst>
            <pc:docMk/>
            <pc:sldMk cId="1259753294" sldId="339"/>
            <ac:picMk id="17" creationId="{2BB648B6-31AA-4ABC-A547-29C64E317B2F}"/>
          </ac:picMkLst>
        </pc:picChg>
        <pc:picChg chg="del">
          <ac:chgData name="kato yoko" userId="05faeffd7c2f10e3" providerId="LiveId" clId="{B5E39395-46F5-4658-B83F-CBEAFD08FF04}" dt="2020-09-29T08:30:33.009" v="4560" actId="478"/>
          <ac:picMkLst>
            <pc:docMk/>
            <pc:sldMk cId="1259753294" sldId="339"/>
            <ac:picMk id="21" creationId="{314BDED3-8630-4E2E-B3E6-3D1454D2F50C}"/>
          </ac:picMkLst>
        </pc:picChg>
        <pc:picChg chg="del">
          <ac:chgData name="kato yoko" userId="05faeffd7c2f10e3" providerId="LiveId" clId="{B5E39395-46F5-4658-B83F-CBEAFD08FF04}" dt="2020-09-29T08:30:33.009" v="4560" actId="478"/>
          <ac:picMkLst>
            <pc:docMk/>
            <pc:sldMk cId="1259753294" sldId="339"/>
            <ac:picMk id="29" creationId="{B803DF11-4A15-45E1-911C-F7AE5568F06D}"/>
          </ac:picMkLst>
        </pc:picChg>
        <pc:picChg chg="del">
          <ac:chgData name="kato yoko" userId="05faeffd7c2f10e3" providerId="LiveId" clId="{B5E39395-46F5-4658-B83F-CBEAFD08FF04}" dt="2020-09-29T08:24:57.900" v="4350" actId="21"/>
          <ac:picMkLst>
            <pc:docMk/>
            <pc:sldMk cId="1259753294" sldId="339"/>
            <ac:picMk id="41" creationId="{370756F6-F68E-41ED-82C4-BA2D89E9112E}"/>
          </ac:picMkLst>
        </pc:picChg>
        <pc:picChg chg="del">
          <ac:chgData name="kato yoko" userId="05faeffd7c2f10e3" providerId="LiveId" clId="{B5E39395-46F5-4658-B83F-CBEAFD08FF04}" dt="2020-09-29T08:30:33.009" v="4560" actId="478"/>
          <ac:picMkLst>
            <pc:docMk/>
            <pc:sldMk cId="1259753294" sldId="339"/>
            <ac:picMk id="43" creationId="{41ADC1D2-BDAB-4544-BEBD-7D1D37436562}"/>
          </ac:picMkLst>
        </pc:picChg>
        <pc:picChg chg="del">
          <ac:chgData name="kato yoko" userId="05faeffd7c2f10e3" providerId="LiveId" clId="{B5E39395-46F5-4658-B83F-CBEAFD08FF04}" dt="2020-09-29T08:30:33.009" v="4560" actId="478"/>
          <ac:picMkLst>
            <pc:docMk/>
            <pc:sldMk cId="1259753294" sldId="339"/>
            <ac:picMk id="49" creationId="{1E91AA13-B466-4DFD-A062-A8EBA671C111}"/>
          </ac:picMkLst>
        </pc:picChg>
        <pc:picChg chg="del">
          <ac:chgData name="kato yoko" userId="05faeffd7c2f10e3" providerId="LiveId" clId="{B5E39395-46F5-4658-B83F-CBEAFD08FF04}" dt="2020-09-29T08:30:33.009" v="4560" actId="478"/>
          <ac:picMkLst>
            <pc:docMk/>
            <pc:sldMk cId="1259753294" sldId="339"/>
            <ac:picMk id="59" creationId="{5724CBB8-73E7-4165-8D66-7D693DE334E5}"/>
          </ac:picMkLst>
        </pc:picChg>
        <pc:picChg chg="del">
          <ac:chgData name="kato yoko" userId="05faeffd7c2f10e3" providerId="LiveId" clId="{B5E39395-46F5-4658-B83F-CBEAFD08FF04}" dt="2020-09-29T08:30:33.009" v="4560" actId="478"/>
          <ac:picMkLst>
            <pc:docMk/>
            <pc:sldMk cId="1259753294" sldId="339"/>
            <ac:picMk id="67" creationId="{FA18DDEB-E595-4530-B85D-EB9737527476}"/>
          </ac:picMkLst>
        </pc:picChg>
      </pc:sldChg>
      <pc:sldChg chg="delSp modSp mod">
        <pc:chgData name="kato yoko" userId="05faeffd7c2f10e3" providerId="LiveId" clId="{B5E39395-46F5-4658-B83F-CBEAFD08FF04}" dt="2020-09-26T12:35:15.157" v="2404" actId="1035"/>
        <pc:sldMkLst>
          <pc:docMk/>
          <pc:sldMk cId="1233875904" sldId="340"/>
        </pc:sldMkLst>
        <pc:spChg chg="mod">
          <ac:chgData name="kato yoko" userId="05faeffd7c2f10e3" providerId="LiveId" clId="{B5E39395-46F5-4658-B83F-CBEAFD08FF04}" dt="2020-09-26T12:35:15.157" v="2404" actId="1035"/>
          <ac:spMkLst>
            <pc:docMk/>
            <pc:sldMk cId="1233875904" sldId="340"/>
            <ac:spMk id="2" creationId="{8D141150-93EC-4AD8-BB09-30D7788EF26D}"/>
          </ac:spMkLst>
        </pc:spChg>
        <pc:spChg chg="mod">
          <ac:chgData name="kato yoko" userId="05faeffd7c2f10e3" providerId="LiveId" clId="{B5E39395-46F5-4658-B83F-CBEAFD08FF04}" dt="2020-09-26T12:34:32.996" v="2383" actId="1076"/>
          <ac:spMkLst>
            <pc:docMk/>
            <pc:sldMk cId="1233875904" sldId="340"/>
            <ac:spMk id="5" creationId="{3194D6DA-E724-45A5-8D18-AC8D6D96C697}"/>
          </ac:spMkLst>
        </pc:spChg>
        <pc:spChg chg="del">
          <ac:chgData name="kato yoko" userId="05faeffd7c2f10e3" providerId="LiveId" clId="{B5E39395-46F5-4658-B83F-CBEAFD08FF04}" dt="2020-09-26T12:34:23.454" v="2381" actId="478"/>
          <ac:spMkLst>
            <pc:docMk/>
            <pc:sldMk cId="1233875904" sldId="340"/>
            <ac:spMk id="11" creationId="{AACE5F58-7F71-426B-AA35-03A14E35FCB7}"/>
          </ac:spMkLst>
        </pc:spChg>
        <pc:spChg chg="mod">
          <ac:chgData name="kato yoko" userId="05faeffd7c2f10e3" providerId="LiveId" clId="{B5E39395-46F5-4658-B83F-CBEAFD08FF04}" dt="2020-09-26T12:34:32.996" v="2383" actId="1076"/>
          <ac:spMkLst>
            <pc:docMk/>
            <pc:sldMk cId="1233875904" sldId="340"/>
            <ac:spMk id="15" creationId="{62894743-9DAB-4F0D-8364-379C2DDD711B}"/>
          </ac:spMkLst>
        </pc:spChg>
        <pc:spChg chg="del">
          <ac:chgData name="kato yoko" userId="05faeffd7c2f10e3" providerId="LiveId" clId="{B5E39395-46F5-4658-B83F-CBEAFD08FF04}" dt="2020-09-26T12:34:26.020" v="2382" actId="478"/>
          <ac:spMkLst>
            <pc:docMk/>
            <pc:sldMk cId="1233875904" sldId="340"/>
            <ac:spMk id="17" creationId="{7E1DF29E-8815-49BA-B179-F50137D94D1A}"/>
          </ac:spMkLst>
        </pc:spChg>
        <pc:spChg chg="del">
          <ac:chgData name="kato yoko" userId="05faeffd7c2f10e3" providerId="LiveId" clId="{B5E39395-46F5-4658-B83F-CBEAFD08FF04}" dt="2020-09-26T12:34:01.225" v="2359" actId="478"/>
          <ac:spMkLst>
            <pc:docMk/>
            <pc:sldMk cId="1233875904" sldId="340"/>
            <ac:spMk id="21" creationId="{1132CCD0-6C3B-4904-919C-56E2017CD5B9}"/>
          </ac:spMkLst>
        </pc:spChg>
        <pc:spChg chg="del">
          <ac:chgData name="kato yoko" userId="05faeffd7c2f10e3" providerId="LiveId" clId="{B5E39395-46F5-4658-B83F-CBEAFD08FF04}" dt="2020-09-26T12:34:09.976" v="2364" actId="478"/>
          <ac:spMkLst>
            <pc:docMk/>
            <pc:sldMk cId="1233875904" sldId="340"/>
            <ac:spMk id="23" creationId="{F48327A5-861B-4710-8789-40661DB085FC}"/>
          </ac:spMkLst>
        </pc:spChg>
      </pc:sldChg>
      <pc:sldChg chg="addSp delSp modSp mod">
        <pc:chgData name="kato yoko" userId="05faeffd7c2f10e3" providerId="LiveId" clId="{B5E39395-46F5-4658-B83F-CBEAFD08FF04}" dt="2020-09-29T08:34:21.988" v="4598" actId="1076"/>
        <pc:sldMkLst>
          <pc:docMk/>
          <pc:sldMk cId="1117409459" sldId="341"/>
        </pc:sldMkLst>
        <pc:picChg chg="add mod modCrop">
          <ac:chgData name="kato yoko" userId="05faeffd7c2f10e3" providerId="LiveId" clId="{B5E39395-46F5-4658-B83F-CBEAFD08FF04}" dt="2020-09-29T08:34:21.988" v="4598" actId="1076"/>
          <ac:picMkLst>
            <pc:docMk/>
            <pc:sldMk cId="1117409459" sldId="341"/>
            <ac:picMk id="2" creationId="{6DE476D5-05C6-43DE-85D4-1675F68E844C}"/>
          </ac:picMkLst>
        </pc:picChg>
        <pc:picChg chg="del">
          <ac:chgData name="kato yoko" userId="05faeffd7c2f10e3" providerId="LiveId" clId="{B5E39395-46F5-4658-B83F-CBEAFD08FF04}" dt="2020-09-29T08:30:54.437" v="4565" actId="478"/>
          <ac:picMkLst>
            <pc:docMk/>
            <pc:sldMk cId="1117409459" sldId="341"/>
            <ac:picMk id="5" creationId="{B6316164-C93A-4A72-850C-BC80EAC83D52}"/>
          </ac:picMkLst>
        </pc:picChg>
      </pc:sldChg>
      <pc:sldChg chg="addSp delSp modSp mod">
        <pc:chgData name="kato yoko" userId="05faeffd7c2f10e3" providerId="LiveId" clId="{B5E39395-46F5-4658-B83F-CBEAFD08FF04}" dt="2020-09-29T08:43:36.014" v="4610" actId="1076"/>
        <pc:sldMkLst>
          <pc:docMk/>
          <pc:sldMk cId="410492755" sldId="342"/>
        </pc:sldMkLst>
        <pc:spChg chg="del">
          <ac:chgData name="kato yoko" userId="05faeffd7c2f10e3" providerId="LiveId" clId="{B5E39395-46F5-4658-B83F-CBEAFD08FF04}" dt="2020-09-23T08:49:29.029" v="516" actId="478"/>
          <ac:spMkLst>
            <pc:docMk/>
            <pc:sldMk cId="410492755" sldId="342"/>
            <ac:spMk id="2" creationId="{8D141150-93EC-4AD8-BB09-30D7788EF26D}"/>
          </ac:spMkLst>
        </pc:spChg>
        <pc:picChg chg="add mod modCrop">
          <ac:chgData name="kato yoko" userId="05faeffd7c2f10e3" providerId="LiveId" clId="{B5E39395-46F5-4658-B83F-CBEAFD08FF04}" dt="2020-09-29T08:43:36.014" v="4610" actId="1076"/>
          <ac:picMkLst>
            <pc:docMk/>
            <pc:sldMk cId="410492755" sldId="342"/>
            <ac:picMk id="2" creationId="{DC421A04-823A-448A-8EB5-257C3F260000}"/>
          </ac:picMkLst>
        </pc:picChg>
        <pc:picChg chg="add del mod">
          <ac:chgData name="kato yoko" userId="05faeffd7c2f10e3" providerId="LiveId" clId="{B5E39395-46F5-4658-B83F-CBEAFD08FF04}" dt="2020-09-29T08:43:14.618" v="4603" actId="478"/>
          <ac:picMkLst>
            <pc:docMk/>
            <pc:sldMk cId="410492755" sldId="342"/>
            <ac:picMk id="4" creationId="{02A3B12A-828F-4351-8989-7C9B567157FF}"/>
          </ac:picMkLst>
        </pc:picChg>
        <pc:picChg chg="add del mod">
          <ac:chgData name="kato yoko" userId="05faeffd7c2f10e3" providerId="LiveId" clId="{B5E39395-46F5-4658-B83F-CBEAFD08FF04}" dt="2020-09-29T08:43:14.618" v="4603" actId="478"/>
          <ac:picMkLst>
            <pc:docMk/>
            <pc:sldMk cId="410492755" sldId="342"/>
            <ac:picMk id="6" creationId="{4E406337-F43B-40F6-88AC-EC34341F7D6B}"/>
          </ac:picMkLst>
        </pc:picChg>
      </pc:sldChg>
      <pc:sldChg chg="del">
        <pc:chgData name="kato yoko" userId="05faeffd7c2f10e3" providerId="LiveId" clId="{B5E39395-46F5-4658-B83F-CBEAFD08FF04}" dt="2020-09-29T08:45:54.108" v="4650" actId="2696"/>
        <pc:sldMkLst>
          <pc:docMk/>
          <pc:sldMk cId="2748216143" sldId="343"/>
        </pc:sldMkLst>
      </pc:sldChg>
      <pc:sldChg chg="delSp del mod">
        <pc:chgData name="kato yoko" userId="05faeffd7c2f10e3" providerId="LiveId" clId="{B5E39395-46F5-4658-B83F-CBEAFD08FF04}" dt="2020-09-29T08:44:12.471" v="4620" actId="2696"/>
        <pc:sldMkLst>
          <pc:docMk/>
          <pc:sldMk cId="1582126310" sldId="344"/>
        </pc:sldMkLst>
        <pc:picChg chg="del">
          <ac:chgData name="kato yoko" userId="05faeffd7c2f10e3" providerId="LiveId" clId="{B5E39395-46F5-4658-B83F-CBEAFD08FF04}" dt="2020-09-27T12:48:59.109" v="2599" actId="21"/>
          <ac:picMkLst>
            <pc:docMk/>
            <pc:sldMk cId="1582126310" sldId="344"/>
            <ac:picMk id="7" creationId="{07F3ADE5-58AE-4CA9-B73D-96841171AD1A}"/>
          </ac:picMkLst>
        </pc:picChg>
      </pc:sldChg>
      <pc:sldChg chg="addSp delSp modSp new mod modAnim">
        <pc:chgData name="kato yoko" userId="05faeffd7c2f10e3" providerId="LiveId" clId="{B5E39395-46F5-4658-B83F-CBEAFD08FF04}" dt="2020-09-24T01:26:01.030" v="1254" actId="1076"/>
        <pc:sldMkLst>
          <pc:docMk/>
          <pc:sldMk cId="1269672753" sldId="345"/>
        </pc:sldMkLst>
        <pc:spChg chg="del">
          <ac:chgData name="kato yoko" userId="05faeffd7c2f10e3" providerId="LiveId" clId="{B5E39395-46F5-4658-B83F-CBEAFD08FF04}" dt="2020-09-23T09:36:31.618" v="681" actId="478"/>
          <ac:spMkLst>
            <pc:docMk/>
            <pc:sldMk cId="1269672753" sldId="345"/>
            <ac:spMk id="2" creationId="{977D592A-36FF-4F50-B45A-12A9622A090D}"/>
          </ac:spMkLst>
        </pc:spChg>
        <pc:spChg chg="del">
          <ac:chgData name="kato yoko" userId="05faeffd7c2f10e3" providerId="LiveId" clId="{B5E39395-46F5-4658-B83F-CBEAFD08FF04}" dt="2020-09-23T09:36:34.192" v="682" actId="478"/>
          <ac:spMkLst>
            <pc:docMk/>
            <pc:sldMk cId="1269672753" sldId="345"/>
            <ac:spMk id="3" creationId="{9F8E11B4-D447-43C2-8DD8-7FFEDD78AC5E}"/>
          </ac:spMkLst>
        </pc:spChg>
        <pc:spChg chg="add del mod">
          <ac:chgData name="kato yoko" userId="05faeffd7c2f10e3" providerId="LiveId" clId="{B5E39395-46F5-4658-B83F-CBEAFD08FF04}" dt="2020-09-23T09:42:07.955" v="746"/>
          <ac:spMkLst>
            <pc:docMk/>
            <pc:sldMk cId="1269672753" sldId="345"/>
            <ac:spMk id="8" creationId="{290E14C4-B53B-4EEA-87F7-0D1FE710E642}"/>
          </ac:spMkLst>
        </pc:spChg>
        <pc:spChg chg="add mod">
          <ac:chgData name="kato yoko" userId="05faeffd7c2f10e3" providerId="LiveId" clId="{B5E39395-46F5-4658-B83F-CBEAFD08FF04}" dt="2020-09-24T01:25:42.173" v="1249" actId="1076"/>
          <ac:spMkLst>
            <pc:docMk/>
            <pc:sldMk cId="1269672753" sldId="345"/>
            <ac:spMk id="11" creationId="{93F65ADE-8417-4F86-AFA0-877A8161988B}"/>
          </ac:spMkLst>
        </pc:spChg>
        <pc:spChg chg="add mod">
          <ac:chgData name="kato yoko" userId="05faeffd7c2f10e3" providerId="LiveId" clId="{B5E39395-46F5-4658-B83F-CBEAFD08FF04}" dt="2020-09-24T01:25:42.173" v="1249" actId="1076"/>
          <ac:spMkLst>
            <pc:docMk/>
            <pc:sldMk cId="1269672753" sldId="345"/>
            <ac:spMk id="12" creationId="{BEA3830A-A479-401F-B9CC-5EC249183658}"/>
          </ac:spMkLst>
        </pc:spChg>
        <pc:spChg chg="add mod">
          <ac:chgData name="kato yoko" userId="05faeffd7c2f10e3" providerId="LiveId" clId="{B5E39395-46F5-4658-B83F-CBEAFD08FF04}" dt="2020-09-24T01:25:42.173" v="1249" actId="1076"/>
          <ac:spMkLst>
            <pc:docMk/>
            <pc:sldMk cId="1269672753" sldId="345"/>
            <ac:spMk id="14" creationId="{E174B5F6-1AE6-417B-A1EE-766B4FE16423}"/>
          </ac:spMkLst>
        </pc:spChg>
        <pc:spChg chg="add mod">
          <ac:chgData name="kato yoko" userId="05faeffd7c2f10e3" providerId="LiveId" clId="{B5E39395-46F5-4658-B83F-CBEAFD08FF04}" dt="2020-09-24T01:25:52.208" v="1252" actId="1076"/>
          <ac:spMkLst>
            <pc:docMk/>
            <pc:sldMk cId="1269672753" sldId="345"/>
            <ac:spMk id="15" creationId="{47D5CF83-8B3D-4D30-96F9-2842D00110E6}"/>
          </ac:spMkLst>
        </pc:spChg>
        <pc:spChg chg="add mod">
          <ac:chgData name="kato yoko" userId="05faeffd7c2f10e3" providerId="LiveId" clId="{B5E39395-46F5-4658-B83F-CBEAFD08FF04}" dt="2020-09-24T01:25:26.691" v="1247" actId="1076"/>
          <ac:spMkLst>
            <pc:docMk/>
            <pc:sldMk cId="1269672753" sldId="345"/>
            <ac:spMk id="18" creationId="{46B65803-E499-42C3-8C91-D48563A5AF4C}"/>
          </ac:spMkLst>
        </pc:spChg>
        <pc:spChg chg="add mod">
          <ac:chgData name="kato yoko" userId="05faeffd7c2f10e3" providerId="LiveId" clId="{B5E39395-46F5-4658-B83F-CBEAFD08FF04}" dt="2020-09-24T01:25:26.691" v="1247" actId="1076"/>
          <ac:spMkLst>
            <pc:docMk/>
            <pc:sldMk cId="1269672753" sldId="345"/>
            <ac:spMk id="20" creationId="{373141F6-C520-4DC4-BE17-1296F63E09AB}"/>
          </ac:spMkLst>
        </pc:spChg>
        <pc:spChg chg="add mod">
          <ac:chgData name="kato yoko" userId="05faeffd7c2f10e3" providerId="LiveId" clId="{B5E39395-46F5-4658-B83F-CBEAFD08FF04}" dt="2020-09-23T12:22:53.813" v="1147"/>
          <ac:spMkLst>
            <pc:docMk/>
            <pc:sldMk cId="1269672753" sldId="345"/>
            <ac:spMk id="22" creationId="{9C8A0D9C-8D07-4B9D-AD07-EF729CA66FA5}"/>
          </ac:spMkLst>
        </pc:spChg>
        <pc:spChg chg="add mod">
          <ac:chgData name="kato yoko" userId="05faeffd7c2f10e3" providerId="LiveId" clId="{B5E39395-46F5-4658-B83F-CBEAFD08FF04}" dt="2020-09-23T12:23:03.628" v="1152" actId="1076"/>
          <ac:spMkLst>
            <pc:docMk/>
            <pc:sldMk cId="1269672753" sldId="345"/>
            <ac:spMk id="26" creationId="{B2432F57-26FE-4CAA-871B-15697FA6EBAC}"/>
          </ac:spMkLst>
        </pc:spChg>
        <pc:spChg chg="add mod">
          <ac:chgData name="kato yoko" userId="05faeffd7c2f10e3" providerId="LiveId" clId="{B5E39395-46F5-4658-B83F-CBEAFD08FF04}" dt="2020-09-24T01:25:57.424" v="1253" actId="14100"/>
          <ac:spMkLst>
            <pc:docMk/>
            <pc:sldMk cId="1269672753" sldId="345"/>
            <ac:spMk id="29" creationId="{2E9915AB-43DB-4FC4-BCFD-D5CB334141E9}"/>
          </ac:spMkLst>
        </pc:spChg>
        <pc:picChg chg="add mod">
          <ac:chgData name="kato yoko" userId="05faeffd7c2f10e3" providerId="LiveId" clId="{B5E39395-46F5-4658-B83F-CBEAFD08FF04}" dt="2020-09-24T01:26:01.030" v="1254" actId="1076"/>
          <ac:picMkLst>
            <pc:docMk/>
            <pc:sldMk cId="1269672753" sldId="345"/>
            <ac:picMk id="5" creationId="{36B11650-908D-42D6-AC72-ABAE1A144530}"/>
          </ac:picMkLst>
        </pc:picChg>
        <pc:picChg chg="add mod">
          <ac:chgData name="kato yoko" userId="05faeffd7c2f10e3" providerId="LiveId" clId="{B5E39395-46F5-4658-B83F-CBEAFD08FF04}" dt="2020-09-24T01:25:46.714" v="1251" actId="1076"/>
          <ac:picMkLst>
            <pc:docMk/>
            <pc:sldMk cId="1269672753" sldId="345"/>
            <ac:picMk id="7" creationId="{0BB69189-0F6B-4067-87FD-11BA484C24E2}"/>
          </ac:picMkLst>
        </pc:picChg>
        <pc:picChg chg="add del mod">
          <ac:chgData name="kato yoko" userId="05faeffd7c2f10e3" providerId="LiveId" clId="{B5E39395-46F5-4658-B83F-CBEAFD08FF04}" dt="2020-09-23T11:58:09.242" v="927" actId="478"/>
          <ac:picMkLst>
            <pc:docMk/>
            <pc:sldMk cId="1269672753" sldId="345"/>
            <ac:picMk id="10" creationId="{FCCBB3F1-6F01-4894-AEA8-6D68F37A2DE5}"/>
          </ac:picMkLst>
        </pc:picChg>
        <pc:picChg chg="add mod modCrop">
          <ac:chgData name="kato yoko" userId="05faeffd7c2f10e3" providerId="LiveId" clId="{B5E39395-46F5-4658-B83F-CBEAFD08FF04}" dt="2020-09-23T10:19:04.232" v="828" actId="1076"/>
          <ac:picMkLst>
            <pc:docMk/>
            <pc:sldMk cId="1269672753" sldId="345"/>
            <ac:picMk id="16" creationId="{85B1CD7E-A441-429E-A44F-4DFD16EB93FB}"/>
          </ac:picMkLst>
        </pc:picChg>
        <pc:picChg chg="add del mod">
          <ac:chgData name="kato yoko" userId="05faeffd7c2f10e3" providerId="LiveId" clId="{B5E39395-46F5-4658-B83F-CBEAFD08FF04}" dt="2020-09-23T12:23:05.397" v="1153" actId="478"/>
          <ac:picMkLst>
            <pc:docMk/>
            <pc:sldMk cId="1269672753" sldId="345"/>
            <ac:picMk id="24" creationId="{C3FF9B97-8434-47EA-9DBD-A88D16B921E5}"/>
          </ac:picMkLst>
        </pc:picChg>
        <pc:picChg chg="add mod ord">
          <ac:chgData name="kato yoko" userId="05faeffd7c2f10e3" providerId="LiveId" clId="{B5E39395-46F5-4658-B83F-CBEAFD08FF04}" dt="2020-09-23T12:26:33.701" v="1192" actId="167"/>
          <ac:picMkLst>
            <pc:docMk/>
            <pc:sldMk cId="1269672753" sldId="345"/>
            <ac:picMk id="28" creationId="{9911792A-B165-44DF-8B46-BD912639E029}"/>
          </ac:picMkLst>
        </pc:picChg>
      </pc:sldChg>
      <pc:sldChg chg="addSp delSp modSp new mod modAnim">
        <pc:chgData name="kato yoko" userId="05faeffd7c2f10e3" providerId="LiveId" clId="{B5E39395-46F5-4658-B83F-CBEAFD08FF04}" dt="2020-09-27T13:10:37.643" v="2924" actId="1076"/>
        <pc:sldMkLst>
          <pc:docMk/>
          <pc:sldMk cId="4014978825" sldId="346"/>
        </pc:sldMkLst>
        <pc:spChg chg="del">
          <ac:chgData name="kato yoko" userId="05faeffd7c2f10e3" providerId="LiveId" clId="{B5E39395-46F5-4658-B83F-CBEAFD08FF04}" dt="2020-09-27T00:17:11.474" v="2422" actId="478"/>
          <ac:spMkLst>
            <pc:docMk/>
            <pc:sldMk cId="4014978825" sldId="346"/>
            <ac:spMk id="2" creationId="{792F5D5C-5559-4107-A854-72CFC103A02A}"/>
          </ac:spMkLst>
        </pc:spChg>
        <pc:spChg chg="del">
          <ac:chgData name="kato yoko" userId="05faeffd7c2f10e3" providerId="LiveId" clId="{B5E39395-46F5-4658-B83F-CBEAFD08FF04}" dt="2020-09-27T00:17:11.474" v="2422" actId="478"/>
          <ac:spMkLst>
            <pc:docMk/>
            <pc:sldMk cId="4014978825" sldId="346"/>
            <ac:spMk id="3" creationId="{3D5E0BB7-D7EE-4A56-9CD7-D3E8F51AB870}"/>
          </ac:spMkLst>
        </pc:spChg>
        <pc:spChg chg="add mod">
          <ac:chgData name="kato yoko" userId="05faeffd7c2f10e3" providerId="LiveId" clId="{B5E39395-46F5-4658-B83F-CBEAFD08FF04}" dt="2020-09-27T12:47:58.856" v="2588" actId="1076"/>
          <ac:spMkLst>
            <pc:docMk/>
            <pc:sldMk cId="4014978825" sldId="346"/>
            <ac:spMk id="6" creationId="{7AE1C7D7-BA78-4E4C-82F2-510591C55739}"/>
          </ac:spMkLst>
        </pc:spChg>
        <pc:spChg chg="add mod">
          <ac:chgData name="kato yoko" userId="05faeffd7c2f10e3" providerId="LiveId" clId="{B5E39395-46F5-4658-B83F-CBEAFD08FF04}" dt="2020-09-27T12:47:58.856" v="2588" actId="1076"/>
          <ac:spMkLst>
            <pc:docMk/>
            <pc:sldMk cId="4014978825" sldId="346"/>
            <ac:spMk id="7" creationId="{CA380BEF-E976-4B74-84ED-481604DC156A}"/>
          </ac:spMkLst>
        </pc:spChg>
        <pc:spChg chg="add mod">
          <ac:chgData name="kato yoko" userId="05faeffd7c2f10e3" providerId="LiveId" clId="{B5E39395-46F5-4658-B83F-CBEAFD08FF04}" dt="2020-09-27T12:43:54.633" v="2538" actId="1076"/>
          <ac:spMkLst>
            <pc:docMk/>
            <pc:sldMk cId="4014978825" sldId="346"/>
            <ac:spMk id="12" creationId="{E3575BF8-74DB-47E9-A858-6BEF55497431}"/>
          </ac:spMkLst>
        </pc:spChg>
        <pc:spChg chg="add mod">
          <ac:chgData name="kato yoko" userId="05faeffd7c2f10e3" providerId="LiveId" clId="{B5E39395-46F5-4658-B83F-CBEAFD08FF04}" dt="2020-09-27T12:47:58.856" v="2588" actId="1076"/>
          <ac:spMkLst>
            <pc:docMk/>
            <pc:sldMk cId="4014978825" sldId="346"/>
            <ac:spMk id="14" creationId="{D17E6036-E747-4717-BBDA-A78803024350}"/>
          </ac:spMkLst>
        </pc:spChg>
        <pc:spChg chg="add del">
          <ac:chgData name="kato yoko" userId="05faeffd7c2f10e3" providerId="LiveId" clId="{B5E39395-46F5-4658-B83F-CBEAFD08FF04}" dt="2020-09-27T12:44:21.167" v="2557" actId="22"/>
          <ac:spMkLst>
            <pc:docMk/>
            <pc:sldMk cId="4014978825" sldId="346"/>
            <ac:spMk id="16" creationId="{B4F25859-A707-41E2-A86E-62A28028C58B}"/>
          </ac:spMkLst>
        </pc:spChg>
        <pc:spChg chg="add mod">
          <ac:chgData name="kato yoko" userId="05faeffd7c2f10e3" providerId="LiveId" clId="{B5E39395-46F5-4658-B83F-CBEAFD08FF04}" dt="2020-09-27T12:44:31.284" v="2563" actId="1036"/>
          <ac:spMkLst>
            <pc:docMk/>
            <pc:sldMk cId="4014978825" sldId="346"/>
            <ac:spMk id="18" creationId="{5315D333-4E53-463B-8FC2-1EBB9C4297F6}"/>
          </ac:spMkLst>
        </pc:spChg>
        <pc:spChg chg="add mod">
          <ac:chgData name="kato yoko" userId="05faeffd7c2f10e3" providerId="LiveId" clId="{B5E39395-46F5-4658-B83F-CBEAFD08FF04}" dt="2020-09-27T12:54:36.886" v="2716" actId="1076"/>
          <ac:spMkLst>
            <pc:docMk/>
            <pc:sldMk cId="4014978825" sldId="346"/>
            <ac:spMk id="25" creationId="{E59ACA2A-06BC-415F-9DC4-294F4DE28139}"/>
          </ac:spMkLst>
        </pc:spChg>
        <pc:spChg chg="add mod">
          <ac:chgData name="kato yoko" userId="05faeffd7c2f10e3" providerId="LiveId" clId="{B5E39395-46F5-4658-B83F-CBEAFD08FF04}" dt="2020-09-27T13:10:23.626" v="2923" actId="14100"/>
          <ac:spMkLst>
            <pc:docMk/>
            <pc:sldMk cId="4014978825" sldId="346"/>
            <ac:spMk id="26" creationId="{D8B89188-1805-4659-B739-98F81D39A0FE}"/>
          </ac:spMkLst>
        </pc:spChg>
        <pc:spChg chg="add mod">
          <ac:chgData name="kato yoko" userId="05faeffd7c2f10e3" providerId="LiveId" clId="{B5E39395-46F5-4658-B83F-CBEAFD08FF04}" dt="2020-09-27T12:56:28.436" v="2750" actId="1076"/>
          <ac:spMkLst>
            <pc:docMk/>
            <pc:sldMk cId="4014978825" sldId="346"/>
            <ac:spMk id="31" creationId="{D008DA02-B7E4-48C8-81C5-2DB8EFFE1075}"/>
          </ac:spMkLst>
        </pc:spChg>
        <pc:spChg chg="add mod">
          <ac:chgData name="kato yoko" userId="05faeffd7c2f10e3" providerId="LiveId" clId="{B5E39395-46F5-4658-B83F-CBEAFD08FF04}" dt="2020-09-27T13:07:53.511" v="2847" actId="1076"/>
          <ac:spMkLst>
            <pc:docMk/>
            <pc:sldMk cId="4014978825" sldId="346"/>
            <ac:spMk id="32" creationId="{B960F960-E7BD-4145-B956-1B841C81B907}"/>
          </ac:spMkLst>
        </pc:spChg>
        <pc:spChg chg="add del mod">
          <ac:chgData name="kato yoko" userId="05faeffd7c2f10e3" providerId="LiveId" clId="{B5E39395-46F5-4658-B83F-CBEAFD08FF04}" dt="2020-09-27T12:57:58.761" v="2787"/>
          <ac:spMkLst>
            <pc:docMk/>
            <pc:sldMk cId="4014978825" sldId="346"/>
            <ac:spMk id="33" creationId="{3E5EAE52-D728-4C5E-865A-A34F1D16499D}"/>
          </ac:spMkLst>
        </pc:spChg>
        <pc:spChg chg="add mod">
          <ac:chgData name="kato yoko" userId="05faeffd7c2f10e3" providerId="LiveId" clId="{B5E39395-46F5-4658-B83F-CBEAFD08FF04}" dt="2020-09-27T13:07:53.511" v="2847" actId="1076"/>
          <ac:spMkLst>
            <pc:docMk/>
            <pc:sldMk cId="4014978825" sldId="346"/>
            <ac:spMk id="34" creationId="{4F9E3BC2-8CDA-407D-8393-FFA620F48122}"/>
          </ac:spMkLst>
        </pc:spChg>
        <pc:spChg chg="add mod">
          <ac:chgData name="kato yoko" userId="05faeffd7c2f10e3" providerId="LiveId" clId="{B5E39395-46F5-4658-B83F-CBEAFD08FF04}" dt="2020-09-27T13:07:53.511" v="2847" actId="1076"/>
          <ac:spMkLst>
            <pc:docMk/>
            <pc:sldMk cId="4014978825" sldId="346"/>
            <ac:spMk id="36" creationId="{EA320CA5-4253-4EDF-BBDE-636F93E1597A}"/>
          </ac:spMkLst>
        </pc:spChg>
        <pc:spChg chg="add mod">
          <ac:chgData name="kato yoko" userId="05faeffd7c2f10e3" providerId="LiveId" clId="{B5E39395-46F5-4658-B83F-CBEAFD08FF04}" dt="2020-09-27T13:10:37.643" v="2924" actId="1076"/>
          <ac:spMkLst>
            <pc:docMk/>
            <pc:sldMk cId="4014978825" sldId="346"/>
            <ac:spMk id="39" creationId="{62BAF4AF-F7ED-4A6D-A1DE-D26BCF00D8A3}"/>
          </ac:spMkLst>
        </pc:spChg>
        <pc:spChg chg="add mod">
          <ac:chgData name="kato yoko" userId="05faeffd7c2f10e3" providerId="LiveId" clId="{B5E39395-46F5-4658-B83F-CBEAFD08FF04}" dt="2020-09-27T13:09:28.398" v="2916" actId="1076"/>
          <ac:spMkLst>
            <pc:docMk/>
            <pc:sldMk cId="4014978825" sldId="346"/>
            <ac:spMk id="44" creationId="{B3BD6D57-C38D-473B-B11C-355C5EF27D6F}"/>
          </ac:spMkLst>
        </pc:spChg>
        <pc:spChg chg="add mod">
          <ac:chgData name="kato yoko" userId="05faeffd7c2f10e3" providerId="LiveId" clId="{B5E39395-46F5-4658-B83F-CBEAFD08FF04}" dt="2020-09-27T13:09:28.398" v="2916" actId="1076"/>
          <ac:spMkLst>
            <pc:docMk/>
            <pc:sldMk cId="4014978825" sldId="346"/>
            <ac:spMk id="45" creationId="{508A3143-CAF9-4608-A942-58D37BF67A41}"/>
          </ac:spMkLst>
        </pc:spChg>
        <pc:picChg chg="add mod">
          <ac:chgData name="kato yoko" userId="05faeffd7c2f10e3" providerId="LiveId" clId="{B5E39395-46F5-4658-B83F-CBEAFD08FF04}" dt="2020-09-27T12:47:48.979" v="2587" actId="1076"/>
          <ac:picMkLst>
            <pc:docMk/>
            <pc:sldMk cId="4014978825" sldId="346"/>
            <ac:picMk id="3" creationId="{65A2BFB5-CC3F-4B36-90B7-5FC81002461B}"/>
          </ac:picMkLst>
        </pc:picChg>
        <pc:picChg chg="add del mod">
          <ac:chgData name="kato yoko" userId="05faeffd7c2f10e3" providerId="LiveId" clId="{B5E39395-46F5-4658-B83F-CBEAFD08FF04}" dt="2020-09-27T12:46:49.680" v="2578" actId="478"/>
          <ac:picMkLst>
            <pc:docMk/>
            <pc:sldMk cId="4014978825" sldId="346"/>
            <ac:picMk id="5" creationId="{36E8ED4A-7FD9-48CF-9147-F21FBA58457F}"/>
          </ac:picMkLst>
        </pc:picChg>
        <pc:picChg chg="add mod">
          <ac:chgData name="kato yoko" userId="05faeffd7c2f10e3" providerId="LiveId" clId="{B5E39395-46F5-4658-B83F-CBEAFD08FF04}" dt="2020-09-27T12:48:17.929" v="2593" actId="1076"/>
          <ac:picMkLst>
            <pc:docMk/>
            <pc:sldMk cId="4014978825" sldId="346"/>
            <ac:picMk id="9" creationId="{57A1B77D-0807-41BD-8E3A-9EFF8B61A6FA}"/>
          </ac:picMkLst>
        </pc:picChg>
        <pc:picChg chg="add mod">
          <ac:chgData name="kato yoko" userId="05faeffd7c2f10e3" providerId="LiveId" clId="{B5E39395-46F5-4658-B83F-CBEAFD08FF04}" dt="2020-09-27T12:48:14.022" v="2592" actId="14100"/>
          <ac:picMkLst>
            <pc:docMk/>
            <pc:sldMk cId="4014978825" sldId="346"/>
            <ac:picMk id="11" creationId="{FC287FFA-6058-4C83-AEA2-53773C20DF48}"/>
          </ac:picMkLst>
        </pc:picChg>
        <pc:picChg chg="add mod">
          <ac:chgData name="kato yoko" userId="05faeffd7c2f10e3" providerId="LiveId" clId="{B5E39395-46F5-4658-B83F-CBEAFD08FF04}" dt="2020-09-27T12:46:08.304" v="2574" actId="1076"/>
          <ac:picMkLst>
            <pc:docMk/>
            <pc:sldMk cId="4014978825" sldId="346"/>
            <ac:picMk id="20" creationId="{76A36DD8-17F8-4ACB-BB87-B0D05923E535}"/>
          </ac:picMkLst>
        </pc:picChg>
        <pc:picChg chg="add mod">
          <ac:chgData name="kato yoko" userId="05faeffd7c2f10e3" providerId="LiveId" clId="{B5E39395-46F5-4658-B83F-CBEAFD08FF04}" dt="2020-09-27T12:47:04.126" v="2584" actId="14100"/>
          <ac:picMkLst>
            <pc:docMk/>
            <pc:sldMk cId="4014978825" sldId="346"/>
            <ac:picMk id="22" creationId="{6C6BCB86-9D60-408C-AEF0-C94758BDAECA}"/>
          </ac:picMkLst>
        </pc:picChg>
        <pc:picChg chg="add mod">
          <ac:chgData name="kato yoko" userId="05faeffd7c2f10e3" providerId="LiveId" clId="{B5E39395-46F5-4658-B83F-CBEAFD08FF04}" dt="2020-09-27T12:49:12.126" v="2601" actId="1076"/>
          <ac:picMkLst>
            <pc:docMk/>
            <pc:sldMk cId="4014978825" sldId="346"/>
            <ac:picMk id="24" creationId="{C530903E-8977-4A70-81F8-A10591EDDCB3}"/>
          </ac:picMkLst>
        </pc:picChg>
        <pc:picChg chg="add mod">
          <ac:chgData name="kato yoko" userId="05faeffd7c2f10e3" providerId="LiveId" clId="{B5E39395-46F5-4658-B83F-CBEAFD08FF04}" dt="2020-09-27T12:54:13.018" v="2713" actId="1076"/>
          <ac:picMkLst>
            <pc:docMk/>
            <pc:sldMk cId="4014978825" sldId="346"/>
            <ac:picMk id="28" creationId="{A668750A-1C62-41FE-917C-6825D726192D}"/>
          </ac:picMkLst>
        </pc:picChg>
        <pc:picChg chg="add mod">
          <ac:chgData name="kato yoko" userId="05faeffd7c2f10e3" providerId="LiveId" clId="{B5E39395-46F5-4658-B83F-CBEAFD08FF04}" dt="2020-09-27T12:54:47.174" v="2718" actId="1076"/>
          <ac:picMkLst>
            <pc:docMk/>
            <pc:sldMk cId="4014978825" sldId="346"/>
            <ac:picMk id="30" creationId="{E37B4DA4-416E-4D72-9D66-C2B9CE60591B}"/>
          </ac:picMkLst>
        </pc:picChg>
        <pc:picChg chg="add mod">
          <ac:chgData name="kato yoko" userId="05faeffd7c2f10e3" providerId="LiveId" clId="{B5E39395-46F5-4658-B83F-CBEAFD08FF04}" dt="2020-09-27T13:05:00.245" v="2834" actId="1076"/>
          <ac:picMkLst>
            <pc:docMk/>
            <pc:sldMk cId="4014978825" sldId="346"/>
            <ac:picMk id="38" creationId="{6CC385E8-9017-4318-B046-E6CE7165B9BA}"/>
          </ac:picMkLst>
        </pc:picChg>
        <pc:picChg chg="add mod">
          <ac:chgData name="kato yoko" userId="05faeffd7c2f10e3" providerId="LiveId" clId="{B5E39395-46F5-4658-B83F-CBEAFD08FF04}" dt="2020-09-27T13:07:59.204" v="2850" actId="1076"/>
          <ac:picMkLst>
            <pc:docMk/>
            <pc:sldMk cId="4014978825" sldId="346"/>
            <ac:picMk id="41" creationId="{EAC3F7CF-AFF4-4620-B4A9-A1D64281440D}"/>
          </ac:picMkLst>
        </pc:picChg>
        <pc:picChg chg="add mod">
          <ac:chgData name="kato yoko" userId="05faeffd7c2f10e3" providerId="LiveId" clId="{B5E39395-46F5-4658-B83F-CBEAFD08FF04}" dt="2020-09-27T13:07:29.086" v="2844" actId="1076"/>
          <ac:picMkLst>
            <pc:docMk/>
            <pc:sldMk cId="4014978825" sldId="346"/>
            <ac:picMk id="43" creationId="{FE2FD719-59C7-49A7-98EF-5065F9C512BA}"/>
          </ac:picMkLst>
        </pc:picChg>
      </pc:sldChg>
      <pc:sldChg chg="addSp delSp modSp new mod">
        <pc:chgData name="kato yoko" userId="05faeffd7c2f10e3" providerId="LiveId" clId="{B5E39395-46F5-4658-B83F-CBEAFD08FF04}" dt="2020-09-28T13:48:06.062" v="3245" actId="1076"/>
        <pc:sldMkLst>
          <pc:docMk/>
          <pc:sldMk cId="3814522955" sldId="347"/>
        </pc:sldMkLst>
        <pc:spChg chg="del">
          <ac:chgData name="kato yoko" userId="05faeffd7c2f10e3" providerId="LiveId" clId="{B5E39395-46F5-4658-B83F-CBEAFD08FF04}" dt="2020-09-27T13:10:57.553" v="2925" actId="478"/>
          <ac:spMkLst>
            <pc:docMk/>
            <pc:sldMk cId="3814522955" sldId="347"/>
            <ac:spMk id="2" creationId="{D2005885-671D-4312-A4E9-DF26F391E8E9}"/>
          </ac:spMkLst>
        </pc:spChg>
        <pc:spChg chg="del">
          <ac:chgData name="kato yoko" userId="05faeffd7c2f10e3" providerId="LiveId" clId="{B5E39395-46F5-4658-B83F-CBEAFD08FF04}" dt="2020-09-27T13:10:57.553" v="2925" actId="478"/>
          <ac:spMkLst>
            <pc:docMk/>
            <pc:sldMk cId="3814522955" sldId="347"/>
            <ac:spMk id="3" creationId="{7166F41D-48F3-47D5-86B3-8FCE57E3107D}"/>
          </ac:spMkLst>
        </pc:spChg>
        <pc:spChg chg="add">
          <ac:chgData name="kato yoko" userId="05faeffd7c2f10e3" providerId="LiveId" clId="{B5E39395-46F5-4658-B83F-CBEAFD08FF04}" dt="2020-09-27T13:11:05.657" v="2926" actId="22"/>
          <ac:spMkLst>
            <pc:docMk/>
            <pc:sldMk cId="3814522955" sldId="347"/>
            <ac:spMk id="5" creationId="{7F929E5C-6BA4-43A6-997A-6B75686F233D}"/>
          </ac:spMkLst>
        </pc:spChg>
        <pc:spChg chg="add mod">
          <ac:chgData name="kato yoko" userId="05faeffd7c2f10e3" providerId="LiveId" clId="{B5E39395-46F5-4658-B83F-CBEAFD08FF04}" dt="2020-09-28T13:48:06.062" v="3245" actId="1076"/>
          <ac:spMkLst>
            <pc:docMk/>
            <pc:sldMk cId="3814522955" sldId="347"/>
            <ac:spMk id="7" creationId="{0109FD2E-3F78-4570-86E7-41A1AF44B5D3}"/>
          </ac:spMkLst>
        </pc:spChg>
        <pc:spChg chg="add del">
          <ac:chgData name="kato yoko" userId="05faeffd7c2f10e3" providerId="LiveId" clId="{B5E39395-46F5-4658-B83F-CBEAFD08FF04}" dt="2020-09-28T13:45:37.234" v="3079" actId="478"/>
          <ac:spMkLst>
            <pc:docMk/>
            <pc:sldMk cId="3814522955" sldId="347"/>
            <ac:spMk id="9" creationId="{D04F0C2B-0DA5-42C3-9603-7E8F4D816038}"/>
          </ac:spMkLst>
        </pc:spChg>
      </pc:sldChg>
      <pc:sldChg chg="addSp delSp modSp new mod">
        <pc:chgData name="kato yoko" userId="05faeffd7c2f10e3" providerId="LiveId" clId="{B5E39395-46F5-4658-B83F-CBEAFD08FF04}" dt="2020-09-29T10:11:10.927" v="4766" actId="1076"/>
        <pc:sldMkLst>
          <pc:docMk/>
          <pc:sldMk cId="3107024252" sldId="348"/>
        </pc:sldMkLst>
        <pc:spChg chg="del">
          <ac:chgData name="kato yoko" userId="05faeffd7c2f10e3" providerId="LiveId" clId="{B5E39395-46F5-4658-B83F-CBEAFD08FF04}" dt="2020-09-28T13:22:25.480" v="2928" actId="478"/>
          <ac:spMkLst>
            <pc:docMk/>
            <pc:sldMk cId="3107024252" sldId="348"/>
            <ac:spMk id="2" creationId="{98369DD4-831D-4FEB-9940-D811C4E26DDC}"/>
          </ac:spMkLst>
        </pc:spChg>
        <pc:spChg chg="del">
          <ac:chgData name="kato yoko" userId="05faeffd7c2f10e3" providerId="LiveId" clId="{B5E39395-46F5-4658-B83F-CBEAFD08FF04}" dt="2020-09-28T13:22:25.480" v="2928" actId="478"/>
          <ac:spMkLst>
            <pc:docMk/>
            <pc:sldMk cId="3107024252" sldId="348"/>
            <ac:spMk id="3" creationId="{FA781E0B-4AC7-4CA8-93C6-2F0FC4812A03}"/>
          </ac:spMkLst>
        </pc:spChg>
        <pc:graphicFrameChg chg="add mod modGraphic">
          <ac:chgData name="kato yoko" userId="05faeffd7c2f10e3" providerId="LiveId" clId="{B5E39395-46F5-4658-B83F-CBEAFD08FF04}" dt="2020-09-29T10:11:03.225" v="4764" actId="1076"/>
          <ac:graphicFrameMkLst>
            <pc:docMk/>
            <pc:sldMk cId="3107024252" sldId="348"/>
            <ac:graphicFrameMk id="4" creationId="{AF9E0097-9EFF-4E72-831B-7C4076FC43C0}"/>
          </ac:graphicFrameMkLst>
        </pc:graphicFrameChg>
        <pc:picChg chg="add mod">
          <ac:chgData name="kato yoko" userId="05faeffd7c2f10e3" providerId="LiveId" clId="{B5E39395-46F5-4658-B83F-CBEAFD08FF04}" dt="2020-09-29T08:13:39.723" v="4270" actId="1076"/>
          <ac:picMkLst>
            <pc:docMk/>
            <pc:sldMk cId="3107024252" sldId="348"/>
            <ac:picMk id="3" creationId="{E3BD4DD5-2F88-41E3-9B8E-691D33227E58}"/>
          </ac:picMkLst>
        </pc:picChg>
        <pc:picChg chg="add mod">
          <ac:chgData name="kato yoko" userId="05faeffd7c2f10e3" providerId="LiveId" clId="{B5E39395-46F5-4658-B83F-CBEAFD08FF04}" dt="2020-09-28T13:31:00.571" v="2986" actId="1076"/>
          <ac:picMkLst>
            <pc:docMk/>
            <pc:sldMk cId="3107024252" sldId="348"/>
            <ac:picMk id="6" creationId="{4F5BD7B6-1644-462E-8EFC-E0B1D8696FC6}"/>
          </ac:picMkLst>
        </pc:picChg>
        <pc:picChg chg="add mod">
          <ac:chgData name="kato yoko" userId="05faeffd7c2f10e3" providerId="LiveId" clId="{B5E39395-46F5-4658-B83F-CBEAFD08FF04}" dt="2020-09-29T08:15:40.008" v="4275" actId="1076"/>
          <ac:picMkLst>
            <pc:docMk/>
            <pc:sldMk cId="3107024252" sldId="348"/>
            <ac:picMk id="7" creationId="{87BB5369-2D2D-427F-8A1B-8BCDFDEE3CC3}"/>
          </ac:picMkLst>
        </pc:picChg>
        <pc:picChg chg="add mod">
          <ac:chgData name="kato yoko" userId="05faeffd7c2f10e3" providerId="LiveId" clId="{B5E39395-46F5-4658-B83F-CBEAFD08FF04}" dt="2020-09-28T13:30:51.630" v="2981" actId="1076"/>
          <ac:picMkLst>
            <pc:docMk/>
            <pc:sldMk cId="3107024252" sldId="348"/>
            <ac:picMk id="8" creationId="{0C208090-FDC1-4DD3-9AE1-4FAA4DAA322B}"/>
          </ac:picMkLst>
        </pc:picChg>
        <pc:picChg chg="add mod">
          <ac:chgData name="kato yoko" userId="05faeffd7c2f10e3" providerId="LiveId" clId="{B5E39395-46F5-4658-B83F-CBEAFD08FF04}" dt="2020-09-29T10:11:10.927" v="4766" actId="1076"/>
          <ac:picMkLst>
            <pc:docMk/>
            <pc:sldMk cId="3107024252" sldId="348"/>
            <ac:picMk id="9" creationId="{62B9D1BE-F93D-4119-97D0-28C8400B558B}"/>
          </ac:picMkLst>
        </pc:picChg>
        <pc:picChg chg="add mod">
          <ac:chgData name="kato yoko" userId="05faeffd7c2f10e3" providerId="LiveId" clId="{B5E39395-46F5-4658-B83F-CBEAFD08FF04}" dt="2020-09-28T13:30:45.170" v="2978" actId="1076"/>
          <ac:picMkLst>
            <pc:docMk/>
            <pc:sldMk cId="3107024252" sldId="348"/>
            <ac:picMk id="10" creationId="{1F2EEBAC-E7AE-4232-B054-04133B51680B}"/>
          </ac:picMkLst>
        </pc:picChg>
        <pc:picChg chg="add mod">
          <ac:chgData name="kato yoko" userId="05faeffd7c2f10e3" providerId="LiveId" clId="{B5E39395-46F5-4658-B83F-CBEAFD08FF04}" dt="2020-09-28T13:31:07.356" v="2989" actId="1076"/>
          <ac:picMkLst>
            <pc:docMk/>
            <pc:sldMk cId="3107024252" sldId="348"/>
            <ac:picMk id="12" creationId="{060E0CA6-8EA7-4930-AF81-8033CF7F037B}"/>
          </ac:picMkLst>
        </pc:picChg>
        <pc:picChg chg="add mod">
          <ac:chgData name="kato yoko" userId="05faeffd7c2f10e3" providerId="LiveId" clId="{B5E39395-46F5-4658-B83F-CBEAFD08FF04}" dt="2020-09-28T13:31:10.314" v="2991" actId="1076"/>
          <ac:picMkLst>
            <pc:docMk/>
            <pc:sldMk cId="3107024252" sldId="348"/>
            <ac:picMk id="14" creationId="{18122A4B-D55C-4D09-A3F2-8FC24F9066C0}"/>
          </ac:picMkLst>
        </pc:picChg>
        <pc:picChg chg="add del mod">
          <ac:chgData name="kato yoko" userId="05faeffd7c2f10e3" providerId="LiveId" clId="{B5E39395-46F5-4658-B83F-CBEAFD08FF04}" dt="2020-09-28T13:28:32.038" v="2967" actId="478"/>
          <ac:picMkLst>
            <pc:docMk/>
            <pc:sldMk cId="3107024252" sldId="348"/>
            <ac:picMk id="16" creationId="{061482BC-06E4-4EED-BEF8-FE7EEFDDC93A}"/>
          </ac:picMkLst>
        </pc:picChg>
        <pc:picChg chg="add mod">
          <ac:chgData name="kato yoko" userId="05faeffd7c2f10e3" providerId="LiveId" clId="{B5E39395-46F5-4658-B83F-CBEAFD08FF04}" dt="2020-09-28T13:31:14.278" v="2992" actId="14100"/>
          <ac:picMkLst>
            <pc:docMk/>
            <pc:sldMk cId="3107024252" sldId="348"/>
            <ac:picMk id="18" creationId="{ADE075A4-F02F-4B92-9871-C28648067868}"/>
          </ac:picMkLst>
        </pc:picChg>
        <pc:picChg chg="add mod">
          <ac:chgData name="kato yoko" userId="05faeffd7c2f10e3" providerId="LiveId" clId="{B5E39395-46F5-4658-B83F-CBEAFD08FF04}" dt="2020-09-28T13:31:19.657" v="2993" actId="1076"/>
          <ac:picMkLst>
            <pc:docMk/>
            <pc:sldMk cId="3107024252" sldId="348"/>
            <ac:picMk id="20" creationId="{0D9C436F-CB00-4CF5-B8B5-B86BCAA88FBD}"/>
          </ac:picMkLst>
        </pc:picChg>
        <pc:picChg chg="add mod modCrop">
          <ac:chgData name="kato yoko" userId="05faeffd7c2f10e3" providerId="LiveId" clId="{B5E39395-46F5-4658-B83F-CBEAFD08FF04}" dt="2020-09-28T13:33:36.438" v="3025" actId="1076"/>
          <ac:picMkLst>
            <pc:docMk/>
            <pc:sldMk cId="3107024252" sldId="348"/>
            <ac:picMk id="22" creationId="{4AAEAEF5-1338-4291-8A5F-E4A418EBE310}"/>
          </ac:picMkLst>
        </pc:picChg>
        <pc:picChg chg="add mod">
          <ac:chgData name="kato yoko" userId="05faeffd7c2f10e3" providerId="LiveId" clId="{B5E39395-46F5-4658-B83F-CBEAFD08FF04}" dt="2020-09-28T13:32:51.033" v="3009" actId="1076"/>
          <ac:picMkLst>
            <pc:docMk/>
            <pc:sldMk cId="3107024252" sldId="348"/>
            <ac:picMk id="24" creationId="{4FE862DE-6697-46D3-A450-7A2B5F38D7DD}"/>
          </ac:picMkLst>
        </pc:picChg>
        <pc:picChg chg="add del mod">
          <ac:chgData name="kato yoko" userId="05faeffd7c2f10e3" providerId="LiveId" clId="{B5E39395-46F5-4658-B83F-CBEAFD08FF04}" dt="2020-09-28T13:32:11.415" v="3002" actId="478"/>
          <ac:picMkLst>
            <pc:docMk/>
            <pc:sldMk cId="3107024252" sldId="348"/>
            <ac:picMk id="26" creationId="{6A6BD1E2-85AC-4326-90BB-6BBF157A1C0E}"/>
          </ac:picMkLst>
        </pc:picChg>
        <pc:picChg chg="add mod">
          <ac:chgData name="kato yoko" userId="05faeffd7c2f10e3" providerId="LiveId" clId="{B5E39395-46F5-4658-B83F-CBEAFD08FF04}" dt="2020-09-28T13:32:56.110" v="3010" actId="1076"/>
          <ac:picMkLst>
            <pc:docMk/>
            <pc:sldMk cId="3107024252" sldId="348"/>
            <ac:picMk id="28" creationId="{C80B1415-53D7-43C4-8924-40D7B44CA511}"/>
          </ac:picMkLst>
        </pc:picChg>
        <pc:picChg chg="add mod">
          <ac:chgData name="kato yoko" userId="05faeffd7c2f10e3" providerId="LiveId" clId="{B5E39395-46F5-4658-B83F-CBEAFD08FF04}" dt="2020-09-28T13:33:08.191" v="3015" actId="1076"/>
          <ac:picMkLst>
            <pc:docMk/>
            <pc:sldMk cId="3107024252" sldId="348"/>
            <ac:picMk id="30" creationId="{7DD1E805-98E9-4E13-877D-DA7ECF30A518}"/>
          </ac:picMkLst>
        </pc:picChg>
        <pc:picChg chg="add mod">
          <ac:chgData name="kato yoko" userId="05faeffd7c2f10e3" providerId="LiveId" clId="{B5E39395-46F5-4658-B83F-CBEAFD08FF04}" dt="2020-09-28T13:34:56.821" v="3028" actId="1076"/>
          <ac:picMkLst>
            <pc:docMk/>
            <pc:sldMk cId="3107024252" sldId="348"/>
            <ac:picMk id="32" creationId="{854CFD37-70EF-452D-B914-6EE45856E84B}"/>
          </ac:picMkLst>
        </pc:picChg>
        <pc:picChg chg="add mod">
          <ac:chgData name="kato yoko" userId="05faeffd7c2f10e3" providerId="LiveId" clId="{B5E39395-46F5-4658-B83F-CBEAFD08FF04}" dt="2020-09-28T14:12:36.237" v="3618" actId="1076"/>
          <ac:picMkLst>
            <pc:docMk/>
            <pc:sldMk cId="3107024252" sldId="348"/>
            <ac:picMk id="34" creationId="{CD220BD9-922F-4F1C-9150-0078F00308D1}"/>
          </ac:picMkLst>
        </pc:picChg>
      </pc:sldChg>
      <pc:sldChg chg="addSp delSp modSp new mod modAnim">
        <pc:chgData name="kato yoko" userId="05faeffd7c2f10e3" providerId="LiveId" clId="{B5E39395-46F5-4658-B83F-CBEAFD08FF04}" dt="2020-09-29T08:04:15.430" v="4232" actId="1038"/>
        <pc:sldMkLst>
          <pc:docMk/>
          <pc:sldMk cId="3008052398" sldId="349"/>
        </pc:sldMkLst>
        <pc:spChg chg="del">
          <ac:chgData name="kato yoko" userId="05faeffd7c2f10e3" providerId="LiveId" clId="{B5E39395-46F5-4658-B83F-CBEAFD08FF04}" dt="2020-09-28T13:35:12.802" v="3030" actId="478"/>
          <ac:spMkLst>
            <pc:docMk/>
            <pc:sldMk cId="3008052398" sldId="349"/>
            <ac:spMk id="2" creationId="{E2377B8A-A1DF-4FCA-A679-77179181E16A}"/>
          </ac:spMkLst>
        </pc:spChg>
        <pc:spChg chg="del">
          <ac:chgData name="kato yoko" userId="05faeffd7c2f10e3" providerId="LiveId" clId="{B5E39395-46F5-4658-B83F-CBEAFD08FF04}" dt="2020-09-28T13:35:12.802" v="3030" actId="478"/>
          <ac:spMkLst>
            <pc:docMk/>
            <pc:sldMk cId="3008052398" sldId="349"/>
            <ac:spMk id="3" creationId="{5CC92DC3-BDB3-4C11-B8BD-EA6C1E43D6AA}"/>
          </ac:spMkLst>
        </pc:spChg>
        <pc:spChg chg="add mod">
          <ac:chgData name="kato yoko" userId="05faeffd7c2f10e3" providerId="LiveId" clId="{B5E39395-46F5-4658-B83F-CBEAFD08FF04}" dt="2020-09-29T08:01:49.758" v="4199" actId="14100"/>
          <ac:spMkLst>
            <pc:docMk/>
            <pc:sldMk cId="3008052398" sldId="349"/>
            <ac:spMk id="7" creationId="{41956B52-7C2F-42F8-8AD6-F8C491E4B1DD}"/>
          </ac:spMkLst>
        </pc:spChg>
        <pc:spChg chg="add mod">
          <ac:chgData name="kato yoko" userId="05faeffd7c2f10e3" providerId="LiveId" clId="{B5E39395-46F5-4658-B83F-CBEAFD08FF04}" dt="2020-09-28T13:48:55.232" v="3299" actId="1076"/>
          <ac:spMkLst>
            <pc:docMk/>
            <pc:sldMk cId="3008052398" sldId="349"/>
            <ac:spMk id="8" creationId="{71ED3531-B816-4B98-8EA2-5A2FF282A2E5}"/>
          </ac:spMkLst>
        </pc:spChg>
        <pc:spChg chg="add mod">
          <ac:chgData name="kato yoko" userId="05faeffd7c2f10e3" providerId="LiveId" clId="{B5E39395-46F5-4658-B83F-CBEAFD08FF04}" dt="2020-09-28T13:50:20.721" v="3335" actId="1037"/>
          <ac:spMkLst>
            <pc:docMk/>
            <pc:sldMk cId="3008052398" sldId="349"/>
            <ac:spMk id="9" creationId="{3F2F8D56-EA33-4DE1-9CA1-A9F9FE899F42}"/>
          </ac:spMkLst>
        </pc:spChg>
        <pc:spChg chg="add mod">
          <ac:chgData name="kato yoko" userId="05faeffd7c2f10e3" providerId="LiveId" clId="{B5E39395-46F5-4658-B83F-CBEAFD08FF04}" dt="2020-09-28T13:50:39.555" v="3351" actId="1036"/>
          <ac:spMkLst>
            <pc:docMk/>
            <pc:sldMk cId="3008052398" sldId="349"/>
            <ac:spMk id="11" creationId="{07B3628A-E809-4270-8383-C49A4A006307}"/>
          </ac:spMkLst>
        </pc:spChg>
        <pc:spChg chg="add mod">
          <ac:chgData name="kato yoko" userId="05faeffd7c2f10e3" providerId="LiveId" clId="{B5E39395-46F5-4658-B83F-CBEAFD08FF04}" dt="2020-09-29T08:01:46.492" v="4198" actId="1076"/>
          <ac:spMkLst>
            <pc:docMk/>
            <pc:sldMk cId="3008052398" sldId="349"/>
            <ac:spMk id="13" creationId="{F8D96482-6249-4E2B-8ADE-D2E758D23E16}"/>
          </ac:spMkLst>
        </pc:spChg>
        <pc:spChg chg="add mod">
          <ac:chgData name="kato yoko" userId="05faeffd7c2f10e3" providerId="LiveId" clId="{B5E39395-46F5-4658-B83F-CBEAFD08FF04}" dt="2020-09-29T08:01:55.677" v="4200" actId="1076"/>
          <ac:spMkLst>
            <pc:docMk/>
            <pc:sldMk cId="3008052398" sldId="349"/>
            <ac:spMk id="15" creationId="{827F2F1A-460A-4858-9A70-2AE0EEF5F95B}"/>
          </ac:spMkLst>
        </pc:spChg>
        <pc:spChg chg="add mod">
          <ac:chgData name="kato yoko" userId="05faeffd7c2f10e3" providerId="LiveId" clId="{B5E39395-46F5-4658-B83F-CBEAFD08FF04}" dt="2020-09-29T06:16:46.536" v="3883" actId="13822"/>
          <ac:spMkLst>
            <pc:docMk/>
            <pc:sldMk cId="3008052398" sldId="349"/>
            <ac:spMk id="16" creationId="{FC2D470E-FF6A-4B4C-A5F4-6E8FF1E8C4E6}"/>
          </ac:spMkLst>
        </pc:spChg>
        <pc:spChg chg="add del mod">
          <ac:chgData name="kato yoko" userId="05faeffd7c2f10e3" providerId="LiveId" clId="{B5E39395-46F5-4658-B83F-CBEAFD08FF04}" dt="2020-09-28T14:17:27.464" v="3765" actId="478"/>
          <ac:spMkLst>
            <pc:docMk/>
            <pc:sldMk cId="3008052398" sldId="349"/>
            <ac:spMk id="17" creationId="{7982F339-493C-4E88-B931-1271E85B180D}"/>
          </ac:spMkLst>
        </pc:spChg>
        <pc:spChg chg="add del mod">
          <ac:chgData name="kato yoko" userId="05faeffd7c2f10e3" providerId="LiveId" clId="{B5E39395-46F5-4658-B83F-CBEAFD08FF04}" dt="2020-09-28T14:17:32.705" v="3766" actId="478"/>
          <ac:spMkLst>
            <pc:docMk/>
            <pc:sldMk cId="3008052398" sldId="349"/>
            <ac:spMk id="19" creationId="{30957D0C-B224-4790-B2D1-23EAB2695594}"/>
          </ac:spMkLst>
        </pc:spChg>
        <pc:spChg chg="add mod">
          <ac:chgData name="kato yoko" userId="05faeffd7c2f10e3" providerId="LiveId" clId="{B5E39395-46F5-4658-B83F-CBEAFD08FF04}" dt="2020-09-29T06:23:20.722" v="3965" actId="1076"/>
          <ac:spMkLst>
            <pc:docMk/>
            <pc:sldMk cId="3008052398" sldId="349"/>
            <ac:spMk id="20" creationId="{BCA87979-BBF1-4D18-801A-52C095E23DE3}"/>
          </ac:spMkLst>
        </pc:spChg>
        <pc:spChg chg="add mod">
          <ac:chgData name="kato yoko" userId="05faeffd7c2f10e3" providerId="LiveId" clId="{B5E39395-46F5-4658-B83F-CBEAFD08FF04}" dt="2020-09-29T08:02:31.578" v="4206" actId="1076"/>
          <ac:spMkLst>
            <pc:docMk/>
            <pc:sldMk cId="3008052398" sldId="349"/>
            <ac:spMk id="21" creationId="{B84DBF60-C262-40E3-9607-22B1A5B791E0}"/>
          </ac:spMkLst>
        </pc:spChg>
        <pc:spChg chg="add mod">
          <ac:chgData name="kato yoko" userId="05faeffd7c2f10e3" providerId="LiveId" clId="{B5E39395-46F5-4658-B83F-CBEAFD08FF04}" dt="2020-09-29T06:23:20.722" v="3965" actId="1076"/>
          <ac:spMkLst>
            <pc:docMk/>
            <pc:sldMk cId="3008052398" sldId="349"/>
            <ac:spMk id="23" creationId="{C299C3C0-C5CF-4C99-89AF-D92B35A5F572}"/>
          </ac:spMkLst>
        </pc:spChg>
        <pc:spChg chg="add mod">
          <ac:chgData name="kato yoko" userId="05faeffd7c2f10e3" providerId="LiveId" clId="{B5E39395-46F5-4658-B83F-CBEAFD08FF04}" dt="2020-09-29T06:23:20.722" v="3965" actId="1076"/>
          <ac:spMkLst>
            <pc:docMk/>
            <pc:sldMk cId="3008052398" sldId="349"/>
            <ac:spMk id="25" creationId="{103151B5-E129-4087-88C2-12E5277810CC}"/>
          </ac:spMkLst>
        </pc:spChg>
        <pc:spChg chg="add mod">
          <ac:chgData name="kato yoko" userId="05faeffd7c2f10e3" providerId="LiveId" clId="{B5E39395-46F5-4658-B83F-CBEAFD08FF04}" dt="2020-09-29T08:02:36.906" v="4207" actId="1076"/>
          <ac:spMkLst>
            <pc:docMk/>
            <pc:sldMk cId="3008052398" sldId="349"/>
            <ac:spMk id="27" creationId="{A0177A9F-013E-4D6D-90DD-71EEB4C39FE7}"/>
          </ac:spMkLst>
        </pc:spChg>
        <pc:spChg chg="add mod">
          <ac:chgData name="kato yoko" userId="05faeffd7c2f10e3" providerId="LiveId" clId="{B5E39395-46F5-4658-B83F-CBEAFD08FF04}" dt="2020-09-29T08:02:40.160" v="4208" actId="1076"/>
          <ac:spMkLst>
            <pc:docMk/>
            <pc:sldMk cId="3008052398" sldId="349"/>
            <ac:spMk id="32" creationId="{62396BF1-E9B9-472B-9352-DADDB8924913}"/>
          </ac:spMkLst>
        </pc:spChg>
        <pc:spChg chg="add del mod">
          <ac:chgData name="kato yoko" userId="05faeffd7c2f10e3" providerId="LiveId" clId="{B5E39395-46F5-4658-B83F-CBEAFD08FF04}" dt="2020-09-28T14:16:58.566" v="3757" actId="478"/>
          <ac:spMkLst>
            <pc:docMk/>
            <pc:sldMk cId="3008052398" sldId="349"/>
            <ac:spMk id="34" creationId="{03CA5079-250B-42E5-A121-B3CB9A03EFC5}"/>
          </ac:spMkLst>
        </pc:spChg>
        <pc:spChg chg="add del mod">
          <ac:chgData name="kato yoko" userId="05faeffd7c2f10e3" providerId="LiveId" clId="{B5E39395-46F5-4658-B83F-CBEAFD08FF04}" dt="2020-09-28T14:16:58.566" v="3757" actId="478"/>
          <ac:spMkLst>
            <pc:docMk/>
            <pc:sldMk cId="3008052398" sldId="349"/>
            <ac:spMk id="36" creationId="{F410B36D-5948-4B02-9BA3-5E510E991DFE}"/>
          </ac:spMkLst>
        </pc:spChg>
        <pc:spChg chg="add mod">
          <ac:chgData name="kato yoko" userId="05faeffd7c2f10e3" providerId="LiveId" clId="{B5E39395-46F5-4658-B83F-CBEAFD08FF04}" dt="2020-09-29T08:03:19.617" v="4218" actId="1076"/>
          <ac:spMkLst>
            <pc:docMk/>
            <pc:sldMk cId="3008052398" sldId="349"/>
            <ac:spMk id="38" creationId="{940CF1B4-915A-4AFE-A84C-86C96009FB96}"/>
          </ac:spMkLst>
        </pc:spChg>
        <pc:spChg chg="add mod">
          <ac:chgData name="kato yoko" userId="05faeffd7c2f10e3" providerId="LiveId" clId="{B5E39395-46F5-4658-B83F-CBEAFD08FF04}" dt="2020-09-29T06:24:07.269" v="3969" actId="1076"/>
          <ac:spMkLst>
            <pc:docMk/>
            <pc:sldMk cId="3008052398" sldId="349"/>
            <ac:spMk id="39" creationId="{5EA450BA-AE9B-4BB4-8FC9-F3546ADFBD4B}"/>
          </ac:spMkLst>
        </pc:spChg>
        <pc:spChg chg="add mod">
          <ac:chgData name="kato yoko" userId="05faeffd7c2f10e3" providerId="LiveId" clId="{B5E39395-46F5-4658-B83F-CBEAFD08FF04}" dt="2020-09-29T06:24:07.269" v="3969" actId="1076"/>
          <ac:spMkLst>
            <pc:docMk/>
            <pc:sldMk cId="3008052398" sldId="349"/>
            <ac:spMk id="40" creationId="{AD7BFEF0-EE5F-4768-9A9B-D3074795F569}"/>
          </ac:spMkLst>
        </pc:spChg>
        <pc:spChg chg="add mod">
          <ac:chgData name="kato yoko" userId="05faeffd7c2f10e3" providerId="LiveId" clId="{B5E39395-46F5-4658-B83F-CBEAFD08FF04}" dt="2020-09-29T06:24:07.269" v="3969" actId="1076"/>
          <ac:spMkLst>
            <pc:docMk/>
            <pc:sldMk cId="3008052398" sldId="349"/>
            <ac:spMk id="41" creationId="{7CD3A4B8-77E4-4DEB-9FE7-6DB471C54F86}"/>
          </ac:spMkLst>
        </pc:spChg>
        <pc:spChg chg="add del mod">
          <ac:chgData name="kato yoko" userId="05faeffd7c2f10e3" providerId="LiveId" clId="{B5E39395-46F5-4658-B83F-CBEAFD08FF04}" dt="2020-09-29T07:56:24.515" v="4188" actId="478"/>
          <ac:spMkLst>
            <pc:docMk/>
            <pc:sldMk cId="3008052398" sldId="349"/>
            <ac:spMk id="42" creationId="{DAB576D3-8E13-4814-95CB-6685814BA26F}"/>
          </ac:spMkLst>
        </pc:spChg>
        <pc:spChg chg="add del mod">
          <ac:chgData name="kato yoko" userId="05faeffd7c2f10e3" providerId="LiveId" clId="{B5E39395-46F5-4658-B83F-CBEAFD08FF04}" dt="2020-09-28T14:16:58.566" v="3757" actId="478"/>
          <ac:spMkLst>
            <pc:docMk/>
            <pc:sldMk cId="3008052398" sldId="349"/>
            <ac:spMk id="43" creationId="{8964CDC2-4A06-406D-9833-9C4FE2CA784A}"/>
          </ac:spMkLst>
        </pc:spChg>
        <pc:spChg chg="add mod">
          <ac:chgData name="kato yoko" userId="05faeffd7c2f10e3" providerId="LiveId" clId="{B5E39395-46F5-4658-B83F-CBEAFD08FF04}" dt="2020-09-29T06:22:36.279" v="3959" actId="1076"/>
          <ac:spMkLst>
            <pc:docMk/>
            <pc:sldMk cId="3008052398" sldId="349"/>
            <ac:spMk id="44" creationId="{6DE247AB-A466-4352-AA80-FC0B7019DB6F}"/>
          </ac:spMkLst>
        </pc:spChg>
        <pc:spChg chg="add del mod">
          <ac:chgData name="kato yoko" userId="05faeffd7c2f10e3" providerId="LiveId" clId="{B5E39395-46F5-4658-B83F-CBEAFD08FF04}" dt="2020-09-28T14:17:01.880" v="3758" actId="478"/>
          <ac:spMkLst>
            <pc:docMk/>
            <pc:sldMk cId="3008052398" sldId="349"/>
            <ac:spMk id="44" creationId="{81D99B9A-61F4-492A-8389-796D1A3F2999}"/>
          </ac:spMkLst>
        </pc:spChg>
        <pc:spChg chg="add del mod">
          <ac:chgData name="kato yoko" userId="05faeffd7c2f10e3" providerId="LiveId" clId="{B5E39395-46F5-4658-B83F-CBEAFD08FF04}" dt="2020-09-29T07:56:24.515" v="4188" actId="478"/>
          <ac:spMkLst>
            <pc:docMk/>
            <pc:sldMk cId="3008052398" sldId="349"/>
            <ac:spMk id="46" creationId="{2807A01C-7AE3-49CA-8651-7CBB9330CE16}"/>
          </ac:spMkLst>
        </pc:spChg>
        <pc:spChg chg="add del mod">
          <ac:chgData name="kato yoko" userId="05faeffd7c2f10e3" providerId="LiveId" clId="{B5E39395-46F5-4658-B83F-CBEAFD08FF04}" dt="2020-09-29T07:55:54.765" v="4180" actId="478"/>
          <ac:spMkLst>
            <pc:docMk/>
            <pc:sldMk cId="3008052398" sldId="349"/>
            <ac:spMk id="53" creationId="{1BE77417-380D-4D8C-BB1A-68D68D778E59}"/>
          </ac:spMkLst>
        </pc:spChg>
        <pc:spChg chg="add mod">
          <ac:chgData name="kato yoko" userId="05faeffd7c2f10e3" providerId="LiveId" clId="{B5E39395-46F5-4658-B83F-CBEAFD08FF04}" dt="2020-09-29T08:03:38.716" v="4225" actId="14100"/>
          <ac:spMkLst>
            <pc:docMk/>
            <pc:sldMk cId="3008052398" sldId="349"/>
            <ac:spMk id="54" creationId="{EE95CADD-EBB4-4CC5-A624-FD0773DD91A4}"/>
          </ac:spMkLst>
        </pc:spChg>
        <pc:spChg chg="add mod">
          <ac:chgData name="kato yoko" userId="05faeffd7c2f10e3" providerId="LiveId" clId="{B5E39395-46F5-4658-B83F-CBEAFD08FF04}" dt="2020-09-29T08:03:51.125" v="4227" actId="1076"/>
          <ac:spMkLst>
            <pc:docMk/>
            <pc:sldMk cId="3008052398" sldId="349"/>
            <ac:spMk id="55" creationId="{9A69DF1A-6410-4938-8049-028D9A535E04}"/>
          </ac:spMkLst>
        </pc:spChg>
        <pc:spChg chg="add mod">
          <ac:chgData name="kato yoko" userId="05faeffd7c2f10e3" providerId="LiveId" clId="{B5E39395-46F5-4658-B83F-CBEAFD08FF04}" dt="2020-09-29T07:55:47.047" v="4175" actId="1076"/>
          <ac:spMkLst>
            <pc:docMk/>
            <pc:sldMk cId="3008052398" sldId="349"/>
            <ac:spMk id="59" creationId="{30B3BAE2-5886-46F8-AEED-2BC9DC50E1EB}"/>
          </ac:spMkLst>
        </pc:spChg>
        <pc:spChg chg="add mod">
          <ac:chgData name="kato yoko" userId="05faeffd7c2f10e3" providerId="LiveId" clId="{B5E39395-46F5-4658-B83F-CBEAFD08FF04}" dt="2020-09-29T08:03:12.589" v="4217" actId="1076"/>
          <ac:spMkLst>
            <pc:docMk/>
            <pc:sldMk cId="3008052398" sldId="349"/>
            <ac:spMk id="60" creationId="{3FDE7F3D-C1C2-4489-8A0C-0010B7E5DD61}"/>
          </ac:spMkLst>
        </pc:spChg>
        <pc:picChg chg="add mod">
          <ac:chgData name="kato yoko" userId="05faeffd7c2f10e3" providerId="LiveId" clId="{B5E39395-46F5-4658-B83F-CBEAFD08FF04}" dt="2020-09-29T06:16:51.700" v="3885" actId="1076"/>
          <ac:picMkLst>
            <pc:docMk/>
            <pc:sldMk cId="3008052398" sldId="349"/>
            <ac:picMk id="3" creationId="{D872F772-15B0-483A-87B3-09D2CF46B432}"/>
          </ac:picMkLst>
        </pc:picChg>
        <pc:picChg chg="add mod">
          <ac:chgData name="kato yoko" userId="05faeffd7c2f10e3" providerId="LiveId" clId="{B5E39395-46F5-4658-B83F-CBEAFD08FF04}" dt="2020-09-28T14:16:41.794" v="3753" actId="1076"/>
          <ac:picMkLst>
            <pc:docMk/>
            <pc:sldMk cId="3008052398" sldId="349"/>
            <ac:picMk id="5" creationId="{0ACB4FA1-B267-4D90-8648-A3829BB70A99}"/>
          </ac:picMkLst>
        </pc:picChg>
        <pc:picChg chg="add mod">
          <ac:chgData name="kato yoko" userId="05faeffd7c2f10e3" providerId="LiveId" clId="{B5E39395-46F5-4658-B83F-CBEAFD08FF04}" dt="2020-09-28T14:16:44.029" v="3754" actId="1076"/>
          <ac:picMkLst>
            <pc:docMk/>
            <pc:sldMk cId="3008052398" sldId="349"/>
            <ac:picMk id="6" creationId="{67283789-27D7-4EA1-8EBC-4CBA173E8BF5}"/>
          </ac:picMkLst>
        </pc:picChg>
        <pc:picChg chg="add mod ord">
          <ac:chgData name="kato yoko" userId="05faeffd7c2f10e3" providerId="LiveId" clId="{B5E39395-46F5-4658-B83F-CBEAFD08FF04}" dt="2020-09-29T06:16:26.171" v="3877" actId="166"/>
          <ac:picMkLst>
            <pc:docMk/>
            <pc:sldMk cId="3008052398" sldId="349"/>
            <ac:picMk id="10" creationId="{D30C902A-757D-408A-96C1-B0AB05BE8D57}"/>
          </ac:picMkLst>
        </pc:picChg>
        <pc:picChg chg="add mod">
          <ac:chgData name="kato yoko" userId="05faeffd7c2f10e3" providerId="LiveId" clId="{B5E39395-46F5-4658-B83F-CBEAFD08FF04}" dt="2020-09-29T06:16:55.361" v="3886" actId="1076"/>
          <ac:picMkLst>
            <pc:docMk/>
            <pc:sldMk cId="3008052398" sldId="349"/>
            <ac:picMk id="14" creationId="{7ACC7439-31F6-4DB4-8284-97984B0ECF00}"/>
          </ac:picMkLst>
        </pc:picChg>
        <pc:picChg chg="add mod">
          <ac:chgData name="kato yoko" userId="05faeffd7c2f10e3" providerId="LiveId" clId="{B5E39395-46F5-4658-B83F-CBEAFD08FF04}" dt="2020-09-29T06:18:28.673" v="3898" actId="1076"/>
          <ac:picMkLst>
            <pc:docMk/>
            <pc:sldMk cId="3008052398" sldId="349"/>
            <ac:picMk id="18" creationId="{EB5D7704-7F27-4537-93A2-C36FEA78AFED}"/>
          </ac:picMkLst>
        </pc:picChg>
        <pc:picChg chg="add del mod">
          <ac:chgData name="kato yoko" userId="05faeffd7c2f10e3" providerId="LiveId" clId="{B5E39395-46F5-4658-B83F-CBEAFD08FF04}" dt="2020-09-29T06:19:35.018" v="3905" actId="478"/>
          <ac:picMkLst>
            <pc:docMk/>
            <pc:sldMk cId="3008052398" sldId="349"/>
            <ac:picMk id="19" creationId="{A7220972-9361-4E92-9469-E6C136464332}"/>
          </ac:picMkLst>
        </pc:picChg>
        <pc:picChg chg="add del mod">
          <ac:chgData name="kato yoko" userId="05faeffd7c2f10e3" providerId="LiveId" clId="{B5E39395-46F5-4658-B83F-CBEAFD08FF04}" dt="2020-09-29T06:19:34.268" v="3904" actId="478"/>
          <ac:picMkLst>
            <pc:docMk/>
            <pc:sldMk cId="3008052398" sldId="349"/>
            <ac:picMk id="22" creationId="{6354BA04-5F09-4D44-95E1-966F1BAC13D3}"/>
          </ac:picMkLst>
        </pc:picChg>
        <pc:picChg chg="add mod">
          <ac:chgData name="kato yoko" userId="05faeffd7c2f10e3" providerId="LiveId" clId="{B5E39395-46F5-4658-B83F-CBEAFD08FF04}" dt="2020-09-29T06:22:13.603" v="3951" actId="1076"/>
          <ac:picMkLst>
            <pc:docMk/>
            <pc:sldMk cId="3008052398" sldId="349"/>
            <ac:picMk id="26" creationId="{65CFCDB2-45B2-49F0-AD94-1719F068D318}"/>
          </ac:picMkLst>
        </pc:picChg>
        <pc:picChg chg="add mod">
          <ac:chgData name="kato yoko" userId="05faeffd7c2f10e3" providerId="LiveId" clId="{B5E39395-46F5-4658-B83F-CBEAFD08FF04}" dt="2020-09-29T06:22:20.682" v="3954" actId="1076"/>
          <ac:picMkLst>
            <pc:docMk/>
            <pc:sldMk cId="3008052398" sldId="349"/>
            <ac:picMk id="28" creationId="{CA57605F-514A-4A09-84A7-AD0A0F26D661}"/>
          </ac:picMkLst>
        </pc:picChg>
        <pc:picChg chg="add del mod">
          <ac:chgData name="kato yoko" userId="05faeffd7c2f10e3" providerId="LiveId" clId="{B5E39395-46F5-4658-B83F-CBEAFD08FF04}" dt="2020-09-28T14:16:53.869" v="3756" actId="478"/>
          <ac:picMkLst>
            <pc:docMk/>
            <pc:sldMk cId="3008052398" sldId="349"/>
            <ac:picMk id="29" creationId="{F5DC0F9F-011E-4F9B-A1B8-1E4B8C66836D}"/>
          </ac:picMkLst>
        </pc:picChg>
        <pc:picChg chg="add mod">
          <ac:chgData name="kato yoko" userId="05faeffd7c2f10e3" providerId="LiveId" clId="{B5E39395-46F5-4658-B83F-CBEAFD08FF04}" dt="2020-09-29T06:22:30.966" v="3958" actId="1076"/>
          <ac:picMkLst>
            <pc:docMk/>
            <pc:sldMk cId="3008052398" sldId="349"/>
            <ac:picMk id="30" creationId="{B13B42B7-8302-41DE-B749-FA8C9A121542}"/>
          </ac:picMkLst>
        </pc:picChg>
        <pc:picChg chg="add del mod">
          <ac:chgData name="kato yoko" userId="05faeffd7c2f10e3" providerId="LiveId" clId="{B5E39395-46F5-4658-B83F-CBEAFD08FF04}" dt="2020-09-28T14:16:58.566" v="3757" actId="478"/>
          <ac:picMkLst>
            <pc:docMk/>
            <pc:sldMk cId="3008052398" sldId="349"/>
            <ac:picMk id="31" creationId="{7D7BB6A9-1CE3-4D66-A214-CD31E06A444D}"/>
          </ac:picMkLst>
        </pc:picChg>
        <pc:picChg chg="add del mod">
          <ac:chgData name="kato yoko" userId="05faeffd7c2f10e3" providerId="LiveId" clId="{B5E39395-46F5-4658-B83F-CBEAFD08FF04}" dt="2020-09-28T14:16:58.566" v="3757" actId="478"/>
          <ac:picMkLst>
            <pc:docMk/>
            <pc:sldMk cId="3008052398" sldId="349"/>
            <ac:picMk id="33" creationId="{A92FA149-312B-4E42-8A85-C4E74BE24AE0}"/>
          </ac:picMkLst>
        </pc:picChg>
        <pc:picChg chg="add mod">
          <ac:chgData name="kato yoko" userId="05faeffd7c2f10e3" providerId="LiveId" clId="{B5E39395-46F5-4658-B83F-CBEAFD08FF04}" dt="2020-09-29T06:22:41.605" v="3961" actId="1076"/>
          <ac:picMkLst>
            <pc:docMk/>
            <pc:sldMk cId="3008052398" sldId="349"/>
            <ac:picMk id="34" creationId="{CCCE95C5-E127-45A3-AC46-9E6BF89C2827}"/>
          </ac:picMkLst>
        </pc:picChg>
        <pc:picChg chg="add mod">
          <ac:chgData name="kato yoko" userId="05faeffd7c2f10e3" providerId="LiveId" clId="{B5E39395-46F5-4658-B83F-CBEAFD08FF04}" dt="2020-09-29T06:24:50.018" v="3976" actId="1076"/>
          <ac:picMkLst>
            <pc:docMk/>
            <pc:sldMk cId="3008052398" sldId="349"/>
            <ac:picMk id="45" creationId="{6F1D15E3-4ADD-4954-88FB-02D1F032A5E0}"/>
          </ac:picMkLst>
        </pc:picChg>
        <pc:picChg chg="add del mod">
          <ac:chgData name="kato yoko" userId="05faeffd7c2f10e3" providerId="LiveId" clId="{B5E39395-46F5-4658-B83F-CBEAFD08FF04}" dt="2020-09-29T07:55:52.793" v="4178" actId="478"/>
          <ac:picMkLst>
            <pc:docMk/>
            <pc:sldMk cId="3008052398" sldId="349"/>
            <ac:picMk id="48" creationId="{49AC7F9E-E279-4CEF-A7FA-E1BF40C05441}"/>
          </ac:picMkLst>
        </pc:picChg>
        <pc:picChg chg="add del mod modCrop">
          <ac:chgData name="kato yoko" userId="05faeffd7c2f10e3" providerId="LiveId" clId="{B5E39395-46F5-4658-B83F-CBEAFD08FF04}" dt="2020-09-29T07:55:54.031" v="4179" actId="478"/>
          <ac:picMkLst>
            <pc:docMk/>
            <pc:sldMk cId="3008052398" sldId="349"/>
            <ac:picMk id="50" creationId="{348217C6-DBAD-4E04-99CC-F4A0AD811ADF}"/>
          </ac:picMkLst>
        </pc:picChg>
        <pc:picChg chg="add del mod">
          <ac:chgData name="kato yoko" userId="05faeffd7c2f10e3" providerId="LiveId" clId="{B5E39395-46F5-4658-B83F-CBEAFD08FF04}" dt="2020-09-29T07:55:52.005" v="4177" actId="478"/>
          <ac:picMkLst>
            <pc:docMk/>
            <pc:sldMk cId="3008052398" sldId="349"/>
            <ac:picMk id="52" creationId="{07DA69B4-D799-47D1-A81F-B18CC0F9A68E}"/>
          </ac:picMkLst>
        </pc:picChg>
        <pc:picChg chg="add mod ord">
          <ac:chgData name="kato yoko" userId="05faeffd7c2f10e3" providerId="LiveId" clId="{B5E39395-46F5-4658-B83F-CBEAFD08FF04}" dt="2020-09-29T07:55:38.362" v="4174" actId="1076"/>
          <ac:picMkLst>
            <pc:docMk/>
            <pc:sldMk cId="3008052398" sldId="349"/>
            <ac:picMk id="56" creationId="{CC51DF60-C269-40B1-A52B-D5F5155859BC}"/>
          </ac:picMkLst>
        </pc:picChg>
        <pc:picChg chg="add mod">
          <ac:chgData name="kato yoko" userId="05faeffd7c2f10e3" providerId="LiveId" clId="{B5E39395-46F5-4658-B83F-CBEAFD08FF04}" dt="2020-09-29T07:55:26.522" v="4171" actId="1076"/>
          <ac:picMkLst>
            <pc:docMk/>
            <pc:sldMk cId="3008052398" sldId="349"/>
            <ac:picMk id="57" creationId="{21565B32-BAD5-484F-8748-B6EB5A04FA08}"/>
          </ac:picMkLst>
        </pc:picChg>
        <pc:picChg chg="add mod">
          <ac:chgData name="kato yoko" userId="05faeffd7c2f10e3" providerId="LiveId" clId="{B5E39395-46F5-4658-B83F-CBEAFD08FF04}" dt="2020-09-29T08:04:15.430" v="4232" actId="1038"/>
          <ac:picMkLst>
            <pc:docMk/>
            <pc:sldMk cId="3008052398" sldId="349"/>
            <ac:picMk id="58" creationId="{9D5A069A-C35F-40C7-BDCA-1FE2B943A943}"/>
          </ac:picMkLst>
        </pc:picChg>
      </pc:sldChg>
      <pc:sldChg chg="addSp delSp modSp new mod">
        <pc:chgData name="kato yoko" userId="05faeffd7c2f10e3" providerId="LiveId" clId="{B5E39395-46F5-4658-B83F-CBEAFD08FF04}" dt="2020-09-29T08:10:19.703" v="4257" actId="1076"/>
        <pc:sldMkLst>
          <pc:docMk/>
          <pc:sldMk cId="119489547" sldId="350"/>
        </pc:sldMkLst>
        <pc:spChg chg="del">
          <ac:chgData name="kato yoko" userId="05faeffd7c2f10e3" providerId="LiveId" clId="{B5E39395-46F5-4658-B83F-CBEAFD08FF04}" dt="2020-09-29T08:04:30.338" v="4236" actId="478"/>
          <ac:spMkLst>
            <pc:docMk/>
            <pc:sldMk cId="119489547" sldId="350"/>
            <ac:spMk id="2" creationId="{6EC64388-8709-4E2C-A86A-0033D0DA0550}"/>
          </ac:spMkLst>
        </pc:spChg>
        <pc:spChg chg="del">
          <ac:chgData name="kato yoko" userId="05faeffd7c2f10e3" providerId="LiveId" clId="{B5E39395-46F5-4658-B83F-CBEAFD08FF04}" dt="2020-09-29T08:04:30.338" v="4236" actId="478"/>
          <ac:spMkLst>
            <pc:docMk/>
            <pc:sldMk cId="119489547" sldId="350"/>
            <ac:spMk id="3" creationId="{9E5BE33E-7F5F-4291-96A2-D2244860C2D5}"/>
          </ac:spMkLst>
        </pc:spChg>
        <pc:picChg chg="add mod modCrop">
          <ac:chgData name="kato yoko" userId="05faeffd7c2f10e3" providerId="LiveId" clId="{B5E39395-46F5-4658-B83F-CBEAFD08FF04}" dt="2020-09-29T08:10:19.703" v="4257" actId="1076"/>
          <ac:picMkLst>
            <pc:docMk/>
            <pc:sldMk cId="119489547" sldId="350"/>
            <ac:picMk id="5" creationId="{3E1C5B25-172C-47F4-8158-836DAB62079A}"/>
          </ac:picMkLst>
        </pc:picChg>
      </pc:sldChg>
      <pc:sldChg chg="addSp modSp add mod">
        <pc:chgData name="kato yoko" userId="05faeffd7c2f10e3" providerId="LiveId" clId="{B5E39395-46F5-4658-B83F-CBEAFD08FF04}" dt="2020-09-29T11:50:22.478" v="5189" actId="1076"/>
        <pc:sldMkLst>
          <pc:docMk/>
          <pc:sldMk cId="2126209184" sldId="351"/>
        </pc:sldMkLst>
        <pc:spChg chg="add mod">
          <ac:chgData name="kato yoko" userId="05faeffd7c2f10e3" providerId="LiveId" clId="{B5E39395-46F5-4658-B83F-CBEAFD08FF04}" dt="2020-09-29T11:50:22.478" v="5189" actId="1076"/>
          <ac:spMkLst>
            <pc:docMk/>
            <pc:sldMk cId="2126209184" sldId="351"/>
            <ac:spMk id="2" creationId="{D8812804-F0B5-44D0-86E7-73994ADC3838}"/>
          </ac:spMkLst>
        </pc:spChg>
        <pc:spChg chg="mod">
          <ac:chgData name="kato yoko" userId="05faeffd7c2f10e3" providerId="LiveId" clId="{B5E39395-46F5-4658-B83F-CBEAFD08FF04}" dt="2020-09-29T11:50:12.022" v="5187" actId="1076"/>
          <ac:spMkLst>
            <pc:docMk/>
            <pc:sldMk cId="2126209184" sldId="351"/>
            <ac:spMk id="5" creationId="{7F929E5C-6BA4-43A6-997A-6B75686F233D}"/>
          </ac:spMkLst>
        </pc:spChg>
        <pc:spChg chg="mod">
          <ac:chgData name="kato yoko" userId="05faeffd7c2f10e3" providerId="LiveId" clId="{B5E39395-46F5-4658-B83F-CBEAFD08FF04}" dt="2020-09-29T11:50:16.164" v="5188" actId="1076"/>
          <ac:spMkLst>
            <pc:docMk/>
            <pc:sldMk cId="2126209184" sldId="351"/>
            <ac:spMk id="7" creationId="{0109FD2E-3F78-4570-86E7-41A1AF44B5D3}"/>
          </ac:spMkLst>
        </pc:spChg>
      </pc:sldChg>
      <pc:sldChg chg="addSp delSp modSp new mod delAnim modAnim">
        <pc:chgData name="kato yoko" userId="05faeffd7c2f10e3" providerId="LiveId" clId="{B5E39395-46F5-4658-B83F-CBEAFD08FF04}" dt="2020-09-29T12:03:47.573" v="5295" actId="1076"/>
        <pc:sldMkLst>
          <pc:docMk/>
          <pc:sldMk cId="287427091" sldId="352"/>
        </pc:sldMkLst>
        <pc:spChg chg="del">
          <ac:chgData name="kato yoko" userId="05faeffd7c2f10e3" providerId="LiveId" clId="{B5E39395-46F5-4658-B83F-CBEAFD08FF04}" dt="2020-09-29T08:24:34.581" v="4349" actId="478"/>
          <ac:spMkLst>
            <pc:docMk/>
            <pc:sldMk cId="287427091" sldId="352"/>
            <ac:spMk id="2" creationId="{8714A2A8-31DB-4B04-B589-6AFDE4ED2BD1}"/>
          </ac:spMkLst>
        </pc:spChg>
        <pc:spChg chg="del">
          <ac:chgData name="kato yoko" userId="05faeffd7c2f10e3" providerId="LiveId" clId="{B5E39395-46F5-4658-B83F-CBEAFD08FF04}" dt="2020-09-29T08:24:34.581" v="4349" actId="478"/>
          <ac:spMkLst>
            <pc:docMk/>
            <pc:sldMk cId="287427091" sldId="352"/>
            <ac:spMk id="3" creationId="{3DD41871-5AFA-45F8-AEE0-C683F2E728E4}"/>
          </ac:spMkLst>
        </pc:spChg>
        <pc:spChg chg="add mod">
          <ac:chgData name="kato yoko" userId="05faeffd7c2f10e3" providerId="LiveId" clId="{B5E39395-46F5-4658-B83F-CBEAFD08FF04}" dt="2020-09-29T10:32:57.246" v="4864"/>
          <ac:spMkLst>
            <pc:docMk/>
            <pc:sldMk cId="287427091" sldId="352"/>
            <ac:spMk id="8" creationId="{6BA017D5-2DE8-4D98-A471-B0C2A826C944}"/>
          </ac:spMkLst>
        </pc:spChg>
        <pc:spChg chg="add mod">
          <ac:chgData name="kato yoko" userId="05faeffd7c2f10e3" providerId="LiveId" clId="{B5E39395-46F5-4658-B83F-CBEAFD08FF04}" dt="2020-09-29T10:33:06.935" v="4874" actId="1076"/>
          <ac:spMkLst>
            <pc:docMk/>
            <pc:sldMk cId="287427091" sldId="352"/>
            <ac:spMk id="9" creationId="{90FFA94D-A440-42FB-886C-9D2A804D0A88}"/>
          </ac:spMkLst>
        </pc:spChg>
        <pc:spChg chg="add del mod">
          <ac:chgData name="kato yoko" userId="05faeffd7c2f10e3" providerId="LiveId" clId="{B5E39395-46F5-4658-B83F-CBEAFD08FF04}" dt="2020-09-29T10:33:10.137" v="4875" actId="478"/>
          <ac:spMkLst>
            <pc:docMk/>
            <pc:sldMk cId="287427091" sldId="352"/>
            <ac:spMk id="11" creationId="{06A81954-3797-4E6A-9898-5AD00F34903B}"/>
          </ac:spMkLst>
        </pc:spChg>
        <pc:spChg chg="add mod">
          <ac:chgData name="kato yoko" userId="05faeffd7c2f10e3" providerId="LiveId" clId="{B5E39395-46F5-4658-B83F-CBEAFD08FF04}" dt="2020-09-29T11:05:57.106" v="4898" actId="1076"/>
          <ac:spMkLst>
            <pc:docMk/>
            <pc:sldMk cId="287427091" sldId="352"/>
            <ac:spMk id="13" creationId="{355CE2AE-872E-4E80-A596-AF76CF7014D6}"/>
          </ac:spMkLst>
        </pc:spChg>
        <pc:spChg chg="add del mod">
          <ac:chgData name="kato yoko" userId="05faeffd7c2f10e3" providerId="LiveId" clId="{B5E39395-46F5-4658-B83F-CBEAFD08FF04}" dt="2020-09-29T08:30:04.465" v="4554" actId="478"/>
          <ac:spMkLst>
            <pc:docMk/>
            <pc:sldMk cId="287427091" sldId="352"/>
            <ac:spMk id="15" creationId="{7A915D0B-FADB-42C5-8AC1-F5C3780079FC}"/>
          </ac:spMkLst>
        </pc:spChg>
        <pc:spChg chg="add del mod">
          <ac:chgData name="kato yoko" userId="05faeffd7c2f10e3" providerId="LiveId" clId="{B5E39395-46F5-4658-B83F-CBEAFD08FF04}" dt="2020-09-29T10:33:28.938" v="4886" actId="478"/>
          <ac:spMkLst>
            <pc:docMk/>
            <pc:sldMk cId="287427091" sldId="352"/>
            <ac:spMk id="17" creationId="{385A022E-F570-4998-8B4E-25FE43DC9772}"/>
          </ac:spMkLst>
        </pc:spChg>
        <pc:spChg chg="add mod">
          <ac:chgData name="kato yoko" userId="05faeffd7c2f10e3" providerId="LiveId" clId="{B5E39395-46F5-4658-B83F-CBEAFD08FF04}" dt="2020-09-29T11:54:27.571" v="5195" actId="1076"/>
          <ac:spMkLst>
            <pc:docMk/>
            <pc:sldMk cId="287427091" sldId="352"/>
            <ac:spMk id="32" creationId="{B3476B87-AAFB-4586-B21B-B7F8329A1E39}"/>
          </ac:spMkLst>
        </pc:spChg>
        <pc:spChg chg="add mod">
          <ac:chgData name="kato yoko" userId="05faeffd7c2f10e3" providerId="LiveId" clId="{B5E39395-46F5-4658-B83F-CBEAFD08FF04}" dt="2020-09-29T11:54:21.210" v="5194" actId="1076"/>
          <ac:spMkLst>
            <pc:docMk/>
            <pc:sldMk cId="287427091" sldId="352"/>
            <ac:spMk id="35" creationId="{007F8E54-1689-4062-98FD-4EDB03C1926D}"/>
          </ac:spMkLst>
        </pc:spChg>
        <pc:spChg chg="add mod">
          <ac:chgData name="kato yoko" userId="05faeffd7c2f10e3" providerId="LiveId" clId="{B5E39395-46F5-4658-B83F-CBEAFD08FF04}" dt="2020-09-29T11:54:27.571" v="5195" actId="1076"/>
          <ac:spMkLst>
            <pc:docMk/>
            <pc:sldMk cId="287427091" sldId="352"/>
            <ac:spMk id="37" creationId="{07038A11-3056-471C-8A3A-35CF028CE120}"/>
          </ac:spMkLst>
        </pc:spChg>
        <pc:spChg chg="add del mod">
          <ac:chgData name="kato yoko" userId="05faeffd7c2f10e3" providerId="LiveId" clId="{B5E39395-46F5-4658-B83F-CBEAFD08FF04}" dt="2020-09-29T11:50:44.289" v="5190" actId="478"/>
          <ac:spMkLst>
            <pc:docMk/>
            <pc:sldMk cId="287427091" sldId="352"/>
            <ac:spMk id="38" creationId="{FD23CB10-259F-4D60-8897-58B045646466}"/>
          </ac:spMkLst>
        </pc:spChg>
        <pc:spChg chg="add mod">
          <ac:chgData name="kato yoko" userId="05faeffd7c2f10e3" providerId="LiveId" clId="{B5E39395-46F5-4658-B83F-CBEAFD08FF04}" dt="2020-09-29T12:03:38.327" v="5294" actId="1076"/>
          <ac:spMkLst>
            <pc:docMk/>
            <pc:sldMk cId="287427091" sldId="352"/>
            <ac:spMk id="41" creationId="{E3948D6F-F468-40CD-BAC0-1332C33DA123}"/>
          </ac:spMkLst>
        </pc:spChg>
        <pc:spChg chg="add mod">
          <ac:chgData name="kato yoko" userId="05faeffd7c2f10e3" providerId="LiveId" clId="{B5E39395-46F5-4658-B83F-CBEAFD08FF04}" dt="2020-09-29T12:03:47.573" v="5295" actId="1076"/>
          <ac:spMkLst>
            <pc:docMk/>
            <pc:sldMk cId="287427091" sldId="352"/>
            <ac:spMk id="42" creationId="{72F08218-E6F0-4249-AA52-56E46E4EBFB6}"/>
          </ac:spMkLst>
        </pc:spChg>
        <pc:spChg chg="add mod">
          <ac:chgData name="kato yoko" userId="05faeffd7c2f10e3" providerId="LiveId" clId="{B5E39395-46F5-4658-B83F-CBEAFD08FF04}" dt="2020-09-29T12:03:38.327" v="5294" actId="1076"/>
          <ac:spMkLst>
            <pc:docMk/>
            <pc:sldMk cId="287427091" sldId="352"/>
            <ac:spMk id="43" creationId="{9BCF2A69-935E-4E60-BB0F-AEB588B48C5F}"/>
          </ac:spMkLst>
        </pc:spChg>
        <pc:spChg chg="add mod">
          <ac:chgData name="kato yoko" userId="05faeffd7c2f10e3" providerId="LiveId" clId="{B5E39395-46F5-4658-B83F-CBEAFD08FF04}" dt="2020-09-29T12:03:38.327" v="5294" actId="1076"/>
          <ac:spMkLst>
            <pc:docMk/>
            <pc:sldMk cId="287427091" sldId="352"/>
            <ac:spMk id="44" creationId="{33FDCF66-4F66-4D96-8149-8FB864BF8F58}"/>
          </ac:spMkLst>
        </pc:spChg>
        <pc:spChg chg="add mod">
          <ac:chgData name="kato yoko" userId="05faeffd7c2f10e3" providerId="LiveId" clId="{B5E39395-46F5-4658-B83F-CBEAFD08FF04}" dt="2020-09-29T12:03:47.573" v="5295" actId="1076"/>
          <ac:spMkLst>
            <pc:docMk/>
            <pc:sldMk cId="287427091" sldId="352"/>
            <ac:spMk id="45" creationId="{DA91EAEF-CA7D-4F77-A6EA-6D5E365C691C}"/>
          </ac:spMkLst>
        </pc:spChg>
        <pc:picChg chg="add del mod">
          <ac:chgData name="kato yoko" userId="05faeffd7c2f10e3" providerId="LiveId" clId="{B5E39395-46F5-4658-B83F-CBEAFD08FF04}" dt="2020-09-29T09:54:26.616" v="4661" actId="478"/>
          <ac:picMkLst>
            <pc:docMk/>
            <pc:sldMk cId="287427091" sldId="352"/>
            <ac:picMk id="5" creationId="{678871B4-9716-425A-9F3B-D81195D628CF}"/>
          </ac:picMkLst>
        </pc:picChg>
        <pc:picChg chg="add del mod">
          <ac:chgData name="kato yoko" userId="05faeffd7c2f10e3" providerId="LiveId" clId="{B5E39395-46F5-4658-B83F-CBEAFD08FF04}" dt="2020-09-29T09:54:24.866" v="4660" actId="478"/>
          <ac:picMkLst>
            <pc:docMk/>
            <pc:sldMk cId="287427091" sldId="352"/>
            <ac:picMk id="7" creationId="{2E03EFC0-C258-47E8-8723-2C2C5EA9B596}"/>
          </ac:picMkLst>
        </pc:picChg>
        <pc:picChg chg="add mod">
          <ac:chgData name="kato yoko" userId="05faeffd7c2f10e3" providerId="LiveId" clId="{B5E39395-46F5-4658-B83F-CBEAFD08FF04}" dt="2020-09-29T10:35:22.992" v="4893" actId="1076"/>
          <ac:picMkLst>
            <pc:docMk/>
            <pc:sldMk cId="287427091" sldId="352"/>
            <ac:picMk id="19" creationId="{1548B66A-EDCA-4C2B-B50A-BE8A15643C37}"/>
          </ac:picMkLst>
        </pc:picChg>
        <pc:picChg chg="add del mod">
          <ac:chgData name="kato yoko" userId="05faeffd7c2f10e3" providerId="LiveId" clId="{B5E39395-46F5-4658-B83F-CBEAFD08FF04}" dt="2020-09-29T10:11:32.099" v="4767" actId="478"/>
          <ac:picMkLst>
            <pc:docMk/>
            <pc:sldMk cId="287427091" sldId="352"/>
            <ac:picMk id="21" creationId="{5746EDEF-F776-4FD8-9F5F-B3C209E756C6}"/>
          </ac:picMkLst>
        </pc:picChg>
        <pc:picChg chg="add del mod">
          <ac:chgData name="kato yoko" userId="05faeffd7c2f10e3" providerId="LiveId" clId="{B5E39395-46F5-4658-B83F-CBEAFD08FF04}" dt="2020-09-29T10:32:00.232" v="4799" actId="478"/>
          <ac:picMkLst>
            <pc:docMk/>
            <pc:sldMk cId="287427091" sldId="352"/>
            <ac:picMk id="23" creationId="{811CCA28-1849-45B2-9196-82983BAA3381}"/>
          </ac:picMkLst>
        </pc:picChg>
        <pc:picChg chg="add mod">
          <ac:chgData name="kato yoko" userId="05faeffd7c2f10e3" providerId="LiveId" clId="{B5E39395-46F5-4658-B83F-CBEAFD08FF04}" dt="2020-09-29T10:33:43.354" v="4888" actId="1076"/>
          <ac:picMkLst>
            <pc:docMk/>
            <pc:sldMk cId="287427091" sldId="352"/>
            <ac:picMk id="25" creationId="{21ECD106-82AE-4444-98B6-6DDD957DBD68}"/>
          </ac:picMkLst>
        </pc:picChg>
        <pc:picChg chg="add mod">
          <ac:chgData name="kato yoko" userId="05faeffd7c2f10e3" providerId="LiveId" clId="{B5E39395-46F5-4658-B83F-CBEAFD08FF04}" dt="2020-09-29T10:33:36.418" v="4887" actId="1076"/>
          <ac:picMkLst>
            <pc:docMk/>
            <pc:sldMk cId="287427091" sldId="352"/>
            <ac:picMk id="27" creationId="{1A124BD0-3B21-4503-AC71-0122F706A119}"/>
          </ac:picMkLst>
        </pc:picChg>
        <pc:picChg chg="add mod">
          <ac:chgData name="kato yoko" userId="05faeffd7c2f10e3" providerId="LiveId" clId="{B5E39395-46F5-4658-B83F-CBEAFD08FF04}" dt="2020-09-29T11:54:57.791" v="5196" actId="1076"/>
          <ac:picMkLst>
            <pc:docMk/>
            <pc:sldMk cId="287427091" sldId="352"/>
            <ac:picMk id="29" creationId="{05AAF66B-05EE-4403-94F4-70BF318E679D}"/>
          </ac:picMkLst>
        </pc:picChg>
        <pc:picChg chg="add mod">
          <ac:chgData name="kato yoko" userId="05faeffd7c2f10e3" providerId="LiveId" clId="{B5E39395-46F5-4658-B83F-CBEAFD08FF04}" dt="2020-09-29T11:44:16.634" v="5117" actId="1076"/>
          <ac:picMkLst>
            <pc:docMk/>
            <pc:sldMk cId="287427091" sldId="352"/>
            <ac:picMk id="31" creationId="{BA115BBA-8FAD-4037-9C73-A41B01B25218}"/>
          </ac:picMkLst>
        </pc:picChg>
        <pc:picChg chg="add mod">
          <ac:chgData name="kato yoko" userId="05faeffd7c2f10e3" providerId="LiveId" clId="{B5E39395-46F5-4658-B83F-CBEAFD08FF04}" dt="2020-09-29T11:44:14.100" v="5116" actId="1076"/>
          <ac:picMkLst>
            <pc:docMk/>
            <pc:sldMk cId="287427091" sldId="352"/>
            <ac:picMk id="34" creationId="{764918BF-AD41-468A-9F98-7D4005C65F78}"/>
          </ac:picMkLst>
        </pc:picChg>
        <pc:picChg chg="add del mod">
          <ac:chgData name="kato yoko" userId="05faeffd7c2f10e3" providerId="LiveId" clId="{B5E39395-46F5-4658-B83F-CBEAFD08FF04}" dt="2020-09-29T11:42:11.429" v="5085"/>
          <ac:picMkLst>
            <pc:docMk/>
            <pc:sldMk cId="287427091" sldId="352"/>
            <ac:picMk id="36" creationId="{FCD934F5-4C5F-4617-83BD-BB0447E67424}"/>
          </ac:picMkLst>
        </pc:picChg>
        <pc:picChg chg="add mod">
          <ac:chgData name="kato yoko" userId="05faeffd7c2f10e3" providerId="LiveId" clId="{B5E39395-46F5-4658-B83F-CBEAFD08FF04}" dt="2020-09-29T12:01:44.628" v="5286" actId="1076"/>
          <ac:picMkLst>
            <pc:docMk/>
            <pc:sldMk cId="287427091" sldId="352"/>
            <ac:picMk id="40" creationId="{D5F51FE3-A577-44EA-BD5F-C06F93D3F32A}"/>
          </ac:picMkLst>
        </pc:picChg>
        <pc:picChg chg="add mod">
          <ac:chgData name="kato yoko" userId="05faeffd7c2f10e3" providerId="LiveId" clId="{B5E39395-46F5-4658-B83F-CBEAFD08FF04}" dt="2020-09-29T12:03:22.991" v="5293" actId="1076"/>
          <ac:picMkLst>
            <pc:docMk/>
            <pc:sldMk cId="287427091" sldId="352"/>
            <ac:picMk id="46" creationId="{BDEC5BFE-75CC-428F-8757-65BF4913674F}"/>
          </ac:picMkLst>
        </pc:picChg>
      </pc:sldChg>
      <pc:sldChg chg="addSp delSp modSp new mod">
        <pc:chgData name="kato yoko" userId="05faeffd7c2f10e3" providerId="LiveId" clId="{B5E39395-46F5-4658-B83F-CBEAFD08FF04}" dt="2020-09-29T08:44:03.955" v="4619" actId="1076"/>
        <pc:sldMkLst>
          <pc:docMk/>
          <pc:sldMk cId="4173180061" sldId="353"/>
        </pc:sldMkLst>
        <pc:spChg chg="del">
          <ac:chgData name="kato yoko" userId="05faeffd7c2f10e3" providerId="LiveId" clId="{B5E39395-46F5-4658-B83F-CBEAFD08FF04}" dt="2020-09-29T08:43:46.049" v="4612" actId="478"/>
          <ac:spMkLst>
            <pc:docMk/>
            <pc:sldMk cId="4173180061" sldId="353"/>
            <ac:spMk id="2" creationId="{7D9521F6-D689-4D7D-8D48-CFABDB864625}"/>
          </ac:spMkLst>
        </pc:spChg>
        <pc:spChg chg="del">
          <ac:chgData name="kato yoko" userId="05faeffd7c2f10e3" providerId="LiveId" clId="{B5E39395-46F5-4658-B83F-CBEAFD08FF04}" dt="2020-09-29T08:43:46.049" v="4612" actId="478"/>
          <ac:spMkLst>
            <pc:docMk/>
            <pc:sldMk cId="4173180061" sldId="353"/>
            <ac:spMk id="3" creationId="{887F2922-57B2-4480-BB9F-DF50FA24717A}"/>
          </ac:spMkLst>
        </pc:spChg>
        <pc:picChg chg="add mod modCrop">
          <ac:chgData name="kato yoko" userId="05faeffd7c2f10e3" providerId="LiveId" clId="{B5E39395-46F5-4658-B83F-CBEAFD08FF04}" dt="2020-09-29T08:44:03.955" v="4619" actId="1076"/>
          <ac:picMkLst>
            <pc:docMk/>
            <pc:sldMk cId="4173180061" sldId="353"/>
            <ac:picMk id="5" creationId="{6BE968AD-E766-4EC2-95FE-1A68ED8D30D7}"/>
          </ac:picMkLst>
        </pc:picChg>
      </pc:sldChg>
    </pc:docChg>
  </pc:docChgLst>
  <pc:docChgLst>
    <pc:chgData name="kato yoko" userId="05faeffd7c2f10e3" providerId="LiveId" clId="{C8508B3A-854C-46DD-ABB8-F0D3113A9EC5}"/>
    <pc:docChg chg="undo custSel addSld modSld sldOrd">
      <pc:chgData name="kato yoko" userId="05faeffd7c2f10e3" providerId="LiveId" clId="{C8508B3A-854C-46DD-ABB8-F0D3113A9EC5}" dt="2020-12-10T11:45:49.874" v="560"/>
      <pc:docMkLst>
        <pc:docMk/>
      </pc:docMkLst>
      <pc:sldChg chg="addSp delSp modSp mod addAnim delAnim modAnim">
        <pc:chgData name="kato yoko" userId="05faeffd7c2f10e3" providerId="LiveId" clId="{C8508B3A-854C-46DD-ABB8-F0D3113A9EC5}" dt="2020-12-10T11:23:50.181" v="226" actId="1076"/>
        <pc:sldMkLst>
          <pc:docMk/>
          <pc:sldMk cId="4034341304" sldId="411"/>
        </pc:sldMkLst>
        <pc:spChg chg="add mod">
          <ac:chgData name="kato yoko" userId="05faeffd7c2f10e3" providerId="LiveId" clId="{C8508B3A-854C-46DD-ABB8-F0D3113A9EC5}" dt="2020-12-10T11:23:50.181" v="226" actId="1076"/>
          <ac:spMkLst>
            <pc:docMk/>
            <pc:sldMk cId="4034341304" sldId="411"/>
            <ac:spMk id="10" creationId="{A37B9C6F-F5C0-426D-8636-1B1FEA8071EE}"/>
          </ac:spMkLst>
        </pc:spChg>
        <pc:spChg chg="add mod">
          <ac:chgData name="kato yoko" userId="05faeffd7c2f10e3" providerId="LiveId" clId="{C8508B3A-854C-46DD-ABB8-F0D3113A9EC5}" dt="2020-12-10T11:23:50.181" v="226" actId="1076"/>
          <ac:spMkLst>
            <pc:docMk/>
            <pc:sldMk cId="4034341304" sldId="411"/>
            <ac:spMk id="11" creationId="{EBEDEE90-B028-4E59-AB59-FDEDB50EDB1E}"/>
          </ac:spMkLst>
        </pc:spChg>
        <pc:spChg chg="add mod">
          <ac:chgData name="kato yoko" userId="05faeffd7c2f10e3" providerId="LiveId" clId="{C8508B3A-854C-46DD-ABB8-F0D3113A9EC5}" dt="2020-12-10T11:23:30.599" v="219" actId="1076"/>
          <ac:spMkLst>
            <pc:docMk/>
            <pc:sldMk cId="4034341304" sldId="411"/>
            <ac:spMk id="12" creationId="{52B7358A-E04C-4B21-8F3D-CEB2B60D4A18}"/>
          </ac:spMkLst>
        </pc:spChg>
        <pc:spChg chg="add mod">
          <ac:chgData name="kato yoko" userId="05faeffd7c2f10e3" providerId="LiveId" clId="{C8508B3A-854C-46DD-ABB8-F0D3113A9EC5}" dt="2020-12-10T11:23:14.036" v="216" actId="1076"/>
          <ac:spMkLst>
            <pc:docMk/>
            <pc:sldMk cId="4034341304" sldId="411"/>
            <ac:spMk id="13" creationId="{495EAE38-63CC-4E20-83A7-D5FF44F2CA3C}"/>
          </ac:spMkLst>
        </pc:spChg>
        <pc:spChg chg="add mod">
          <ac:chgData name="kato yoko" userId="05faeffd7c2f10e3" providerId="LiveId" clId="{C8508B3A-854C-46DD-ABB8-F0D3113A9EC5}" dt="2020-12-10T11:22:35.469" v="202" actId="1038"/>
          <ac:spMkLst>
            <pc:docMk/>
            <pc:sldMk cId="4034341304" sldId="411"/>
            <ac:spMk id="14" creationId="{005CEA93-D3E7-431C-A680-1861946CA27B}"/>
          </ac:spMkLst>
        </pc:spChg>
        <pc:spChg chg="add mod">
          <ac:chgData name="kato yoko" userId="05faeffd7c2f10e3" providerId="LiveId" clId="{C8508B3A-854C-46DD-ABB8-F0D3113A9EC5}" dt="2020-12-10T11:23:30.599" v="219" actId="1076"/>
          <ac:spMkLst>
            <pc:docMk/>
            <pc:sldMk cId="4034341304" sldId="411"/>
            <ac:spMk id="16" creationId="{5591FB1E-9980-47D4-B1B1-F00881CDCBCF}"/>
          </ac:spMkLst>
        </pc:spChg>
        <pc:spChg chg="add mod">
          <ac:chgData name="kato yoko" userId="05faeffd7c2f10e3" providerId="LiveId" clId="{C8508B3A-854C-46DD-ABB8-F0D3113A9EC5}" dt="2020-12-10T11:23:14.036" v="216" actId="1076"/>
          <ac:spMkLst>
            <pc:docMk/>
            <pc:sldMk cId="4034341304" sldId="411"/>
            <ac:spMk id="18" creationId="{766FCE32-4158-429D-8AE1-E24963C97BC0}"/>
          </ac:spMkLst>
        </pc:spChg>
        <pc:spChg chg="add del mod">
          <ac:chgData name="kato yoko" userId="05faeffd7c2f10e3" providerId="LiveId" clId="{C8508B3A-854C-46DD-ABB8-F0D3113A9EC5}" dt="2020-12-10T11:22:35.469" v="202" actId="1038"/>
          <ac:spMkLst>
            <pc:docMk/>
            <pc:sldMk cId="4034341304" sldId="411"/>
            <ac:spMk id="20" creationId="{5A23BDBB-37F9-42F4-9B8E-24A3075B5D2E}"/>
          </ac:spMkLst>
        </pc:spChg>
        <pc:spChg chg="add del mod">
          <ac:chgData name="kato yoko" userId="05faeffd7c2f10e3" providerId="LiveId" clId="{C8508B3A-854C-46DD-ABB8-F0D3113A9EC5}" dt="2020-12-10T11:22:05.195" v="193" actId="1076"/>
          <ac:spMkLst>
            <pc:docMk/>
            <pc:sldMk cId="4034341304" sldId="411"/>
            <ac:spMk id="26" creationId="{2D3ACAA4-8D78-4384-A97F-DA8F53B0D88C}"/>
          </ac:spMkLst>
        </pc:spChg>
        <pc:spChg chg="mod">
          <ac:chgData name="kato yoko" userId="05faeffd7c2f10e3" providerId="LiveId" clId="{C8508B3A-854C-46DD-ABB8-F0D3113A9EC5}" dt="2020-12-10T11:22:11.243" v="194" actId="1076"/>
          <ac:spMkLst>
            <pc:docMk/>
            <pc:sldMk cId="4034341304" sldId="411"/>
            <ac:spMk id="27" creationId="{18BEE193-A225-4D65-9E48-A3E455C5B42D}"/>
          </ac:spMkLst>
        </pc:spChg>
        <pc:picChg chg="mod">
          <ac:chgData name="kato yoko" userId="05faeffd7c2f10e3" providerId="LiveId" clId="{C8508B3A-854C-46DD-ABB8-F0D3113A9EC5}" dt="2020-12-10T10:54:30.243" v="101" actId="1076"/>
          <ac:picMkLst>
            <pc:docMk/>
            <pc:sldMk cId="4034341304" sldId="411"/>
            <ac:picMk id="15" creationId="{E466B73D-4248-4844-A9EE-732FDD6F06C9}"/>
          </ac:picMkLst>
        </pc:picChg>
        <pc:picChg chg="mod">
          <ac:chgData name="kato yoko" userId="05faeffd7c2f10e3" providerId="LiveId" clId="{C8508B3A-854C-46DD-ABB8-F0D3113A9EC5}" dt="2020-12-10T11:02:46.545" v="173" actId="1076"/>
          <ac:picMkLst>
            <pc:docMk/>
            <pc:sldMk cId="4034341304" sldId="411"/>
            <ac:picMk id="17" creationId="{B4D6B2F1-8B6A-4639-B039-1FDF03845A4C}"/>
          </ac:picMkLst>
        </pc:picChg>
        <pc:picChg chg="mod">
          <ac:chgData name="kato yoko" userId="05faeffd7c2f10e3" providerId="LiveId" clId="{C8508B3A-854C-46DD-ABB8-F0D3113A9EC5}" dt="2020-12-10T11:02:44.215" v="172" actId="1076"/>
          <ac:picMkLst>
            <pc:docMk/>
            <pc:sldMk cId="4034341304" sldId="411"/>
            <ac:picMk id="19" creationId="{562AFD00-B86C-4408-AE0F-76D6274F6C74}"/>
          </ac:picMkLst>
        </pc:picChg>
        <pc:picChg chg="mod">
          <ac:chgData name="kato yoko" userId="05faeffd7c2f10e3" providerId="LiveId" clId="{C8508B3A-854C-46DD-ABB8-F0D3113A9EC5}" dt="2020-12-10T11:21:31.265" v="184" actId="1076"/>
          <ac:picMkLst>
            <pc:docMk/>
            <pc:sldMk cId="4034341304" sldId="411"/>
            <ac:picMk id="21" creationId="{027F420F-16EB-4033-8FEE-6E2EEDB0C107}"/>
          </ac:picMkLst>
        </pc:picChg>
        <pc:picChg chg="mod">
          <ac:chgData name="kato yoko" userId="05faeffd7c2f10e3" providerId="LiveId" clId="{C8508B3A-854C-46DD-ABB8-F0D3113A9EC5}" dt="2020-12-10T11:21:26.728" v="183" actId="1076"/>
          <ac:picMkLst>
            <pc:docMk/>
            <pc:sldMk cId="4034341304" sldId="411"/>
            <ac:picMk id="23" creationId="{6A1AA347-849A-4EFE-903E-C08D84E0893F}"/>
          </ac:picMkLst>
        </pc:picChg>
        <pc:picChg chg="mod">
          <ac:chgData name="kato yoko" userId="05faeffd7c2f10e3" providerId="LiveId" clId="{C8508B3A-854C-46DD-ABB8-F0D3113A9EC5}" dt="2020-12-10T11:21:11.737" v="181" actId="1076"/>
          <ac:picMkLst>
            <pc:docMk/>
            <pc:sldMk cId="4034341304" sldId="411"/>
            <ac:picMk id="25" creationId="{6F0BB1E6-52A9-4AC1-A35D-5E203F955048}"/>
          </ac:picMkLst>
        </pc:picChg>
      </pc:sldChg>
      <pc:sldChg chg="modSp mod">
        <pc:chgData name="kato yoko" userId="05faeffd7c2f10e3" providerId="LiveId" clId="{C8508B3A-854C-46DD-ABB8-F0D3113A9EC5}" dt="2020-12-10T11:24:32.386" v="233" actId="1076"/>
        <pc:sldMkLst>
          <pc:docMk/>
          <pc:sldMk cId="3172268107" sldId="414"/>
        </pc:sldMkLst>
        <pc:picChg chg="mod">
          <ac:chgData name="kato yoko" userId="05faeffd7c2f10e3" providerId="LiveId" clId="{C8508B3A-854C-46DD-ABB8-F0D3113A9EC5}" dt="2020-12-10T11:24:32.386" v="233" actId="1076"/>
          <ac:picMkLst>
            <pc:docMk/>
            <pc:sldMk cId="3172268107" sldId="414"/>
            <ac:picMk id="3" creationId="{8566135F-3FDC-4B13-9636-528DCADCC76A}"/>
          </ac:picMkLst>
        </pc:picChg>
      </pc:sldChg>
      <pc:sldChg chg="modSp mod">
        <pc:chgData name="kato yoko" userId="05faeffd7c2f10e3" providerId="LiveId" clId="{C8508B3A-854C-46DD-ABB8-F0D3113A9EC5}" dt="2020-12-10T10:52:36.397" v="43" actId="20577"/>
        <pc:sldMkLst>
          <pc:docMk/>
          <pc:sldMk cId="2614022989" sldId="415"/>
        </pc:sldMkLst>
        <pc:graphicFrameChg chg="modGraphic">
          <ac:chgData name="kato yoko" userId="05faeffd7c2f10e3" providerId="LiveId" clId="{C8508B3A-854C-46DD-ABB8-F0D3113A9EC5}" dt="2020-12-10T10:52:36.397" v="43" actId="20577"/>
          <ac:graphicFrameMkLst>
            <pc:docMk/>
            <pc:sldMk cId="2614022989" sldId="415"/>
            <ac:graphicFrameMk id="2" creationId="{F1E0DFFC-F735-4F7E-A05B-C9AA19D4DE10}"/>
          </ac:graphicFrameMkLst>
        </pc:graphicFrameChg>
      </pc:sldChg>
      <pc:sldChg chg="addSp delSp modSp new mod ord modAnim">
        <pc:chgData name="kato yoko" userId="05faeffd7c2f10e3" providerId="LiveId" clId="{C8508B3A-854C-46DD-ABB8-F0D3113A9EC5}" dt="2020-12-10T11:37:16.225" v="504"/>
        <pc:sldMkLst>
          <pc:docMk/>
          <pc:sldMk cId="4135628022" sldId="416"/>
        </pc:sldMkLst>
        <pc:spChg chg="add mod">
          <ac:chgData name="kato yoko" userId="05faeffd7c2f10e3" providerId="LiveId" clId="{C8508B3A-854C-46DD-ABB8-F0D3113A9EC5}" dt="2020-12-10T11:28:53.263" v="367" actId="1076"/>
          <ac:spMkLst>
            <pc:docMk/>
            <pc:sldMk cId="4135628022" sldId="416"/>
            <ac:spMk id="4" creationId="{D885749B-8D12-4DE3-8404-05CBED8E9285}"/>
          </ac:spMkLst>
        </pc:spChg>
        <pc:spChg chg="add mod">
          <ac:chgData name="kato yoko" userId="05faeffd7c2f10e3" providerId="LiveId" clId="{C8508B3A-854C-46DD-ABB8-F0D3113A9EC5}" dt="2020-12-10T11:26:52.417" v="319" actId="1076"/>
          <ac:spMkLst>
            <pc:docMk/>
            <pc:sldMk cId="4135628022" sldId="416"/>
            <ac:spMk id="5" creationId="{C5500AC7-5E69-4455-9DAA-E3C413F3EC77}"/>
          </ac:spMkLst>
        </pc:spChg>
        <pc:spChg chg="add mod">
          <ac:chgData name="kato yoko" userId="05faeffd7c2f10e3" providerId="LiveId" clId="{C8508B3A-854C-46DD-ABB8-F0D3113A9EC5}" dt="2020-12-10T11:27:27.673" v="347" actId="1038"/>
          <ac:spMkLst>
            <pc:docMk/>
            <pc:sldMk cId="4135628022" sldId="416"/>
            <ac:spMk id="6" creationId="{DB6CBC09-C095-439E-8F7E-D75163F85ACB}"/>
          </ac:spMkLst>
        </pc:spChg>
        <pc:spChg chg="add mod">
          <ac:chgData name="kato yoko" userId="05faeffd7c2f10e3" providerId="LiveId" clId="{C8508B3A-854C-46DD-ABB8-F0D3113A9EC5}" dt="2020-12-10T11:31:13.287" v="438" actId="1038"/>
          <ac:spMkLst>
            <pc:docMk/>
            <pc:sldMk cId="4135628022" sldId="416"/>
            <ac:spMk id="7" creationId="{BEE1114B-DBCB-4676-8C66-070EED2C53BF}"/>
          </ac:spMkLst>
        </pc:spChg>
        <pc:spChg chg="add mod">
          <ac:chgData name="kato yoko" userId="05faeffd7c2f10e3" providerId="LiveId" clId="{C8508B3A-854C-46DD-ABB8-F0D3113A9EC5}" dt="2020-12-10T11:30:38.809" v="401" actId="1076"/>
          <ac:spMkLst>
            <pc:docMk/>
            <pc:sldMk cId="4135628022" sldId="416"/>
            <ac:spMk id="8" creationId="{5482EF70-B078-4648-8C88-C5E09B31168E}"/>
          </ac:spMkLst>
        </pc:spChg>
        <pc:spChg chg="add mod">
          <ac:chgData name="kato yoko" userId="05faeffd7c2f10e3" providerId="LiveId" clId="{C8508B3A-854C-46DD-ABB8-F0D3113A9EC5}" dt="2020-12-10T11:30:18.756" v="397" actId="1076"/>
          <ac:spMkLst>
            <pc:docMk/>
            <pc:sldMk cId="4135628022" sldId="416"/>
            <ac:spMk id="9" creationId="{4FBC7622-781F-4596-97ED-11F57DBD0E87}"/>
          </ac:spMkLst>
        </pc:spChg>
        <pc:spChg chg="add mod">
          <ac:chgData name="kato yoko" userId="05faeffd7c2f10e3" providerId="LiveId" clId="{C8508B3A-854C-46DD-ABB8-F0D3113A9EC5}" dt="2020-12-10T11:30:00.608" v="396" actId="1076"/>
          <ac:spMkLst>
            <pc:docMk/>
            <pc:sldMk cId="4135628022" sldId="416"/>
            <ac:spMk id="10" creationId="{6AFE0454-10BC-4822-BF94-6284EFF4E26A}"/>
          </ac:spMkLst>
        </pc:spChg>
        <pc:spChg chg="add del mod">
          <ac:chgData name="kato yoko" userId="05faeffd7c2f10e3" providerId="LiveId" clId="{C8508B3A-854C-46DD-ABB8-F0D3113A9EC5}" dt="2020-12-10T11:28:47.692" v="364"/>
          <ac:spMkLst>
            <pc:docMk/>
            <pc:sldMk cId="4135628022" sldId="416"/>
            <ac:spMk id="11" creationId="{69CAB90F-9F85-434C-B393-7A3D5EA38381}"/>
          </ac:spMkLst>
        </pc:spChg>
        <pc:spChg chg="add mod">
          <ac:chgData name="kato yoko" userId="05faeffd7c2f10e3" providerId="LiveId" clId="{C8508B3A-854C-46DD-ABB8-F0D3113A9EC5}" dt="2020-12-10T11:31:02.720" v="432" actId="1036"/>
          <ac:spMkLst>
            <pc:docMk/>
            <pc:sldMk cId="4135628022" sldId="416"/>
            <ac:spMk id="12" creationId="{235A884B-80F9-4A10-A209-74F933A142E4}"/>
          </ac:spMkLst>
        </pc:spChg>
        <pc:spChg chg="add mod">
          <ac:chgData name="kato yoko" userId="05faeffd7c2f10e3" providerId="LiveId" clId="{C8508B3A-854C-46DD-ABB8-F0D3113A9EC5}" dt="2020-12-10T11:36:15.937" v="503"/>
          <ac:spMkLst>
            <pc:docMk/>
            <pc:sldMk cId="4135628022" sldId="416"/>
            <ac:spMk id="13" creationId="{FCD84E87-0AFE-4060-86E5-47852D2EF4E3}"/>
          </ac:spMkLst>
        </pc:spChg>
        <pc:picChg chg="add mod modCrop">
          <ac:chgData name="kato yoko" userId="05faeffd7c2f10e3" providerId="LiveId" clId="{C8508B3A-854C-46DD-ABB8-F0D3113A9EC5}" dt="2020-12-10T11:29:50.428" v="395" actId="1076"/>
          <ac:picMkLst>
            <pc:docMk/>
            <pc:sldMk cId="4135628022" sldId="416"/>
            <ac:picMk id="3" creationId="{6F67D854-58F9-449E-B854-EDBCFBA7AD51}"/>
          </ac:picMkLst>
        </pc:picChg>
      </pc:sldChg>
      <pc:sldChg chg="addSp modSp new mod modAnim">
        <pc:chgData name="kato yoko" userId="05faeffd7c2f10e3" providerId="LiveId" clId="{C8508B3A-854C-46DD-ABB8-F0D3113A9EC5}" dt="2020-12-10T11:45:49.874" v="560"/>
        <pc:sldMkLst>
          <pc:docMk/>
          <pc:sldMk cId="1126880574" sldId="417"/>
        </pc:sldMkLst>
        <pc:spChg chg="add mod">
          <ac:chgData name="kato yoko" userId="05faeffd7c2f10e3" providerId="LiveId" clId="{C8508B3A-854C-46DD-ABB8-F0D3113A9EC5}" dt="2020-12-10T11:35:35.766" v="461"/>
          <ac:spMkLst>
            <pc:docMk/>
            <pc:sldMk cId="1126880574" sldId="417"/>
            <ac:spMk id="4" creationId="{278CBC5E-80BF-4988-AAC6-CB0CE3B9879F}"/>
          </ac:spMkLst>
        </pc:spChg>
        <pc:spChg chg="add mod">
          <ac:chgData name="kato yoko" userId="05faeffd7c2f10e3" providerId="LiveId" clId="{C8508B3A-854C-46DD-ABB8-F0D3113A9EC5}" dt="2020-12-10T11:35:43.801" v="477"/>
          <ac:spMkLst>
            <pc:docMk/>
            <pc:sldMk cId="1126880574" sldId="417"/>
            <ac:spMk id="5" creationId="{DBD65989-524E-4571-A4B9-159D4AC74743}"/>
          </ac:spMkLst>
        </pc:spChg>
        <pc:spChg chg="add mod">
          <ac:chgData name="kato yoko" userId="05faeffd7c2f10e3" providerId="LiveId" clId="{C8508B3A-854C-46DD-ABB8-F0D3113A9EC5}" dt="2020-12-10T11:35:55.080" v="488" actId="1038"/>
          <ac:spMkLst>
            <pc:docMk/>
            <pc:sldMk cId="1126880574" sldId="417"/>
            <ac:spMk id="6" creationId="{693015C7-F67F-41AF-8538-C0DBF119B0D5}"/>
          </ac:spMkLst>
        </pc:spChg>
        <pc:spChg chg="add mod">
          <ac:chgData name="kato yoko" userId="05faeffd7c2f10e3" providerId="LiveId" clId="{C8508B3A-854C-46DD-ABB8-F0D3113A9EC5}" dt="2020-12-10T11:38:01.443" v="541" actId="1038"/>
          <ac:spMkLst>
            <pc:docMk/>
            <pc:sldMk cId="1126880574" sldId="417"/>
            <ac:spMk id="7" creationId="{F39EDF00-D200-4C3E-9F5D-6674613B8D1B}"/>
          </ac:spMkLst>
        </pc:spChg>
        <pc:spChg chg="add mod">
          <ac:chgData name="kato yoko" userId="05faeffd7c2f10e3" providerId="LiveId" clId="{C8508B3A-854C-46DD-ABB8-F0D3113A9EC5}" dt="2020-12-10T11:37:24.282" v="514"/>
          <ac:spMkLst>
            <pc:docMk/>
            <pc:sldMk cId="1126880574" sldId="417"/>
            <ac:spMk id="8" creationId="{ADCCD051-3453-4B15-8CB8-916B2B0C1B63}"/>
          </ac:spMkLst>
        </pc:spChg>
        <pc:spChg chg="add mod">
          <ac:chgData name="kato yoko" userId="05faeffd7c2f10e3" providerId="LiveId" clId="{C8508B3A-854C-46DD-ABB8-F0D3113A9EC5}" dt="2020-12-10T11:37:46.997" v="523"/>
          <ac:spMkLst>
            <pc:docMk/>
            <pc:sldMk cId="1126880574" sldId="417"/>
            <ac:spMk id="9" creationId="{B15CEF13-1101-48EA-BCC5-93F9DEF7D889}"/>
          </ac:spMkLst>
        </pc:spChg>
        <pc:spChg chg="add mod">
          <ac:chgData name="kato yoko" userId="05faeffd7c2f10e3" providerId="LiveId" clId="{C8508B3A-854C-46DD-ABB8-F0D3113A9EC5}" dt="2020-12-10T11:39:00.607" v="554" actId="1076"/>
          <ac:spMkLst>
            <pc:docMk/>
            <pc:sldMk cId="1126880574" sldId="417"/>
            <ac:spMk id="10" creationId="{4AD92766-F97B-43D2-8233-50D72EF7587D}"/>
          </ac:spMkLst>
        </pc:spChg>
        <pc:spChg chg="add mod">
          <ac:chgData name="kato yoko" userId="05faeffd7c2f10e3" providerId="LiveId" clId="{C8508B3A-854C-46DD-ABB8-F0D3113A9EC5}" dt="2020-12-10T11:39:11.563" v="558" actId="1076"/>
          <ac:spMkLst>
            <pc:docMk/>
            <pc:sldMk cId="1126880574" sldId="417"/>
            <ac:spMk id="11" creationId="{0F585344-EC35-4F50-BE67-5C1F3C8BD805}"/>
          </ac:spMkLst>
        </pc:spChg>
        <pc:picChg chg="add mod">
          <ac:chgData name="kato yoko" userId="05faeffd7c2f10e3" providerId="LiveId" clId="{C8508B3A-854C-46DD-ABB8-F0D3113A9EC5}" dt="2020-12-10T11:39:05.637" v="557" actId="1076"/>
          <ac:picMkLst>
            <pc:docMk/>
            <pc:sldMk cId="1126880574" sldId="417"/>
            <ac:picMk id="3" creationId="{A4829D13-519B-4864-B3D6-015276B03D59}"/>
          </ac:picMkLst>
        </pc:picChg>
      </pc:sldChg>
    </pc:docChg>
  </pc:docChgLst>
  <pc:docChgLst>
    <pc:chgData name="kato yoko" userId="05faeffd7c2f10e3" providerId="LiveId" clId="{06F4B044-D4A5-49B0-8411-751B8C2286C2}"/>
    <pc:docChg chg="custSel addSld modSld">
      <pc:chgData name="kato yoko" userId="05faeffd7c2f10e3" providerId="LiveId" clId="{06F4B044-D4A5-49B0-8411-751B8C2286C2}" dt="2020-11-27T04:49:50.629" v="539"/>
      <pc:docMkLst>
        <pc:docMk/>
      </pc:docMkLst>
      <pc:sldChg chg="addSp modSp mod">
        <pc:chgData name="kato yoko" userId="05faeffd7c2f10e3" providerId="LiveId" clId="{06F4B044-D4A5-49B0-8411-751B8C2286C2}" dt="2020-11-25T13:20:34.593" v="212" actId="1076"/>
        <pc:sldMkLst>
          <pc:docMk/>
          <pc:sldMk cId="505716401" sldId="398"/>
        </pc:sldMkLst>
        <pc:spChg chg="add mod">
          <ac:chgData name="kato yoko" userId="05faeffd7c2f10e3" providerId="LiveId" clId="{06F4B044-D4A5-49B0-8411-751B8C2286C2}" dt="2020-11-25T13:19:41.659" v="185" actId="1076"/>
          <ac:spMkLst>
            <pc:docMk/>
            <pc:sldMk cId="505716401" sldId="398"/>
            <ac:spMk id="4" creationId="{4366459F-3E45-4DA3-B79F-F740A5768CDE}"/>
          </ac:spMkLst>
        </pc:spChg>
        <pc:spChg chg="mod">
          <ac:chgData name="kato yoko" userId="05faeffd7c2f10e3" providerId="LiveId" clId="{06F4B044-D4A5-49B0-8411-751B8C2286C2}" dt="2020-11-25T13:19:36.268" v="184" actId="1076"/>
          <ac:spMkLst>
            <pc:docMk/>
            <pc:sldMk cId="505716401" sldId="398"/>
            <ac:spMk id="5" creationId="{41BD1CAD-B27E-40EC-BE42-81CCEEEC4406}"/>
          </ac:spMkLst>
        </pc:spChg>
        <pc:spChg chg="mod">
          <ac:chgData name="kato yoko" userId="05faeffd7c2f10e3" providerId="LiveId" clId="{06F4B044-D4A5-49B0-8411-751B8C2286C2}" dt="2020-11-25T13:19:36.268" v="184" actId="1076"/>
          <ac:spMkLst>
            <pc:docMk/>
            <pc:sldMk cId="505716401" sldId="398"/>
            <ac:spMk id="6" creationId="{B39F99D9-8903-4931-BA55-4E37B1B6BB7E}"/>
          </ac:spMkLst>
        </pc:spChg>
        <pc:spChg chg="add mod">
          <ac:chgData name="kato yoko" userId="05faeffd7c2f10e3" providerId="LiveId" clId="{06F4B044-D4A5-49B0-8411-751B8C2286C2}" dt="2020-11-25T13:20:13.396" v="203" actId="1038"/>
          <ac:spMkLst>
            <pc:docMk/>
            <pc:sldMk cId="505716401" sldId="398"/>
            <ac:spMk id="7" creationId="{86DBE442-BF8D-4CD3-A217-F8D5CBC69C81}"/>
          </ac:spMkLst>
        </pc:spChg>
        <pc:spChg chg="mod">
          <ac:chgData name="kato yoko" userId="05faeffd7c2f10e3" providerId="LiveId" clId="{06F4B044-D4A5-49B0-8411-751B8C2286C2}" dt="2020-11-25T13:19:36.268" v="184" actId="1076"/>
          <ac:spMkLst>
            <pc:docMk/>
            <pc:sldMk cId="505716401" sldId="398"/>
            <ac:spMk id="19" creationId="{D93711A4-9D05-4640-BA10-FD0D6404C40A}"/>
          </ac:spMkLst>
        </pc:spChg>
        <pc:spChg chg="mod">
          <ac:chgData name="kato yoko" userId="05faeffd7c2f10e3" providerId="LiveId" clId="{06F4B044-D4A5-49B0-8411-751B8C2286C2}" dt="2020-11-25T13:19:36.268" v="184" actId="1076"/>
          <ac:spMkLst>
            <pc:docMk/>
            <pc:sldMk cId="505716401" sldId="398"/>
            <ac:spMk id="20" creationId="{4E38A22D-1EAF-459C-BB92-2E0EFA8FE0E6}"/>
          </ac:spMkLst>
        </pc:spChg>
        <pc:spChg chg="mod">
          <ac:chgData name="kato yoko" userId="05faeffd7c2f10e3" providerId="LiveId" clId="{06F4B044-D4A5-49B0-8411-751B8C2286C2}" dt="2020-11-25T13:19:36.268" v="184" actId="1076"/>
          <ac:spMkLst>
            <pc:docMk/>
            <pc:sldMk cId="505716401" sldId="398"/>
            <ac:spMk id="21" creationId="{46ED55AF-3395-4E1A-A5A8-CE1591963DE9}"/>
          </ac:spMkLst>
        </pc:spChg>
        <pc:spChg chg="mod">
          <ac:chgData name="kato yoko" userId="05faeffd7c2f10e3" providerId="LiveId" clId="{06F4B044-D4A5-49B0-8411-751B8C2286C2}" dt="2020-11-25T13:19:36.268" v="184" actId="1076"/>
          <ac:spMkLst>
            <pc:docMk/>
            <pc:sldMk cId="505716401" sldId="398"/>
            <ac:spMk id="22" creationId="{B61AA7D5-224E-4F2B-916F-785BE3FCA1DF}"/>
          </ac:spMkLst>
        </pc:spChg>
        <pc:spChg chg="add mod">
          <ac:chgData name="kato yoko" userId="05faeffd7c2f10e3" providerId="LiveId" clId="{06F4B044-D4A5-49B0-8411-751B8C2286C2}" dt="2020-11-25T13:20:34.593" v="212" actId="1076"/>
          <ac:spMkLst>
            <pc:docMk/>
            <pc:sldMk cId="505716401" sldId="398"/>
            <ac:spMk id="23" creationId="{F67E3CF9-DC5C-460F-A6A2-F643460B8D5E}"/>
          </ac:spMkLst>
        </pc:spChg>
        <pc:spChg chg="mod">
          <ac:chgData name="kato yoko" userId="05faeffd7c2f10e3" providerId="LiveId" clId="{06F4B044-D4A5-49B0-8411-751B8C2286C2}" dt="2020-11-25T13:19:36.268" v="184" actId="1076"/>
          <ac:spMkLst>
            <pc:docMk/>
            <pc:sldMk cId="505716401" sldId="398"/>
            <ac:spMk id="25" creationId="{A8140A8B-6936-496E-904A-A989FD6FC576}"/>
          </ac:spMkLst>
        </pc:spChg>
        <pc:spChg chg="mod">
          <ac:chgData name="kato yoko" userId="05faeffd7c2f10e3" providerId="LiveId" clId="{06F4B044-D4A5-49B0-8411-751B8C2286C2}" dt="2020-11-25T13:19:36.268" v="184" actId="1076"/>
          <ac:spMkLst>
            <pc:docMk/>
            <pc:sldMk cId="505716401" sldId="398"/>
            <ac:spMk id="26" creationId="{1D557379-82BD-4CE0-B523-15F177FA4F81}"/>
          </ac:spMkLst>
        </pc:spChg>
        <pc:spChg chg="mod">
          <ac:chgData name="kato yoko" userId="05faeffd7c2f10e3" providerId="LiveId" clId="{06F4B044-D4A5-49B0-8411-751B8C2286C2}" dt="2020-11-25T13:19:36.268" v="184" actId="1076"/>
          <ac:spMkLst>
            <pc:docMk/>
            <pc:sldMk cId="505716401" sldId="398"/>
            <ac:spMk id="35" creationId="{95F425C4-780E-4283-9330-5A0543B710EE}"/>
          </ac:spMkLst>
        </pc:spChg>
        <pc:spChg chg="mod">
          <ac:chgData name="kato yoko" userId="05faeffd7c2f10e3" providerId="LiveId" clId="{06F4B044-D4A5-49B0-8411-751B8C2286C2}" dt="2020-11-25T13:19:36.268" v="184" actId="1076"/>
          <ac:spMkLst>
            <pc:docMk/>
            <pc:sldMk cId="505716401" sldId="398"/>
            <ac:spMk id="36" creationId="{FC244A87-0B49-4F61-B89D-A71082AE7990}"/>
          </ac:spMkLst>
        </pc:spChg>
        <pc:graphicFrameChg chg="mod modGraphic">
          <ac:chgData name="kato yoko" userId="05faeffd7c2f10e3" providerId="LiveId" clId="{06F4B044-D4A5-49B0-8411-751B8C2286C2}" dt="2020-11-25T13:19:36.268" v="184" actId="1076"/>
          <ac:graphicFrameMkLst>
            <pc:docMk/>
            <pc:sldMk cId="505716401" sldId="398"/>
            <ac:graphicFrameMk id="2" creationId="{62B95C00-32B3-4746-9B46-8B0D52F8160F}"/>
          </ac:graphicFrameMkLst>
        </pc:graphicFrameChg>
        <pc:picChg chg="mod">
          <ac:chgData name="kato yoko" userId="05faeffd7c2f10e3" providerId="LiveId" clId="{06F4B044-D4A5-49B0-8411-751B8C2286C2}" dt="2020-11-25T13:19:36.268" v="184" actId="1076"/>
          <ac:picMkLst>
            <pc:docMk/>
            <pc:sldMk cId="505716401" sldId="398"/>
            <ac:picMk id="3" creationId="{30756F85-C6D8-43FF-95B9-21545DB7665F}"/>
          </ac:picMkLst>
        </pc:picChg>
        <pc:picChg chg="mod">
          <ac:chgData name="kato yoko" userId="05faeffd7c2f10e3" providerId="LiveId" clId="{06F4B044-D4A5-49B0-8411-751B8C2286C2}" dt="2020-11-25T13:19:36.268" v="184" actId="1076"/>
          <ac:picMkLst>
            <pc:docMk/>
            <pc:sldMk cId="505716401" sldId="398"/>
            <ac:picMk id="14" creationId="{7880DE3C-4991-4C0E-83AE-B3EDA68C1B9F}"/>
          </ac:picMkLst>
        </pc:picChg>
        <pc:picChg chg="mod">
          <ac:chgData name="kato yoko" userId="05faeffd7c2f10e3" providerId="LiveId" clId="{06F4B044-D4A5-49B0-8411-751B8C2286C2}" dt="2020-11-25T13:19:36.268" v="184" actId="1076"/>
          <ac:picMkLst>
            <pc:docMk/>
            <pc:sldMk cId="505716401" sldId="398"/>
            <ac:picMk id="28" creationId="{38592203-FF7B-495C-8E5E-F5B78E5819EA}"/>
          </ac:picMkLst>
        </pc:picChg>
        <pc:picChg chg="mod">
          <ac:chgData name="kato yoko" userId="05faeffd7c2f10e3" providerId="LiveId" clId="{06F4B044-D4A5-49B0-8411-751B8C2286C2}" dt="2020-11-25T13:19:36.268" v="184" actId="1076"/>
          <ac:picMkLst>
            <pc:docMk/>
            <pc:sldMk cId="505716401" sldId="398"/>
            <ac:picMk id="32" creationId="{C97434AF-114E-42FD-9767-F6B6B65FA79D}"/>
          </ac:picMkLst>
        </pc:picChg>
        <pc:picChg chg="mod">
          <ac:chgData name="kato yoko" userId="05faeffd7c2f10e3" providerId="LiveId" clId="{06F4B044-D4A5-49B0-8411-751B8C2286C2}" dt="2020-11-25T13:19:36.268" v="184" actId="1076"/>
          <ac:picMkLst>
            <pc:docMk/>
            <pc:sldMk cId="505716401" sldId="398"/>
            <ac:picMk id="38" creationId="{3ABF3FB4-5ADD-4011-9907-5502ABCA5403}"/>
          </ac:picMkLst>
        </pc:picChg>
      </pc:sldChg>
      <pc:sldChg chg="addSp delSp modSp mod modAnim">
        <pc:chgData name="kato yoko" userId="05faeffd7c2f10e3" providerId="LiveId" clId="{06F4B044-D4A5-49B0-8411-751B8C2286C2}" dt="2020-11-25T13:17:59.217" v="158"/>
        <pc:sldMkLst>
          <pc:docMk/>
          <pc:sldMk cId="1391922494" sldId="408"/>
        </pc:sldMkLst>
        <pc:spChg chg="add mod">
          <ac:chgData name="kato yoko" userId="05faeffd7c2f10e3" providerId="LiveId" clId="{06F4B044-D4A5-49B0-8411-751B8C2286C2}" dt="2020-11-25T13:14:19.330" v="74"/>
          <ac:spMkLst>
            <pc:docMk/>
            <pc:sldMk cId="1391922494" sldId="408"/>
            <ac:spMk id="2" creationId="{E75381DF-4168-44ED-B207-5D698DF19D86}"/>
          </ac:spMkLst>
        </pc:spChg>
        <pc:spChg chg="add del mod">
          <ac:chgData name="kato yoko" userId="05faeffd7c2f10e3" providerId="LiveId" clId="{06F4B044-D4A5-49B0-8411-751B8C2286C2}" dt="2020-11-25T13:12:35.984" v="41" actId="478"/>
          <ac:spMkLst>
            <pc:docMk/>
            <pc:sldMk cId="1391922494" sldId="408"/>
            <ac:spMk id="3" creationId="{4810F3AF-490D-4637-86B9-A42EA240AC19}"/>
          </ac:spMkLst>
        </pc:spChg>
        <pc:spChg chg="add mod">
          <ac:chgData name="kato yoko" userId="05faeffd7c2f10e3" providerId="LiveId" clId="{06F4B044-D4A5-49B0-8411-751B8C2286C2}" dt="2020-11-25T13:17:18.509" v="147" actId="1036"/>
          <ac:spMkLst>
            <pc:docMk/>
            <pc:sldMk cId="1391922494" sldId="408"/>
            <ac:spMk id="4" creationId="{2C6B489C-80A2-4884-A170-6C3FCC59C4A2}"/>
          </ac:spMkLst>
        </pc:spChg>
        <pc:spChg chg="mod">
          <ac:chgData name="kato yoko" userId="05faeffd7c2f10e3" providerId="LiveId" clId="{06F4B044-D4A5-49B0-8411-751B8C2286C2}" dt="2020-11-25T13:13:31.533" v="63" actId="1076"/>
          <ac:spMkLst>
            <pc:docMk/>
            <pc:sldMk cId="1391922494" sldId="408"/>
            <ac:spMk id="10" creationId="{AACC3C70-12FF-45F7-AE6A-B6559334B7B4}"/>
          </ac:spMkLst>
        </pc:spChg>
        <pc:spChg chg="mod">
          <ac:chgData name="kato yoko" userId="05faeffd7c2f10e3" providerId="LiveId" clId="{06F4B044-D4A5-49B0-8411-751B8C2286C2}" dt="2020-11-25T13:10:47.667" v="0" actId="1076"/>
          <ac:spMkLst>
            <pc:docMk/>
            <pc:sldMk cId="1391922494" sldId="408"/>
            <ac:spMk id="28" creationId="{EDE21BFC-8DAC-4761-9F2E-2F058D37C4A8}"/>
          </ac:spMkLst>
        </pc:spChg>
        <pc:spChg chg="mod">
          <ac:chgData name="kato yoko" userId="05faeffd7c2f10e3" providerId="LiveId" clId="{06F4B044-D4A5-49B0-8411-751B8C2286C2}" dt="2020-11-25T13:13:40.759" v="65" actId="1076"/>
          <ac:spMkLst>
            <pc:docMk/>
            <pc:sldMk cId="1391922494" sldId="408"/>
            <ac:spMk id="29" creationId="{AECBD539-584E-4D9C-B3A0-519C56F31F71}"/>
          </ac:spMkLst>
        </pc:spChg>
        <pc:spChg chg="mod">
          <ac:chgData name="kato yoko" userId="05faeffd7c2f10e3" providerId="LiveId" clId="{06F4B044-D4A5-49B0-8411-751B8C2286C2}" dt="2020-11-25T13:14:08.715" v="70" actId="1076"/>
          <ac:spMkLst>
            <pc:docMk/>
            <pc:sldMk cId="1391922494" sldId="408"/>
            <ac:spMk id="30" creationId="{6153C013-473A-421A-92C0-414FECA50E41}"/>
          </ac:spMkLst>
        </pc:spChg>
        <pc:spChg chg="mod">
          <ac:chgData name="kato yoko" userId="05faeffd7c2f10e3" providerId="LiveId" clId="{06F4B044-D4A5-49B0-8411-751B8C2286C2}" dt="2020-11-25T13:14:03.486" v="69" actId="1076"/>
          <ac:spMkLst>
            <pc:docMk/>
            <pc:sldMk cId="1391922494" sldId="408"/>
            <ac:spMk id="31" creationId="{9E7C30AD-611A-4625-8337-3C5A48EF4738}"/>
          </ac:spMkLst>
        </pc:spChg>
        <pc:spChg chg="add del mod">
          <ac:chgData name="kato yoko" userId="05faeffd7c2f10e3" providerId="LiveId" clId="{06F4B044-D4A5-49B0-8411-751B8C2286C2}" dt="2020-11-25T13:12:45.612" v="44" actId="478"/>
          <ac:spMkLst>
            <pc:docMk/>
            <pc:sldMk cId="1391922494" sldId="408"/>
            <ac:spMk id="32" creationId="{8AFAA93D-D1CA-4A1A-9675-A305C19D1B92}"/>
          </ac:spMkLst>
        </pc:spChg>
        <pc:spChg chg="add mod">
          <ac:chgData name="kato yoko" userId="05faeffd7c2f10e3" providerId="LiveId" clId="{06F4B044-D4A5-49B0-8411-751B8C2286C2}" dt="2020-11-25T13:13:24.238" v="62" actId="14100"/>
          <ac:spMkLst>
            <pc:docMk/>
            <pc:sldMk cId="1391922494" sldId="408"/>
            <ac:spMk id="33" creationId="{89AAFE9B-FD0D-4B6B-AB1C-89D958509AB5}"/>
          </ac:spMkLst>
        </pc:spChg>
        <pc:spChg chg="add mod">
          <ac:chgData name="kato yoko" userId="05faeffd7c2f10e3" providerId="LiveId" clId="{06F4B044-D4A5-49B0-8411-751B8C2286C2}" dt="2020-11-25T13:13:51.759" v="67" actId="1076"/>
          <ac:spMkLst>
            <pc:docMk/>
            <pc:sldMk cId="1391922494" sldId="408"/>
            <ac:spMk id="34" creationId="{F78507CC-F22C-4673-8A99-EB65EA0271FB}"/>
          </ac:spMkLst>
        </pc:spChg>
        <pc:spChg chg="add mod">
          <ac:chgData name="kato yoko" userId="05faeffd7c2f10e3" providerId="LiveId" clId="{06F4B044-D4A5-49B0-8411-751B8C2286C2}" dt="2020-11-25T13:13:48.015" v="66" actId="1076"/>
          <ac:spMkLst>
            <pc:docMk/>
            <pc:sldMk cId="1391922494" sldId="408"/>
            <ac:spMk id="35" creationId="{60BC4066-1E90-4A10-87D5-685A4593630D}"/>
          </ac:spMkLst>
        </pc:spChg>
        <pc:spChg chg="add mod">
          <ac:chgData name="kato yoko" userId="05faeffd7c2f10e3" providerId="LiveId" clId="{06F4B044-D4A5-49B0-8411-751B8C2286C2}" dt="2020-11-25T13:13:56.962" v="68" actId="1076"/>
          <ac:spMkLst>
            <pc:docMk/>
            <pc:sldMk cId="1391922494" sldId="408"/>
            <ac:spMk id="36" creationId="{FC4E5120-27AF-4BE2-9804-6EFEBDDD307F}"/>
          </ac:spMkLst>
        </pc:spChg>
        <pc:spChg chg="add mod">
          <ac:chgData name="kato yoko" userId="05faeffd7c2f10e3" providerId="LiveId" clId="{06F4B044-D4A5-49B0-8411-751B8C2286C2}" dt="2020-11-25T13:14:27.433" v="80"/>
          <ac:spMkLst>
            <pc:docMk/>
            <pc:sldMk cId="1391922494" sldId="408"/>
            <ac:spMk id="37" creationId="{ED926607-15C8-4E9D-8762-455A39982A48}"/>
          </ac:spMkLst>
        </pc:spChg>
        <pc:spChg chg="add mod">
          <ac:chgData name="kato yoko" userId="05faeffd7c2f10e3" providerId="LiveId" clId="{06F4B044-D4A5-49B0-8411-751B8C2286C2}" dt="2020-11-25T13:14:56.448" v="88" actId="1076"/>
          <ac:spMkLst>
            <pc:docMk/>
            <pc:sldMk cId="1391922494" sldId="408"/>
            <ac:spMk id="38" creationId="{E3BCE54A-BB47-4C51-9DA1-ABBEA6901390}"/>
          </ac:spMkLst>
        </pc:spChg>
        <pc:spChg chg="add mod">
          <ac:chgData name="kato yoko" userId="05faeffd7c2f10e3" providerId="LiveId" clId="{06F4B044-D4A5-49B0-8411-751B8C2286C2}" dt="2020-11-25T13:15:12.476" v="95"/>
          <ac:spMkLst>
            <pc:docMk/>
            <pc:sldMk cId="1391922494" sldId="408"/>
            <ac:spMk id="39" creationId="{6A435FC5-E9B1-4A40-88A4-06F42A9EA369}"/>
          </ac:spMkLst>
        </pc:spChg>
        <pc:spChg chg="add mod">
          <ac:chgData name="kato yoko" userId="05faeffd7c2f10e3" providerId="LiveId" clId="{06F4B044-D4A5-49B0-8411-751B8C2286C2}" dt="2020-11-25T13:16:03.108" v="111" actId="1076"/>
          <ac:spMkLst>
            <pc:docMk/>
            <pc:sldMk cId="1391922494" sldId="408"/>
            <ac:spMk id="40" creationId="{E4F4D183-1A9A-4CF8-9962-F809A40E93EF}"/>
          </ac:spMkLst>
        </pc:spChg>
        <pc:spChg chg="add mod">
          <ac:chgData name="kato yoko" userId="05faeffd7c2f10e3" providerId="LiveId" clId="{06F4B044-D4A5-49B0-8411-751B8C2286C2}" dt="2020-11-25T13:17:24.616" v="150" actId="1037"/>
          <ac:spMkLst>
            <pc:docMk/>
            <pc:sldMk cId="1391922494" sldId="408"/>
            <ac:spMk id="41" creationId="{D23CD262-CD5F-4BB8-8825-F9C184CF04CC}"/>
          </ac:spMkLst>
        </pc:spChg>
        <pc:spChg chg="add mod">
          <ac:chgData name="kato yoko" userId="05faeffd7c2f10e3" providerId="LiveId" clId="{06F4B044-D4A5-49B0-8411-751B8C2286C2}" dt="2020-11-25T13:16:50.240" v="140" actId="1076"/>
          <ac:spMkLst>
            <pc:docMk/>
            <pc:sldMk cId="1391922494" sldId="408"/>
            <ac:spMk id="42" creationId="{6A3A7501-4548-494A-BE94-13D95594F3AD}"/>
          </ac:spMkLst>
        </pc:spChg>
      </pc:sldChg>
      <pc:sldChg chg="addSp delSp modSp new mod delAnim modAnim">
        <pc:chgData name="kato yoko" userId="05faeffd7c2f10e3" providerId="LiveId" clId="{06F4B044-D4A5-49B0-8411-751B8C2286C2}" dt="2020-11-27T04:49:50.629" v="539"/>
        <pc:sldMkLst>
          <pc:docMk/>
          <pc:sldMk cId="1853108440" sldId="409"/>
        </pc:sldMkLst>
        <pc:spChg chg="del">
          <ac:chgData name="kato yoko" userId="05faeffd7c2f10e3" providerId="LiveId" clId="{06F4B044-D4A5-49B0-8411-751B8C2286C2}" dt="2020-11-26T14:26:00.738" v="214" actId="478"/>
          <ac:spMkLst>
            <pc:docMk/>
            <pc:sldMk cId="1853108440" sldId="409"/>
            <ac:spMk id="2" creationId="{13809C34-696C-4AFC-8B62-071C6166E6D4}"/>
          </ac:spMkLst>
        </pc:spChg>
        <pc:spChg chg="del">
          <ac:chgData name="kato yoko" userId="05faeffd7c2f10e3" providerId="LiveId" clId="{06F4B044-D4A5-49B0-8411-751B8C2286C2}" dt="2020-11-26T14:26:00.738" v="214" actId="478"/>
          <ac:spMkLst>
            <pc:docMk/>
            <pc:sldMk cId="1853108440" sldId="409"/>
            <ac:spMk id="3" creationId="{D26359B8-0F8D-4D1B-B0A1-D842C94CC709}"/>
          </ac:spMkLst>
        </pc:spChg>
        <pc:spChg chg="add del mod">
          <ac:chgData name="kato yoko" userId="05faeffd7c2f10e3" providerId="LiveId" clId="{06F4B044-D4A5-49B0-8411-751B8C2286C2}" dt="2020-11-26T14:28:05.235" v="240" actId="478"/>
          <ac:spMkLst>
            <pc:docMk/>
            <pc:sldMk cId="1853108440" sldId="409"/>
            <ac:spMk id="6" creationId="{B0EDF4BC-9CB9-4919-9C83-966E417AC4E8}"/>
          </ac:spMkLst>
        </pc:spChg>
        <pc:spChg chg="add mod">
          <ac:chgData name="kato yoko" userId="05faeffd7c2f10e3" providerId="LiveId" clId="{06F4B044-D4A5-49B0-8411-751B8C2286C2}" dt="2020-11-26T14:28:51.214" v="271" actId="1076"/>
          <ac:spMkLst>
            <pc:docMk/>
            <pc:sldMk cId="1853108440" sldId="409"/>
            <ac:spMk id="7" creationId="{AF827E97-3168-4139-9633-7305A54DE0F7}"/>
          </ac:spMkLst>
        </pc:spChg>
        <pc:spChg chg="add mod">
          <ac:chgData name="kato yoko" userId="05faeffd7c2f10e3" providerId="LiveId" clId="{06F4B044-D4A5-49B0-8411-751B8C2286C2}" dt="2020-11-27T04:46:41.444" v="522" actId="1076"/>
          <ac:spMkLst>
            <pc:docMk/>
            <pc:sldMk cId="1853108440" sldId="409"/>
            <ac:spMk id="9" creationId="{A983CA9A-B745-4E8F-A6D2-72ED35028F65}"/>
          </ac:spMkLst>
        </pc:spChg>
        <pc:spChg chg="add mod">
          <ac:chgData name="kato yoko" userId="05faeffd7c2f10e3" providerId="LiveId" clId="{06F4B044-D4A5-49B0-8411-751B8C2286C2}" dt="2020-11-27T04:46:48.096" v="524" actId="1076"/>
          <ac:spMkLst>
            <pc:docMk/>
            <pc:sldMk cId="1853108440" sldId="409"/>
            <ac:spMk id="10" creationId="{31C1FA33-45B5-4845-B6D8-3E6A9BA789AB}"/>
          </ac:spMkLst>
        </pc:spChg>
        <pc:spChg chg="add mod">
          <ac:chgData name="kato yoko" userId="05faeffd7c2f10e3" providerId="LiveId" clId="{06F4B044-D4A5-49B0-8411-751B8C2286C2}" dt="2020-11-27T04:46:57.685" v="526" actId="1076"/>
          <ac:spMkLst>
            <pc:docMk/>
            <pc:sldMk cId="1853108440" sldId="409"/>
            <ac:spMk id="13" creationId="{4328C010-BAB5-406F-9B4F-107F1A310BBA}"/>
          </ac:spMkLst>
        </pc:spChg>
        <pc:spChg chg="add mod">
          <ac:chgData name="kato yoko" userId="05faeffd7c2f10e3" providerId="LiveId" clId="{06F4B044-D4A5-49B0-8411-751B8C2286C2}" dt="2020-11-27T04:47:02.025" v="527" actId="1076"/>
          <ac:spMkLst>
            <pc:docMk/>
            <pc:sldMk cId="1853108440" sldId="409"/>
            <ac:spMk id="15" creationId="{0536C748-9A9C-40A3-B6BC-BE282038AD6E}"/>
          </ac:spMkLst>
        </pc:spChg>
        <pc:spChg chg="add mod">
          <ac:chgData name="kato yoko" userId="05faeffd7c2f10e3" providerId="LiveId" clId="{06F4B044-D4A5-49B0-8411-751B8C2286C2}" dt="2020-11-27T04:47:05.878" v="528" actId="1076"/>
          <ac:spMkLst>
            <pc:docMk/>
            <pc:sldMk cId="1853108440" sldId="409"/>
            <ac:spMk id="17" creationId="{01124804-BDE0-49C1-AB4D-444A1FF93C87}"/>
          </ac:spMkLst>
        </pc:spChg>
        <pc:spChg chg="add mod">
          <ac:chgData name="kato yoko" userId="05faeffd7c2f10e3" providerId="LiveId" clId="{06F4B044-D4A5-49B0-8411-751B8C2286C2}" dt="2020-11-27T04:47:15.349" v="530" actId="1076"/>
          <ac:spMkLst>
            <pc:docMk/>
            <pc:sldMk cId="1853108440" sldId="409"/>
            <ac:spMk id="19" creationId="{B6476ED9-4628-4F12-AD05-DDAB42FE2633}"/>
          </ac:spMkLst>
        </pc:spChg>
        <pc:spChg chg="add mod">
          <ac:chgData name="kato yoko" userId="05faeffd7c2f10e3" providerId="LiveId" clId="{06F4B044-D4A5-49B0-8411-751B8C2286C2}" dt="2020-11-27T04:47:49.430" v="535" actId="1076"/>
          <ac:spMkLst>
            <pc:docMk/>
            <pc:sldMk cId="1853108440" sldId="409"/>
            <ac:spMk id="22" creationId="{85694242-06FF-43D8-A653-43BBE8E146AD}"/>
          </ac:spMkLst>
        </pc:spChg>
        <pc:spChg chg="add mod">
          <ac:chgData name="kato yoko" userId="05faeffd7c2f10e3" providerId="LiveId" clId="{06F4B044-D4A5-49B0-8411-751B8C2286C2}" dt="2020-11-27T04:47:19.858" v="531" actId="1076"/>
          <ac:spMkLst>
            <pc:docMk/>
            <pc:sldMk cId="1853108440" sldId="409"/>
            <ac:spMk id="24" creationId="{0505BEBE-ACF7-43C4-BEAC-1B0C52BBB7FC}"/>
          </ac:spMkLst>
        </pc:spChg>
        <pc:picChg chg="add mod">
          <ac:chgData name="kato yoko" userId="05faeffd7c2f10e3" providerId="LiveId" clId="{06F4B044-D4A5-49B0-8411-751B8C2286C2}" dt="2020-11-26T14:36:47.837" v="450" actId="1076"/>
          <ac:picMkLst>
            <pc:docMk/>
            <pc:sldMk cId="1853108440" sldId="409"/>
            <ac:picMk id="5" creationId="{C41EEF82-7D7A-4D3F-BEE2-A3F279BDA82C}"/>
          </ac:picMkLst>
        </pc:picChg>
        <pc:picChg chg="add mod">
          <ac:chgData name="kato yoko" userId="05faeffd7c2f10e3" providerId="LiveId" clId="{06F4B044-D4A5-49B0-8411-751B8C2286C2}" dt="2020-11-27T04:28:57.070" v="461" actId="1076"/>
          <ac:picMkLst>
            <pc:docMk/>
            <pc:sldMk cId="1853108440" sldId="409"/>
            <ac:picMk id="8" creationId="{DB383259-F017-49CD-AAA7-6836011A8B95}"/>
          </ac:picMkLst>
        </pc:picChg>
        <pc:picChg chg="add mod">
          <ac:chgData name="kato yoko" userId="05faeffd7c2f10e3" providerId="LiveId" clId="{06F4B044-D4A5-49B0-8411-751B8C2286C2}" dt="2020-11-27T04:28:57.070" v="461" actId="1076"/>
          <ac:picMkLst>
            <pc:docMk/>
            <pc:sldMk cId="1853108440" sldId="409"/>
            <ac:picMk id="11" creationId="{39680173-08DC-4C12-93A6-C1EFB6CD4CC4}"/>
          </ac:picMkLst>
        </pc:picChg>
        <pc:picChg chg="add mod">
          <ac:chgData name="kato yoko" userId="05faeffd7c2f10e3" providerId="LiveId" clId="{06F4B044-D4A5-49B0-8411-751B8C2286C2}" dt="2020-11-27T04:29:00.608" v="462" actId="1076"/>
          <ac:picMkLst>
            <pc:docMk/>
            <pc:sldMk cId="1853108440" sldId="409"/>
            <ac:picMk id="12" creationId="{E95E7BDA-4456-4972-9259-3AC92F887227}"/>
          </ac:picMkLst>
        </pc:picChg>
        <pc:picChg chg="add mod">
          <ac:chgData name="kato yoko" userId="05faeffd7c2f10e3" providerId="LiveId" clId="{06F4B044-D4A5-49B0-8411-751B8C2286C2}" dt="2020-11-26T14:36:47.837" v="450" actId="1076"/>
          <ac:picMkLst>
            <pc:docMk/>
            <pc:sldMk cId="1853108440" sldId="409"/>
            <ac:picMk id="14" creationId="{D13C826A-8AA0-4827-8D80-315C8E1DB8A2}"/>
          </ac:picMkLst>
        </pc:picChg>
        <pc:picChg chg="add mod">
          <ac:chgData name="kato yoko" userId="05faeffd7c2f10e3" providerId="LiveId" clId="{06F4B044-D4A5-49B0-8411-751B8C2286C2}" dt="2020-11-26T14:36:43.082" v="449" actId="1076"/>
          <ac:picMkLst>
            <pc:docMk/>
            <pc:sldMk cId="1853108440" sldId="409"/>
            <ac:picMk id="16" creationId="{8801B2D9-F49D-492D-8B91-79D7D7C55779}"/>
          </ac:picMkLst>
        </pc:picChg>
        <pc:picChg chg="add mod">
          <ac:chgData name="kato yoko" userId="05faeffd7c2f10e3" providerId="LiveId" clId="{06F4B044-D4A5-49B0-8411-751B8C2286C2}" dt="2020-11-26T14:36:43.082" v="449" actId="1076"/>
          <ac:picMkLst>
            <pc:docMk/>
            <pc:sldMk cId="1853108440" sldId="409"/>
            <ac:picMk id="18" creationId="{FBC5FCFA-8794-4880-A5CB-099B2B042F80}"/>
          </ac:picMkLst>
        </pc:picChg>
        <pc:picChg chg="add mod">
          <ac:chgData name="kato yoko" userId="05faeffd7c2f10e3" providerId="LiveId" clId="{06F4B044-D4A5-49B0-8411-751B8C2286C2}" dt="2020-11-26T14:36:43.082" v="449" actId="1076"/>
          <ac:picMkLst>
            <pc:docMk/>
            <pc:sldMk cId="1853108440" sldId="409"/>
            <ac:picMk id="20" creationId="{3E424306-E1FC-4CD1-903C-D2F5242E5B28}"/>
          </ac:picMkLst>
        </pc:picChg>
        <pc:picChg chg="add mod">
          <ac:chgData name="kato yoko" userId="05faeffd7c2f10e3" providerId="LiveId" clId="{06F4B044-D4A5-49B0-8411-751B8C2286C2}" dt="2020-11-26T14:36:43.082" v="449" actId="1076"/>
          <ac:picMkLst>
            <pc:docMk/>
            <pc:sldMk cId="1853108440" sldId="409"/>
            <ac:picMk id="21" creationId="{75B8486A-896D-411F-9C82-451A9B84E74A}"/>
          </ac:picMkLst>
        </pc:picChg>
        <pc:picChg chg="add mod">
          <ac:chgData name="kato yoko" userId="05faeffd7c2f10e3" providerId="LiveId" clId="{06F4B044-D4A5-49B0-8411-751B8C2286C2}" dt="2020-11-26T14:36:43.082" v="449" actId="1076"/>
          <ac:picMkLst>
            <pc:docMk/>
            <pc:sldMk cId="1853108440" sldId="409"/>
            <ac:picMk id="23" creationId="{2D006CD6-7133-40CF-8371-132717DFCE2C}"/>
          </ac:picMkLst>
        </pc:picChg>
        <pc:picChg chg="add del mod">
          <ac:chgData name="kato yoko" userId="05faeffd7c2f10e3" providerId="LiveId" clId="{06F4B044-D4A5-49B0-8411-751B8C2286C2}" dt="2020-11-26T14:36:34.790" v="448" actId="478"/>
          <ac:picMkLst>
            <pc:docMk/>
            <pc:sldMk cId="1853108440" sldId="409"/>
            <ac:picMk id="25" creationId="{AE012E86-0A94-48AC-AC8A-D0FEE79FAE68}"/>
          </ac:picMkLst>
        </pc:picChg>
      </pc:sldChg>
    </pc:docChg>
  </pc:docChgLst>
  <pc:docChgLst>
    <pc:chgData name="kato yoko" userId="05faeffd7c2f10e3" providerId="LiveId" clId="{69CC8A52-6568-4EF9-942F-864911136CF2}"/>
    <pc:docChg chg="undo redo custSel addSld delSld modSld sldOrd">
      <pc:chgData name="kato yoko" userId="05faeffd7c2f10e3" providerId="LiveId" clId="{69CC8A52-6568-4EF9-942F-864911136CF2}" dt="2020-09-08T08:03:17.292" v="4891" actId="2696"/>
      <pc:docMkLst>
        <pc:docMk/>
      </pc:docMkLst>
      <pc:sldChg chg="modSp mod">
        <pc:chgData name="kato yoko" userId="05faeffd7c2f10e3" providerId="LiveId" clId="{69CC8A52-6568-4EF9-942F-864911136CF2}" dt="2020-09-03T11:36:09.277" v="4"/>
        <pc:sldMkLst>
          <pc:docMk/>
          <pc:sldMk cId="4037785489" sldId="256"/>
        </pc:sldMkLst>
        <pc:spChg chg="mod">
          <ac:chgData name="kato yoko" userId="05faeffd7c2f10e3" providerId="LiveId" clId="{69CC8A52-6568-4EF9-942F-864911136CF2}" dt="2020-09-03T11:36:09.277" v="4"/>
          <ac:spMkLst>
            <pc:docMk/>
            <pc:sldMk cId="4037785489" sldId="256"/>
            <ac:spMk id="5" creationId="{1B05D99A-7804-4935-BBB4-0B6CB939E72E}"/>
          </ac:spMkLst>
        </pc:spChg>
      </pc:sldChg>
      <pc:sldChg chg="addSp delSp modSp mod delAnim modAnim">
        <pc:chgData name="kato yoko" userId="05faeffd7c2f10e3" providerId="LiveId" clId="{69CC8A52-6568-4EF9-942F-864911136CF2}" dt="2020-09-05T00:26:46.163" v="895" actId="1076"/>
        <pc:sldMkLst>
          <pc:docMk/>
          <pc:sldMk cId="4242027763" sldId="257"/>
        </pc:sldMkLst>
        <pc:spChg chg="add del">
          <ac:chgData name="kato yoko" userId="05faeffd7c2f10e3" providerId="LiveId" clId="{69CC8A52-6568-4EF9-942F-864911136CF2}" dt="2020-09-04T03:55:31.895" v="619" actId="478"/>
          <ac:spMkLst>
            <pc:docMk/>
            <pc:sldMk cId="4242027763" sldId="257"/>
            <ac:spMk id="2" creationId="{97D40DDB-E52A-4EF4-B1C9-30268C32AE7A}"/>
          </ac:spMkLst>
        </pc:spChg>
        <pc:spChg chg="add del mod ord">
          <ac:chgData name="kato yoko" userId="05faeffd7c2f10e3" providerId="LiveId" clId="{69CC8A52-6568-4EF9-942F-864911136CF2}" dt="2020-09-04T03:56:38.650" v="633" actId="478"/>
          <ac:spMkLst>
            <pc:docMk/>
            <pc:sldMk cId="4242027763" sldId="257"/>
            <ac:spMk id="3" creationId="{F1708926-768C-4727-938F-A4E903860572}"/>
          </ac:spMkLst>
        </pc:spChg>
        <pc:spChg chg="add del mod ord">
          <ac:chgData name="kato yoko" userId="05faeffd7c2f10e3" providerId="LiveId" clId="{69CC8A52-6568-4EF9-942F-864911136CF2}" dt="2020-09-03T12:20:02.597" v="485" actId="478"/>
          <ac:spMkLst>
            <pc:docMk/>
            <pc:sldMk cId="4242027763" sldId="257"/>
            <ac:spMk id="15" creationId="{2D447F58-6EFF-43AF-82D6-D14936723F62}"/>
          </ac:spMkLst>
        </pc:spChg>
        <pc:spChg chg="add del mod">
          <ac:chgData name="kato yoko" userId="05faeffd7c2f10e3" providerId="LiveId" clId="{69CC8A52-6568-4EF9-942F-864911136CF2}" dt="2020-09-04T04:04:59.556" v="771" actId="478"/>
          <ac:spMkLst>
            <pc:docMk/>
            <pc:sldMk cId="4242027763" sldId="257"/>
            <ac:spMk id="15" creationId="{3EFC311C-E16C-49E7-BC6C-BC4D4464A055}"/>
          </ac:spMkLst>
        </pc:spChg>
        <pc:spChg chg="add del mod">
          <ac:chgData name="kato yoko" userId="05faeffd7c2f10e3" providerId="LiveId" clId="{69CC8A52-6568-4EF9-942F-864911136CF2}" dt="2020-09-03T12:16:15.104" v="435" actId="478"/>
          <ac:spMkLst>
            <pc:docMk/>
            <pc:sldMk cId="4242027763" sldId="257"/>
            <ac:spMk id="17" creationId="{F35AC4C3-64D4-46BB-AF6C-BA6B9B3E7406}"/>
          </ac:spMkLst>
        </pc:spChg>
        <pc:spChg chg="add del">
          <ac:chgData name="kato yoko" userId="05faeffd7c2f10e3" providerId="LiveId" clId="{69CC8A52-6568-4EF9-942F-864911136CF2}" dt="2020-09-03T12:14:41.484" v="404" actId="478"/>
          <ac:spMkLst>
            <pc:docMk/>
            <pc:sldMk cId="4242027763" sldId="257"/>
            <ac:spMk id="18" creationId="{D0BF500F-BCAE-45C2-8114-40828F53A762}"/>
          </ac:spMkLst>
        </pc:spChg>
        <pc:spChg chg="add del mod">
          <ac:chgData name="kato yoko" userId="05faeffd7c2f10e3" providerId="LiveId" clId="{69CC8A52-6568-4EF9-942F-864911136CF2}" dt="2020-09-03T12:17:09.842" v="449" actId="478"/>
          <ac:spMkLst>
            <pc:docMk/>
            <pc:sldMk cId="4242027763" sldId="257"/>
            <ac:spMk id="19" creationId="{DEFE82C9-EC24-4638-A8D3-C673B9664DB8}"/>
          </ac:spMkLst>
        </pc:spChg>
        <pc:spChg chg="add del mod ord">
          <ac:chgData name="kato yoko" userId="05faeffd7c2f10e3" providerId="LiveId" clId="{69CC8A52-6568-4EF9-942F-864911136CF2}" dt="2020-09-03T12:17:47.864" v="459" actId="478"/>
          <ac:spMkLst>
            <pc:docMk/>
            <pc:sldMk cId="4242027763" sldId="257"/>
            <ac:spMk id="20" creationId="{5C02B7CB-A937-4539-A503-BADFA3E1BB45}"/>
          </ac:spMkLst>
        </pc:spChg>
        <pc:spChg chg="add del mod ord">
          <ac:chgData name="kato yoko" userId="05faeffd7c2f10e3" providerId="LiveId" clId="{69CC8A52-6568-4EF9-942F-864911136CF2}" dt="2020-09-03T12:20:00.282" v="484" actId="478"/>
          <ac:spMkLst>
            <pc:docMk/>
            <pc:sldMk cId="4242027763" sldId="257"/>
            <ac:spMk id="21" creationId="{3D24E897-2389-4FF2-810A-81264BB06925}"/>
          </ac:spMkLst>
        </pc:spChg>
        <pc:spChg chg="add mod ord">
          <ac:chgData name="kato yoko" userId="05faeffd7c2f10e3" providerId="LiveId" clId="{69CC8A52-6568-4EF9-942F-864911136CF2}" dt="2020-09-04T04:15:44.450" v="865" actId="1076"/>
          <ac:spMkLst>
            <pc:docMk/>
            <pc:sldMk cId="4242027763" sldId="257"/>
            <ac:spMk id="23" creationId="{0929DAAB-F3E1-43D1-9628-25E9D054A5E3}"/>
          </ac:spMkLst>
        </pc:spChg>
        <pc:spChg chg="add del mod ord">
          <ac:chgData name="kato yoko" userId="05faeffd7c2f10e3" providerId="LiveId" clId="{69CC8A52-6568-4EF9-942F-864911136CF2}" dt="2020-09-03T12:19:58.510" v="483" actId="478"/>
          <ac:spMkLst>
            <pc:docMk/>
            <pc:sldMk cId="4242027763" sldId="257"/>
            <ac:spMk id="23" creationId="{1FE75BB5-4B4C-4996-AB3B-2B2B57F2B2A5}"/>
          </ac:spMkLst>
        </pc:spChg>
        <pc:spChg chg="add mod ord">
          <ac:chgData name="kato yoko" userId="05faeffd7c2f10e3" providerId="LiveId" clId="{69CC8A52-6568-4EF9-942F-864911136CF2}" dt="2020-09-04T07:47:45.778" v="868" actId="208"/>
          <ac:spMkLst>
            <pc:docMk/>
            <pc:sldMk cId="4242027763" sldId="257"/>
            <ac:spMk id="24" creationId="{0FF36F3C-1436-4B85-BC59-C581518F3AE8}"/>
          </ac:spMkLst>
        </pc:spChg>
        <pc:spChg chg="add mod ord">
          <ac:chgData name="kato yoko" userId="05faeffd7c2f10e3" providerId="LiveId" clId="{69CC8A52-6568-4EF9-942F-864911136CF2}" dt="2020-09-04T04:15:44.450" v="865" actId="1076"/>
          <ac:spMkLst>
            <pc:docMk/>
            <pc:sldMk cId="4242027763" sldId="257"/>
            <ac:spMk id="28" creationId="{BA748CC5-9E0F-4E0D-815B-F66B8D3D4D9A}"/>
          </ac:spMkLst>
        </pc:spChg>
        <pc:spChg chg="add del mod ord">
          <ac:chgData name="kato yoko" userId="05faeffd7c2f10e3" providerId="LiveId" clId="{69CC8A52-6568-4EF9-942F-864911136CF2}" dt="2020-09-04T04:00:23.434" v="701" actId="478"/>
          <ac:spMkLst>
            <pc:docMk/>
            <pc:sldMk cId="4242027763" sldId="257"/>
            <ac:spMk id="34" creationId="{668BF2B9-020A-4CF6-8269-19409397EAFF}"/>
          </ac:spMkLst>
        </pc:spChg>
        <pc:spChg chg="add del mod ord">
          <ac:chgData name="kato yoko" userId="05faeffd7c2f10e3" providerId="LiveId" clId="{69CC8A52-6568-4EF9-942F-864911136CF2}" dt="2020-09-04T03:55:07.408" v="616" actId="478"/>
          <ac:spMkLst>
            <pc:docMk/>
            <pc:sldMk cId="4242027763" sldId="257"/>
            <ac:spMk id="36" creationId="{82E35A19-4ED5-452F-B81F-00E842BFA2C9}"/>
          </ac:spMkLst>
        </pc:spChg>
        <pc:picChg chg="add del mod">
          <ac:chgData name="kato yoko" userId="05faeffd7c2f10e3" providerId="LiveId" clId="{69CC8A52-6568-4EF9-942F-864911136CF2}" dt="2020-09-03T12:10:16.063" v="361" actId="478"/>
          <ac:picMkLst>
            <pc:docMk/>
            <pc:sldMk cId="4242027763" sldId="257"/>
            <ac:picMk id="3" creationId="{7C386474-3F08-425D-BFA8-5DCC2B1F420D}"/>
          </ac:picMkLst>
        </pc:picChg>
        <pc:picChg chg="del">
          <ac:chgData name="kato yoko" userId="05faeffd7c2f10e3" providerId="LiveId" clId="{69CC8A52-6568-4EF9-942F-864911136CF2}" dt="2020-09-03T12:07:38.386" v="325" actId="478"/>
          <ac:picMkLst>
            <pc:docMk/>
            <pc:sldMk cId="4242027763" sldId="257"/>
            <ac:picMk id="5" creationId="{7AE3025C-D44C-4BBE-8710-A0EC49ABC926}"/>
          </ac:picMkLst>
        </pc:picChg>
        <pc:picChg chg="add del mod">
          <ac:chgData name="kato yoko" userId="05faeffd7c2f10e3" providerId="LiveId" clId="{69CC8A52-6568-4EF9-942F-864911136CF2}" dt="2020-09-03T12:09:10.383" v="343" actId="478"/>
          <ac:picMkLst>
            <pc:docMk/>
            <pc:sldMk cId="4242027763" sldId="257"/>
            <ac:picMk id="6" creationId="{D6401F62-341F-4AB2-BCF9-0F37CB1FF00C}"/>
          </ac:picMkLst>
        </pc:picChg>
        <pc:picChg chg="add del mod modCrop">
          <ac:chgData name="kato yoko" userId="05faeffd7c2f10e3" providerId="LiveId" clId="{69CC8A52-6568-4EF9-942F-864911136CF2}" dt="2020-09-03T12:08:41.460" v="336" actId="21"/>
          <ac:picMkLst>
            <pc:docMk/>
            <pc:sldMk cId="4242027763" sldId="257"/>
            <ac:picMk id="8" creationId="{70117D18-B662-4445-BE06-60C8BDEE024B}"/>
          </ac:picMkLst>
        </pc:picChg>
        <pc:picChg chg="del">
          <ac:chgData name="kato yoko" userId="05faeffd7c2f10e3" providerId="LiveId" clId="{69CC8A52-6568-4EF9-942F-864911136CF2}" dt="2020-09-03T12:07:38.386" v="325" actId="478"/>
          <ac:picMkLst>
            <pc:docMk/>
            <pc:sldMk cId="4242027763" sldId="257"/>
            <ac:picMk id="9" creationId="{412020E5-14FB-4A63-8DE5-345C1150D52C}"/>
          </ac:picMkLst>
        </pc:picChg>
        <pc:picChg chg="add del mod">
          <ac:chgData name="kato yoko" userId="05faeffd7c2f10e3" providerId="LiveId" clId="{69CC8A52-6568-4EF9-942F-864911136CF2}" dt="2020-09-03T12:11:29.642" v="375" actId="478"/>
          <ac:picMkLst>
            <pc:docMk/>
            <pc:sldMk cId="4242027763" sldId="257"/>
            <ac:picMk id="10" creationId="{2D054A88-D183-4C12-8408-7AF8F022FDB7}"/>
          </ac:picMkLst>
        </pc:picChg>
        <pc:picChg chg="del">
          <ac:chgData name="kato yoko" userId="05faeffd7c2f10e3" providerId="LiveId" clId="{69CC8A52-6568-4EF9-942F-864911136CF2}" dt="2020-09-03T12:07:38.386" v="325" actId="478"/>
          <ac:picMkLst>
            <pc:docMk/>
            <pc:sldMk cId="4242027763" sldId="257"/>
            <ac:picMk id="11" creationId="{F14CBB26-6A34-43CE-9854-D7EFAA1DC902}"/>
          </ac:picMkLst>
        </pc:picChg>
        <pc:picChg chg="add del mod ord">
          <ac:chgData name="kato yoko" userId="05faeffd7c2f10e3" providerId="LiveId" clId="{69CC8A52-6568-4EF9-942F-864911136CF2}" dt="2020-09-03T12:20:04.856" v="487" actId="478"/>
          <ac:picMkLst>
            <pc:docMk/>
            <pc:sldMk cId="4242027763" sldId="257"/>
            <ac:picMk id="14" creationId="{2BDFE415-5588-4BA5-A25A-2A03B3947D54}"/>
          </ac:picMkLst>
        </pc:picChg>
        <pc:picChg chg="add mod modCrop">
          <ac:chgData name="kato yoko" userId="05faeffd7c2f10e3" providerId="LiveId" clId="{69CC8A52-6568-4EF9-942F-864911136CF2}" dt="2020-09-04T04:15:44.450" v="865" actId="1076"/>
          <ac:picMkLst>
            <pc:docMk/>
            <pc:sldMk cId="4242027763" sldId="257"/>
            <ac:picMk id="25" creationId="{A6CD0B0F-8390-4E60-BE55-76DB16B2E2DE}"/>
          </ac:picMkLst>
        </pc:picChg>
        <pc:picChg chg="add mod ord modCrop">
          <ac:chgData name="kato yoko" userId="05faeffd7c2f10e3" providerId="LiveId" clId="{69CC8A52-6568-4EF9-942F-864911136CF2}" dt="2020-09-04T04:15:44.450" v="865" actId="1076"/>
          <ac:picMkLst>
            <pc:docMk/>
            <pc:sldMk cId="4242027763" sldId="257"/>
            <ac:picMk id="27" creationId="{C2E4E3FA-0F1C-4540-82AE-0EF2C11BB07A}"/>
          </ac:picMkLst>
        </pc:picChg>
        <pc:picChg chg="add del mod modCrop">
          <ac:chgData name="kato yoko" userId="05faeffd7c2f10e3" providerId="LiveId" clId="{69CC8A52-6568-4EF9-942F-864911136CF2}" dt="2020-09-03T12:21:21.410" v="502" actId="478"/>
          <ac:picMkLst>
            <pc:docMk/>
            <pc:sldMk cId="4242027763" sldId="257"/>
            <ac:picMk id="29" creationId="{A61F0BE1-4205-4ECD-84BD-8937945E72F4}"/>
          </ac:picMkLst>
        </pc:picChg>
        <pc:picChg chg="add del mod modCrop">
          <ac:chgData name="kato yoko" userId="05faeffd7c2f10e3" providerId="LiveId" clId="{69CC8A52-6568-4EF9-942F-864911136CF2}" dt="2020-09-05T00:26:29.757" v="891" actId="478"/>
          <ac:picMkLst>
            <pc:docMk/>
            <pc:sldMk cId="4242027763" sldId="257"/>
            <ac:picMk id="31" creationId="{04BD63FD-5517-415E-91F8-2DEB3532E6B4}"/>
          </ac:picMkLst>
        </pc:picChg>
        <pc:picChg chg="add del mod modCrop">
          <ac:chgData name="kato yoko" userId="05faeffd7c2f10e3" providerId="LiveId" clId="{69CC8A52-6568-4EF9-942F-864911136CF2}" dt="2020-09-03T12:53:12.486" v="509" actId="478"/>
          <ac:picMkLst>
            <pc:docMk/>
            <pc:sldMk cId="4242027763" sldId="257"/>
            <ac:picMk id="31" creationId="{1F7BB730-82CD-41CF-811A-FC6BD3531EB1}"/>
          </ac:picMkLst>
        </pc:picChg>
        <pc:picChg chg="add del mod modCrop">
          <ac:chgData name="kato yoko" userId="05faeffd7c2f10e3" providerId="LiveId" clId="{69CC8A52-6568-4EF9-942F-864911136CF2}" dt="2020-09-03T13:01:37.984" v="573" actId="478"/>
          <ac:picMkLst>
            <pc:docMk/>
            <pc:sldMk cId="4242027763" sldId="257"/>
            <ac:picMk id="33" creationId="{2B19AECA-B96C-4003-AB2A-72E6A8573164}"/>
          </ac:picMkLst>
        </pc:picChg>
        <pc:picChg chg="add del mod">
          <ac:chgData name="kato yoko" userId="05faeffd7c2f10e3" providerId="LiveId" clId="{69CC8A52-6568-4EF9-942F-864911136CF2}" dt="2020-09-05T00:25:20.464" v="874" actId="478"/>
          <ac:picMkLst>
            <pc:docMk/>
            <pc:sldMk cId="4242027763" sldId="257"/>
            <ac:picMk id="33" creationId="{E408E064-82CA-4D10-A456-CB8DBBD1B4BD}"/>
          </ac:picMkLst>
        </pc:picChg>
        <pc:picChg chg="add del mod modCrop">
          <ac:chgData name="kato yoko" userId="05faeffd7c2f10e3" providerId="LiveId" clId="{69CC8A52-6568-4EF9-942F-864911136CF2}" dt="2020-09-05T00:26:38.809" v="893" actId="478"/>
          <ac:picMkLst>
            <pc:docMk/>
            <pc:sldMk cId="4242027763" sldId="257"/>
            <ac:picMk id="37" creationId="{E25A859D-F95F-4CB9-B5C7-B68E3832F2AE}"/>
          </ac:picMkLst>
        </pc:picChg>
        <pc:picChg chg="add del mod modCrop">
          <ac:chgData name="kato yoko" userId="05faeffd7c2f10e3" providerId="LiveId" clId="{69CC8A52-6568-4EF9-942F-864911136CF2}" dt="2020-09-03T13:06:58.245" v="580" actId="478"/>
          <ac:picMkLst>
            <pc:docMk/>
            <pc:sldMk cId="4242027763" sldId="257"/>
            <ac:picMk id="38" creationId="{C9169391-C6F1-4FF3-815F-A8E033D93988}"/>
          </ac:picMkLst>
        </pc:picChg>
        <pc:picChg chg="add mod">
          <ac:chgData name="kato yoko" userId="05faeffd7c2f10e3" providerId="LiveId" clId="{69CC8A52-6568-4EF9-942F-864911136CF2}" dt="2020-09-05T00:26:46.163" v="895" actId="1076"/>
          <ac:picMkLst>
            <pc:docMk/>
            <pc:sldMk cId="4242027763" sldId="257"/>
            <ac:picMk id="39" creationId="{C276BF65-161E-45F5-A2AE-5D390CE3DA7E}"/>
          </ac:picMkLst>
        </pc:picChg>
        <pc:picChg chg="add del mod modCrop">
          <ac:chgData name="kato yoko" userId="05faeffd7c2f10e3" providerId="LiveId" clId="{69CC8A52-6568-4EF9-942F-864911136CF2}" dt="2020-09-04T04:14:41.313" v="855" actId="478"/>
          <ac:picMkLst>
            <pc:docMk/>
            <pc:sldMk cId="4242027763" sldId="257"/>
            <ac:picMk id="40" creationId="{20B17602-E6F7-46B7-B509-178B0EC1A087}"/>
          </ac:picMkLst>
        </pc:picChg>
        <pc:cxnChg chg="add del mod ord">
          <ac:chgData name="kato yoko" userId="05faeffd7c2f10e3" providerId="LiveId" clId="{69CC8A52-6568-4EF9-942F-864911136CF2}" dt="2020-09-04T04:01:28.816" v="714" actId="478"/>
          <ac:cxnSpMkLst>
            <pc:docMk/>
            <pc:sldMk cId="4242027763" sldId="257"/>
            <ac:cxnSpMk id="5" creationId="{B7FA7AD8-50C9-4B60-A8F4-2E935BBF4C2D}"/>
          </ac:cxnSpMkLst>
        </pc:cxnChg>
        <pc:cxnChg chg="add del mod">
          <ac:chgData name="kato yoko" userId="05faeffd7c2f10e3" providerId="LiveId" clId="{69CC8A52-6568-4EF9-942F-864911136CF2}" dt="2020-09-04T04:01:30.978" v="715" actId="478"/>
          <ac:cxnSpMkLst>
            <pc:docMk/>
            <pc:sldMk cId="4242027763" sldId="257"/>
            <ac:cxnSpMk id="7" creationId="{9753EA71-753F-4109-81E0-C606F0684667}"/>
          </ac:cxnSpMkLst>
        </pc:cxnChg>
        <pc:cxnChg chg="add del mod">
          <ac:chgData name="kato yoko" userId="05faeffd7c2f10e3" providerId="LiveId" clId="{69CC8A52-6568-4EF9-942F-864911136CF2}" dt="2020-09-04T04:03:32.749" v="748" actId="478"/>
          <ac:cxnSpMkLst>
            <pc:docMk/>
            <pc:sldMk cId="4242027763" sldId="257"/>
            <ac:cxnSpMk id="17" creationId="{D0AFCB58-8758-4597-A828-D310C6D4E9E1}"/>
          </ac:cxnSpMkLst>
        </pc:cxnChg>
        <pc:cxnChg chg="add del mod">
          <ac:chgData name="kato yoko" userId="05faeffd7c2f10e3" providerId="LiveId" clId="{69CC8A52-6568-4EF9-942F-864911136CF2}" dt="2020-09-04T04:03:35.468" v="749" actId="478"/>
          <ac:cxnSpMkLst>
            <pc:docMk/>
            <pc:sldMk cId="4242027763" sldId="257"/>
            <ac:cxnSpMk id="26" creationId="{AC1AF17C-114F-4C33-860E-99B449928B9B}"/>
          </ac:cxnSpMkLst>
        </pc:cxnChg>
      </pc:sldChg>
      <pc:sldChg chg="addSp delSp modSp mod">
        <pc:chgData name="kato yoko" userId="05faeffd7c2f10e3" providerId="LiveId" clId="{69CC8A52-6568-4EF9-942F-864911136CF2}" dt="2020-09-06T09:16:51.767" v="2832" actId="1076"/>
        <pc:sldMkLst>
          <pc:docMk/>
          <pc:sldMk cId="3181910348" sldId="259"/>
        </pc:sldMkLst>
        <pc:spChg chg="del">
          <ac:chgData name="kato yoko" userId="05faeffd7c2f10e3" providerId="LiveId" clId="{69CC8A52-6568-4EF9-942F-864911136CF2}" dt="2020-09-05T00:43:26.859" v="913" actId="478"/>
          <ac:spMkLst>
            <pc:docMk/>
            <pc:sldMk cId="3181910348" sldId="259"/>
            <ac:spMk id="2" creationId="{A14CA402-AED4-4B1B-A1F8-F041A1F28012}"/>
          </ac:spMkLst>
        </pc:spChg>
        <pc:spChg chg="mod">
          <ac:chgData name="kato yoko" userId="05faeffd7c2f10e3" providerId="LiveId" clId="{69CC8A52-6568-4EF9-942F-864911136CF2}" dt="2020-09-05T07:30:43.016" v="1398" actId="1035"/>
          <ac:spMkLst>
            <pc:docMk/>
            <pc:sldMk cId="3181910348" sldId="259"/>
            <ac:spMk id="3" creationId="{066C7E6F-6DB1-4F96-9F4A-4EF450254AB3}"/>
          </ac:spMkLst>
        </pc:spChg>
        <pc:spChg chg="mod">
          <ac:chgData name="kato yoko" userId="05faeffd7c2f10e3" providerId="LiveId" clId="{69CC8A52-6568-4EF9-942F-864911136CF2}" dt="2020-09-05T07:29:24.147" v="1389" actId="1076"/>
          <ac:spMkLst>
            <pc:docMk/>
            <pc:sldMk cId="3181910348" sldId="259"/>
            <ac:spMk id="4" creationId="{E1ED9F1C-BB76-4EB8-BAE3-B21BBD07E308}"/>
          </ac:spMkLst>
        </pc:spChg>
        <pc:spChg chg="del">
          <ac:chgData name="kato yoko" userId="05faeffd7c2f10e3" providerId="LiveId" clId="{69CC8A52-6568-4EF9-942F-864911136CF2}" dt="2020-09-05T00:45:12.100" v="966" actId="478"/>
          <ac:spMkLst>
            <pc:docMk/>
            <pc:sldMk cId="3181910348" sldId="259"/>
            <ac:spMk id="5" creationId="{70C982A2-4916-4254-AD88-3AB84F750076}"/>
          </ac:spMkLst>
        </pc:spChg>
        <pc:spChg chg="mod">
          <ac:chgData name="kato yoko" userId="05faeffd7c2f10e3" providerId="LiveId" clId="{69CC8A52-6568-4EF9-942F-864911136CF2}" dt="2020-09-05T07:30:51.168" v="1400" actId="1038"/>
          <ac:spMkLst>
            <pc:docMk/>
            <pc:sldMk cId="3181910348" sldId="259"/>
            <ac:spMk id="7" creationId="{C7F1DB16-168C-4035-919F-7CAA2A7E8EB3}"/>
          </ac:spMkLst>
        </pc:spChg>
        <pc:spChg chg="mod">
          <ac:chgData name="kato yoko" userId="05faeffd7c2f10e3" providerId="LiveId" clId="{69CC8A52-6568-4EF9-942F-864911136CF2}" dt="2020-09-06T09:16:36.308" v="2825" actId="1037"/>
          <ac:spMkLst>
            <pc:docMk/>
            <pc:sldMk cId="3181910348" sldId="259"/>
            <ac:spMk id="8" creationId="{39467367-2CB5-4B59-B109-7AB792B68E33}"/>
          </ac:spMkLst>
        </pc:spChg>
        <pc:spChg chg="add mod">
          <ac:chgData name="kato yoko" userId="05faeffd7c2f10e3" providerId="LiveId" clId="{69CC8A52-6568-4EF9-942F-864911136CF2}" dt="2020-09-06T09:16:51.767" v="2832" actId="1076"/>
          <ac:spMkLst>
            <pc:docMk/>
            <pc:sldMk cId="3181910348" sldId="259"/>
            <ac:spMk id="12" creationId="{CFCAD142-2347-4316-8DC0-D7B4E3735497}"/>
          </ac:spMkLst>
        </pc:spChg>
        <pc:picChg chg="add del mod">
          <ac:chgData name="kato yoko" userId="05faeffd7c2f10e3" providerId="LiveId" clId="{69CC8A52-6568-4EF9-942F-864911136CF2}" dt="2020-09-05T00:27:39.012" v="899" actId="21"/>
          <ac:picMkLst>
            <pc:docMk/>
            <pc:sldMk cId="3181910348" sldId="259"/>
            <ac:picMk id="10" creationId="{C06C92C6-F5FA-48AC-91DF-9E8636DC9B3E}"/>
          </ac:picMkLst>
        </pc:picChg>
      </pc:sldChg>
      <pc:sldChg chg="addSp delSp modSp mod delAnim">
        <pc:chgData name="kato yoko" userId="05faeffd7c2f10e3" providerId="LiveId" clId="{69CC8A52-6568-4EF9-942F-864911136CF2}" dt="2020-09-05T12:08:19.927" v="2821" actId="1076"/>
        <pc:sldMkLst>
          <pc:docMk/>
          <pc:sldMk cId="3661292290" sldId="260"/>
        </pc:sldMkLst>
        <pc:spChg chg="del">
          <ac:chgData name="kato yoko" userId="05faeffd7c2f10e3" providerId="LiveId" clId="{69CC8A52-6568-4EF9-942F-864911136CF2}" dt="2020-09-05T09:44:45.179" v="1893" actId="478"/>
          <ac:spMkLst>
            <pc:docMk/>
            <pc:sldMk cId="3661292290" sldId="260"/>
            <ac:spMk id="13" creationId="{84DD5B3B-0187-4037-A064-1C3EE97CBC2D}"/>
          </ac:spMkLst>
        </pc:spChg>
        <pc:spChg chg="del">
          <ac:chgData name="kato yoko" userId="05faeffd7c2f10e3" providerId="LiveId" clId="{69CC8A52-6568-4EF9-942F-864911136CF2}" dt="2020-09-05T09:44:45.179" v="1893" actId="478"/>
          <ac:spMkLst>
            <pc:docMk/>
            <pc:sldMk cId="3661292290" sldId="260"/>
            <ac:spMk id="17" creationId="{6BDDA37A-95B9-4905-89A5-BB6BA28341AF}"/>
          </ac:spMkLst>
        </pc:spChg>
        <pc:spChg chg="del">
          <ac:chgData name="kato yoko" userId="05faeffd7c2f10e3" providerId="LiveId" clId="{69CC8A52-6568-4EF9-942F-864911136CF2}" dt="2020-09-05T09:44:45.179" v="1893" actId="478"/>
          <ac:spMkLst>
            <pc:docMk/>
            <pc:sldMk cId="3661292290" sldId="260"/>
            <ac:spMk id="18" creationId="{67C44AFF-8059-45A4-9A35-7D76E65297AE}"/>
          </ac:spMkLst>
        </pc:spChg>
        <pc:spChg chg="del">
          <ac:chgData name="kato yoko" userId="05faeffd7c2f10e3" providerId="LiveId" clId="{69CC8A52-6568-4EF9-942F-864911136CF2}" dt="2020-09-05T09:44:45.179" v="1893" actId="478"/>
          <ac:spMkLst>
            <pc:docMk/>
            <pc:sldMk cId="3661292290" sldId="260"/>
            <ac:spMk id="19" creationId="{D9731E5D-4CC3-4102-A92C-8614BD780E99}"/>
          </ac:spMkLst>
        </pc:spChg>
        <pc:spChg chg="del">
          <ac:chgData name="kato yoko" userId="05faeffd7c2f10e3" providerId="LiveId" clId="{69CC8A52-6568-4EF9-942F-864911136CF2}" dt="2020-09-05T09:44:45.179" v="1893" actId="478"/>
          <ac:spMkLst>
            <pc:docMk/>
            <pc:sldMk cId="3661292290" sldId="260"/>
            <ac:spMk id="20" creationId="{876F80BA-82BF-42E2-96D7-585BF1528F60}"/>
          </ac:spMkLst>
        </pc:spChg>
        <pc:spChg chg="del">
          <ac:chgData name="kato yoko" userId="05faeffd7c2f10e3" providerId="LiveId" clId="{69CC8A52-6568-4EF9-942F-864911136CF2}" dt="2020-09-05T09:44:45.179" v="1893" actId="478"/>
          <ac:spMkLst>
            <pc:docMk/>
            <pc:sldMk cId="3661292290" sldId="260"/>
            <ac:spMk id="21" creationId="{13B71325-2B9F-4F49-9C5B-F3729305F309}"/>
          </ac:spMkLst>
        </pc:spChg>
        <pc:spChg chg="del">
          <ac:chgData name="kato yoko" userId="05faeffd7c2f10e3" providerId="LiveId" clId="{69CC8A52-6568-4EF9-942F-864911136CF2}" dt="2020-09-05T09:44:45.179" v="1893" actId="478"/>
          <ac:spMkLst>
            <pc:docMk/>
            <pc:sldMk cId="3661292290" sldId="260"/>
            <ac:spMk id="22" creationId="{59A0813D-BFE1-4077-BFE1-ADC51DDCFB0C}"/>
          </ac:spMkLst>
        </pc:spChg>
        <pc:spChg chg="del">
          <ac:chgData name="kato yoko" userId="05faeffd7c2f10e3" providerId="LiveId" clId="{69CC8A52-6568-4EF9-942F-864911136CF2}" dt="2020-09-05T09:44:45.179" v="1893" actId="478"/>
          <ac:spMkLst>
            <pc:docMk/>
            <pc:sldMk cId="3661292290" sldId="260"/>
            <ac:spMk id="23" creationId="{FAF1B193-A40F-4BF5-B103-0CDEEDAD3E0A}"/>
          </ac:spMkLst>
        </pc:spChg>
        <pc:spChg chg="del">
          <ac:chgData name="kato yoko" userId="05faeffd7c2f10e3" providerId="LiveId" clId="{69CC8A52-6568-4EF9-942F-864911136CF2}" dt="2020-09-05T09:44:45.179" v="1893" actId="478"/>
          <ac:spMkLst>
            <pc:docMk/>
            <pc:sldMk cId="3661292290" sldId="260"/>
            <ac:spMk id="24" creationId="{72B792AE-75D7-4BED-9363-92990904F7B7}"/>
          </ac:spMkLst>
        </pc:spChg>
        <pc:spChg chg="del">
          <ac:chgData name="kato yoko" userId="05faeffd7c2f10e3" providerId="LiveId" clId="{69CC8A52-6568-4EF9-942F-864911136CF2}" dt="2020-09-05T09:44:45.179" v="1893" actId="478"/>
          <ac:spMkLst>
            <pc:docMk/>
            <pc:sldMk cId="3661292290" sldId="260"/>
            <ac:spMk id="25" creationId="{A0A0906B-F02F-4E2C-BE6D-61B388DFC91B}"/>
          </ac:spMkLst>
        </pc:spChg>
        <pc:spChg chg="del">
          <ac:chgData name="kato yoko" userId="05faeffd7c2f10e3" providerId="LiveId" clId="{69CC8A52-6568-4EF9-942F-864911136CF2}" dt="2020-09-05T09:44:45.179" v="1893" actId="478"/>
          <ac:spMkLst>
            <pc:docMk/>
            <pc:sldMk cId="3661292290" sldId="260"/>
            <ac:spMk id="26" creationId="{20E12355-6C9F-4487-AE2C-6EA41B11C90A}"/>
          </ac:spMkLst>
        </pc:spChg>
        <pc:picChg chg="add mod modCrop">
          <ac:chgData name="kato yoko" userId="05faeffd7c2f10e3" providerId="LiveId" clId="{69CC8A52-6568-4EF9-942F-864911136CF2}" dt="2020-09-05T12:08:19.927" v="2821" actId="1076"/>
          <ac:picMkLst>
            <pc:docMk/>
            <pc:sldMk cId="3661292290" sldId="260"/>
            <ac:picMk id="2" creationId="{70CC49E2-EEA2-4800-B357-99D851E1069D}"/>
          </ac:picMkLst>
        </pc:picChg>
        <pc:picChg chg="del">
          <ac:chgData name="kato yoko" userId="05faeffd7c2f10e3" providerId="LiveId" clId="{69CC8A52-6568-4EF9-942F-864911136CF2}" dt="2020-09-05T09:44:45.179" v="1893" actId="478"/>
          <ac:picMkLst>
            <pc:docMk/>
            <pc:sldMk cId="3661292290" sldId="260"/>
            <ac:picMk id="3" creationId="{3AA4D8F6-1432-4F43-BAF6-9D71EB8B6AAE}"/>
          </ac:picMkLst>
        </pc:picChg>
        <pc:picChg chg="del">
          <ac:chgData name="kato yoko" userId="05faeffd7c2f10e3" providerId="LiveId" clId="{69CC8A52-6568-4EF9-942F-864911136CF2}" dt="2020-09-05T09:44:45.179" v="1893" actId="478"/>
          <ac:picMkLst>
            <pc:docMk/>
            <pc:sldMk cId="3661292290" sldId="260"/>
            <ac:picMk id="11" creationId="{6861C1C0-8508-48A6-A83D-6EEBDC5D8A29}"/>
          </ac:picMkLst>
        </pc:picChg>
      </pc:sldChg>
      <pc:sldChg chg="addSp delSp modSp mod delAnim">
        <pc:chgData name="kato yoko" userId="05faeffd7c2f10e3" providerId="LiveId" clId="{69CC8A52-6568-4EF9-942F-864911136CF2}" dt="2020-09-08T08:02:36.308" v="4887" actId="1076"/>
        <pc:sldMkLst>
          <pc:docMk/>
          <pc:sldMk cId="2386356959" sldId="261"/>
        </pc:sldMkLst>
        <pc:spChg chg="del">
          <ac:chgData name="kato yoko" userId="05faeffd7c2f10e3" providerId="LiveId" clId="{69CC8A52-6568-4EF9-942F-864911136CF2}" dt="2020-09-07T07:01:15.084" v="3666" actId="478"/>
          <ac:spMkLst>
            <pc:docMk/>
            <pc:sldMk cId="2386356959" sldId="261"/>
            <ac:spMk id="15" creationId="{3326A555-CFB8-43FC-8BD5-C042133EE387}"/>
          </ac:spMkLst>
        </pc:spChg>
        <pc:spChg chg="del">
          <ac:chgData name="kato yoko" userId="05faeffd7c2f10e3" providerId="LiveId" clId="{69CC8A52-6568-4EF9-942F-864911136CF2}" dt="2020-09-07T07:01:15.084" v="3666" actId="478"/>
          <ac:spMkLst>
            <pc:docMk/>
            <pc:sldMk cId="2386356959" sldId="261"/>
            <ac:spMk id="16" creationId="{3D356C25-DBF7-4EE6-AEFC-0D25E538008D}"/>
          </ac:spMkLst>
        </pc:spChg>
        <pc:spChg chg="del">
          <ac:chgData name="kato yoko" userId="05faeffd7c2f10e3" providerId="LiveId" clId="{69CC8A52-6568-4EF9-942F-864911136CF2}" dt="2020-09-07T07:01:15.084" v="3666" actId="478"/>
          <ac:spMkLst>
            <pc:docMk/>
            <pc:sldMk cId="2386356959" sldId="261"/>
            <ac:spMk id="19" creationId="{9B926520-4689-43B8-BDA2-77D4977BB50B}"/>
          </ac:spMkLst>
        </pc:spChg>
        <pc:spChg chg="del">
          <ac:chgData name="kato yoko" userId="05faeffd7c2f10e3" providerId="LiveId" clId="{69CC8A52-6568-4EF9-942F-864911136CF2}" dt="2020-09-07T07:01:15.084" v="3666" actId="478"/>
          <ac:spMkLst>
            <pc:docMk/>
            <pc:sldMk cId="2386356959" sldId="261"/>
            <ac:spMk id="21" creationId="{E47E2200-7E00-4190-BB53-13F5498B8288}"/>
          </ac:spMkLst>
        </pc:spChg>
        <pc:spChg chg="del">
          <ac:chgData name="kato yoko" userId="05faeffd7c2f10e3" providerId="LiveId" clId="{69CC8A52-6568-4EF9-942F-864911136CF2}" dt="2020-09-07T07:01:15.084" v="3666" actId="478"/>
          <ac:spMkLst>
            <pc:docMk/>
            <pc:sldMk cId="2386356959" sldId="261"/>
            <ac:spMk id="22" creationId="{D3B5A6D5-8109-4ED0-A8C7-782371455361}"/>
          </ac:spMkLst>
        </pc:spChg>
        <pc:spChg chg="del">
          <ac:chgData name="kato yoko" userId="05faeffd7c2f10e3" providerId="LiveId" clId="{69CC8A52-6568-4EF9-942F-864911136CF2}" dt="2020-09-07T07:01:15.084" v="3666" actId="478"/>
          <ac:spMkLst>
            <pc:docMk/>
            <pc:sldMk cId="2386356959" sldId="261"/>
            <ac:spMk id="23" creationId="{DBDD4314-567A-4D39-B662-AB369090B6D1}"/>
          </ac:spMkLst>
        </pc:spChg>
        <pc:picChg chg="add mod">
          <ac:chgData name="kato yoko" userId="05faeffd7c2f10e3" providerId="LiveId" clId="{69CC8A52-6568-4EF9-942F-864911136CF2}" dt="2020-09-08T08:02:36.308" v="4887" actId="1076"/>
          <ac:picMkLst>
            <pc:docMk/>
            <pc:sldMk cId="2386356959" sldId="261"/>
            <ac:picMk id="3" creationId="{332BEB4D-BA5F-4F7C-86EC-64C14E59E0E0}"/>
          </ac:picMkLst>
        </pc:picChg>
        <pc:picChg chg="del">
          <ac:chgData name="kato yoko" userId="05faeffd7c2f10e3" providerId="LiveId" clId="{69CC8A52-6568-4EF9-942F-864911136CF2}" dt="2020-09-07T07:01:15.084" v="3666" actId="478"/>
          <ac:picMkLst>
            <pc:docMk/>
            <pc:sldMk cId="2386356959" sldId="261"/>
            <ac:picMk id="7" creationId="{244C2ED6-3E84-4936-AC8D-E341B2E5B327}"/>
          </ac:picMkLst>
        </pc:picChg>
        <pc:picChg chg="del">
          <ac:chgData name="kato yoko" userId="05faeffd7c2f10e3" providerId="LiveId" clId="{69CC8A52-6568-4EF9-942F-864911136CF2}" dt="2020-09-07T07:01:15.084" v="3666" actId="478"/>
          <ac:picMkLst>
            <pc:docMk/>
            <pc:sldMk cId="2386356959" sldId="261"/>
            <ac:picMk id="13" creationId="{63F0B9F3-9FE1-4319-9FB5-3E0F6374C256}"/>
          </ac:picMkLst>
        </pc:picChg>
        <pc:picChg chg="del">
          <ac:chgData name="kato yoko" userId="05faeffd7c2f10e3" providerId="LiveId" clId="{69CC8A52-6568-4EF9-942F-864911136CF2}" dt="2020-09-06T09:40:37.145" v="3176" actId="21"/>
          <ac:picMkLst>
            <pc:docMk/>
            <pc:sldMk cId="2386356959" sldId="261"/>
            <ac:picMk id="18" creationId="{BFF7FD90-AE2D-4C8E-A7A9-14D19F7332AD}"/>
          </ac:picMkLst>
        </pc:picChg>
      </pc:sldChg>
      <pc:sldChg chg="addSp delSp modSp mod delAnim">
        <pc:chgData name="kato yoko" userId="05faeffd7c2f10e3" providerId="LiveId" clId="{69CC8A52-6568-4EF9-942F-864911136CF2}" dt="2020-09-03T12:11:11.501" v="372" actId="207"/>
        <pc:sldMkLst>
          <pc:docMk/>
          <pc:sldMk cId="544571285" sldId="262"/>
        </pc:sldMkLst>
        <pc:spChg chg="add mod ord">
          <ac:chgData name="kato yoko" userId="05faeffd7c2f10e3" providerId="LiveId" clId="{69CC8A52-6568-4EF9-942F-864911136CF2}" dt="2020-09-03T12:11:01.648" v="369" actId="207"/>
          <ac:spMkLst>
            <pc:docMk/>
            <pc:sldMk cId="544571285" sldId="262"/>
            <ac:spMk id="7" creationId="{BAC2247F-617E-4E3F-8423-4C8D094AA2BA}"/>
          </ac:spMkLst>
        </pc:spChg>
        <pc:spChg chg="add del mod">
          <ac:chgData name="kato yoko" userId="05faeffd7c2f10e3" providerId="LiveId" clId="{69CC8A52-6568-4EF9-942F-864911136CF2}" dt="2020-09-03T12:09:23.943" v="344" actId="478"/>
          <ac:spMkLst>
            <pc:docMk/>
            <pc:sldMk cId="544571285" sldId="262"/>
            <ac:spMk id="17" creationId="{2417E419-9561-4F4E-815A-A36C4C0F4AC0}"/>
          </ac:spMkLst>
        </pc:spChg>
        <pc:spChg chg="del">
          <ac:chgData name="kato yoko" userId="05faeffd7c2f10e3" providerId="LiveId" clId="{69CC8A52-6568-4EF9-942F-864911136CF2}" dt="2020-09-03T11:39:54.659" v="36" actId="478"/>
          <ac:spMkLst>
            <pc:docMk/>
            <pc:sldMk cId="544571285" sldId="262"/>
            <ac:spMk id="18" creationId="{357CC42B-1912-46FA-819F-FC88449FC74A}"/>
          </ac:spMkLst>
        </pc:spChg>
        <pc:spChg chg="add mod">
          <ac:chgData name="kato yoko" userId="05faeffd7c2f10e3" providerId="LiveId" clId="{69CC8A52-6568-4EF9-942F-864911136CF2}" dt="2020-09-03T12:09:34.947" v="347" actId="14100"/>
          <ac:spMkLst>
            <pc:docMk/>
            <pc:sldMk cId="544571285" sldId="262"/>
            <ac:spMk id="19" creationId="{BBB392DC-C093-4466-A90B-F4FAB99D05E2}"/>
          </ac:spMkLst>
        </pc:spChg>
        <pc:spChg chg="del">
          <ac:chgData name="kato yoko" userId="05faeffd7c2f10e3" providerId="LiveId" clId="{69CC8A52-6568-4EF9-942F-864911136CF2}" dt="2020-09-03T11:39:51.800" v="35" actId="478"/>
          <ac:spMkLst>
            <pc:docMk/>
            <pc:sldMk cId="544571285" sldId="262"/>
            <ac:spMk id="20" creationId="{47FA4B17-227A-48F1-A890-93369842C7B9}"/>
          </ac:spMkLst>
        </pc:spChg>
        <pc:spChg chg="del">
          <ac:chgData name="kato yoko" userId="05faeffd7c2f10e3" providerId="LiveId" clId="{69CC8A52-6568-4EF9-942F-864911136CF2}" dt="2020-09-03T11:39:54.659" v="36" actId="478"/>
          <ac:spMkLst>
            <pc:docMk/>
            <pc:sldMk cId="544571285" sldId="262"/>
            <ac:spMk id="25" creationId="{DB90E859-20B6-4A0D-9F7F-CCFF8E456A87}"/>
          </ac:spMkLst>
        </pc:spChg>
        <pc:spChg chg="del">
          <ac:chgData name="kato yoko" userId="05faeffd7c2f10e3" providerId="LiveId" clId="{69CC8A52-6568-4EF9-942F-864911136CF2}" dt="2020-09-03T11:39:51.800" v="35" actId="478"/>
          <ac:spMkLst>
            <pc:docMk/>
            <pc:sldMk cId="544571285" sldId="262"/>
            <ac:spMk id="26" creationId="{74A37DF1-A01B-4562-9083-F345C9BA868F}"/>
          </ac:spMkLst>
        </pc:spChg>
        <pc:spChg chg="del">
          <ac:chgData name="kato yoko" userId="05faeffd7c2f10e3" providerId="LiveId" clId="{69CC8A52-6568-4EF9-942F-864911136CF2}" dt="2020-09-03T11:39:54.659" v="36" actId="478"/>
          <ac:spMkLst>
            <pc:docMk/>
            <pc:sldMk cId="544571285" sldId="262"/>
            <ac:spMk id="27" creationId="{445DC3A7-BBC1-419C-A686-D23A4353AD1C}"/>
          </ac:spMkLst>
        </pc:spChg>
        <pc:spChg chg="del">
          <ac:chgData name="kato yoko" userId="05faeffd7c2f10e3" providerId="LiveId" clId="{69CC8A52-6568-4EF9-942F-864911136CF2}" dt="2020-09-03T11:39:54.659" v="36" actId="478"/>
          <ac:spMkLst>
            <pc:docMk/>
            <pc:sldMk cId="544571285" sldId="262"/>
            <ac:spMk id="29" creationId="{18F212C0-B0EF-47A9-92CB-F78755EFB800}"/>
          </ac:spMkLst>
        </pc:spChg>
        <pc:spChg chg="add mod ord">
          <ac:chgData name="kato yoko" userId="05faeffd7c2f10e3" providerId="LiveId" clId="{69CC8A52-6568-4EF9-942F-864911136CF2}" dt="2020-09-03T12:11:05.103" v="370" actId="207"/>
          <ac:spMkLst>
            <pc:docMk/>
            <pc:sldMk cId="544571285" sldId="262"/>
            <ac:spMk id="30" creationId="{E5F791A7-AF7E-4069-98C5-0CD8C03B6AFD}"/>
          </ac:spMkLst>
        </pc:spChg>
        <pc:spChg chg="add mod">
          <ac:chgData name="kato yoko" userId="05faeffd7c2f10e3" providerId="LiveId" clId="{69CC8A52-6568-4EF9-942F-864911136CF2}" dt="2020-09-03T12:10:36.938" v="364" actId="14100"/>
          <ac:spMkLst>
            <pc:docMk/>
            <pc:sldMk cId="544571285" sldId="262"/>
            <ac:spMk id="40" creationId="{FB1FEAEF-31F4-4ED8-9BD9-B0456EF63639}"/>
          </ac:spMkLst>
        </pc:spChg>
        <pc:spChg chg="add mod">
          <ac:chgData name="kato yoko" userId="05faeffd7c2f10e3" providerId="LiveId" clId="{69CC8A52-6568-4EF9-942F-864911136CF2}" dt="2020-09-03T12:11:11.501" v="372" actId="207"/>
          <ac:spMkLst>
            <pc:docMk/>
            <pc:sldMk cId="544571285" sldId="262"/>
            <ac:spMk id="46" creationId="{91F6600A-8ABD-4C0E-A4EE-F15B38624AB3}"/>
          </ac:spMkLst>
        </pc:spChg>
        <pc:picChg chg="del">
          <ac:chgData name="kato yoko" userId="05faeffd7c2f10e3" providerId="LiveId" clId="{69CC8A52-6568-4EF9-942F-864911136CF2}" dt="2020-09-03T11:39:34.792" v="31" actId="478"/>
          <ac:picMkLst>
            <pc:docMk/>
            <pc:sldMk cId="544571285" sldId="262"/>
            <ac:picMk id="3" creationId="{687D5967-CEFE-4EBA-B460-712537C8829A}"/>
          </ac:picMkLst>
        </pc:picChg>
        <pc:picChg chg="add mod">
          <ac:chgData name="kato yoko" userId="05faeffd7c2f10e3" providerId="LiveId" clId="{69CC8A52-6568-4EF9-942F-864911136CF2}" dt="2020-09-03T12:03:32.680" v="252" actId="1076"/>
          <ac:picMkLst>
            <pc:docMk/>
            <pc:sldMk cId="544571285" sldId="262"/>
            <ac:picMk id="4" creationId="{74C58610-543C-4B52-BB29-EB7F618097A5}"/>
          </ac:picMkLst>
        </pc:picChg>
        <pc:picChg chg="add del mod modCrop">
          <ac:chgData name="kato yoko" userId="05faeffd7c2f10e3" providerId="LiveId" clId="{69CC8A52-6568-4EF9-942F-864911136CF2}" dt="2020-09-03T11:51:49.240" v="130" actId="478"/>
          <ac:picMkLst>
            <pc:docMk/>
            <pc:sldMk cId="544571285" sldId="262"/>
            <ac:picMk id="6" creationId="{463EB105-CD68-42EC-80A3-19519E0D4769}"/>
          </ac:picMkLst>
        </pc:picChg>
        <pc:picChg chg="del">
          <ac:chgData name="kato yoko" userId="05faeffd7c2f10e3" providerId="LiveId" clId="{69CC8A52-6568-4EF9-942F-864911136CF2}" dt="2020-09-03T11:39:59.084" v="39" actId="478"/>
          <ac:picMkLst>
            <pc:docMk/>
            <pc:sldMk cId="544571285" sldId="262"/>
            <ac:picMk id="8" creationId="{FB9F9308-81BB-47E0-A4DF-1B1FC7F49EC1}"/>
          </ac:picMkLst>
        </pc:picChg>
        <pc:picChg chg="add del mod ord">
          <ac:chgData name="kato yoko" userId="05faeffd7c2f10e3" providerId="LiveId" clId="{69CC8A52-6568-4EF9-942F-864911136CF2}" dt="2020-09-03T12:08:44.946" v="337" actId="478"/>
          <ac:picMkLst>
            <pc:docMk/>
            <pc:sldMk cId="544571285" sldId="262"/>
            <ac:picMk id="10" creationId="{F67B3CF1-AA43-4F3C-8F68-8C5030E035A4}"/>
          </ac:picMkLst>
        </pc:picChg>
        <pc:picChg chg="add mod ord">
          <ac:chgData name="kato yoko" userId="05faeffd7c2f10e3" providerId="LiveId" clId="{69CC8A52-6568-4EF9-942F-864911136CF2}" dt="2020-09-03T12:09:36.704" v="348" actId="166"/>
          <ac:picMkLst>
            <pc:docMk/>
            <pc:sldMk cId="544571285" sldId="262"/>
            <ac:picMk id="12" creationId="{6E9E7C6C-BD48-4B08-B5A7-BEFADCF3CC9C}"/>
          </ac:picMkLst>
        </pc:picChg>
        <pc:picChg chg="del mod">
          <ac:chgData name="kato yoko" userId="05faeffd7c2f10e3" providerId="LiveId" clId="{69CC8A52-6568-4EF9-942F-864911136CF2}" dt="2020-09-03T11:39:48.312" v="34" actId="478"/>
          <ac:picMkLst>
            <pc:docMk/>
            <pc:sldMk cId="544571285" sldId="262"/>
            <ac:picMk id="14" creationId="{E56881F3-B34B-44DC-9FD2-0A7AC8C837C8}"/>
          </ac:picMkLst>
        </pc:picChg>
        <pc:picChg chg="add del mod ord modCrop">
          <ac:chgData name="kato yoko" userId="05faeffd7c2f10e3" providerId="LiveId" clId="{69CC8A52-6568-4EF9-942F-864911136CF2}" dt="2020-09-03T12:01:24.024" v="226" actId="478"/>
          <ac:picMkLst>
            <pc:docMk/>
            <pc:sldMk cId="544571285" sldId="262"/>
            <ac:picMk id="15" creationId="{5FACBEE8-ABCC-45BD-8D6B-5B517591947F}"/>
          </ac:picMkLst>
        </pc:picChg>
        <pc:picChg chg="del">
          <ac:chgData name="kato yoko" userId="05faeffd7c2f10e3" providerId="LiveId" clId="{69CC8A52-6568-4EF9-942F-864911136CF2}" dt="2020-09-03T11:39:37.369" v="32" actId="478"/>
          <ac:picMkLst>
            <pc:docMk/>
            <pc:sldMk cId="544571285" sldId="262"/>
            <ac:picMk id="16" creationId="{9E4BAF4B-8EB9-4E73-80EB-138A3F8AF0FD}"/>
          </ac:picMkLst>
        </pc:picChg>
        <pc:picChg chg="del mod">
          <ac:chgData name="kato yoko" userId="05faeffd7c2f10e3" providerId="LiveId" clId="{69CC8A52-6568-4EF9-942F-864911136CF2}" dt="2020-09-03T11:39:57.224" v="38" actId="478"/>
          <ac:picMkLst>
            <pc:docMk/>
            <pc:sldMk cId="544571285" sldId="262"/>
            <ac:picMk id="23" creationId="{183A6046-3AA5-46C9-A9A0-5B675FE375E8}"/>
          </ac:picMkLst>
        </pc:picChg>
        <pc:picChg chg="del">
          <ac:chgData name="kato yoko" userId="05faeffd7c2f10e3" providerId="LiveId" clId="{69CC8A52-6568-4EF9-942F-864911136CF2}" dt="2020-09-03T11:39:54.659" v="36" actId="478"/>
          <ac:picMkLst>
            <pc:docMk/>
            <pc:sldMk cId="544571285" sldId="262"/>
            <ac:picMk id="24" creationId="{79D99443-13EF-42FB-A157-F970C0FAF74C}"/>
          </ac:picMkLst>
        </pc:picChg>
        <pc:picChg chg="add mod">
          <ac:chgData name="kato yoko" userId="05faeffd7c2f10e3" providerId="LiveId" clId="{69CC8A52-6568-4EF9-942F-864911136CF2}" dt="2020-09-03T12:10:12.968" v="360" actId="1076"/>
          <ac:picMkLst>
            <pc:docMk/>
            <pc:sldMk cId="544571285" sldId="262"/>
            <ac:picMk id="33" creationId="{581C0B34-C5E4-4E97-B7AE-27B23F927936}"/>
          </ac:picMkLst>
        </pc:picChg>
        <pc:picChg chg="add mod ord">
          <ac:chgData name="kato yoko" userId="05faeffd7c2f10e3" providerId="LiveId" clId="{69CC8A52-6568-4EF9-942F-864911136CF2}" dt="2020-09-03T12:10:31.406" v="363" actId="166"/>
          <ac:picMkLst>
            <pc:docMk/>
            <pc:sldMk cId="544571285" sldId="262"/>
            <ac:picMk id="36" creationId="{61094731-0FFC-40D8-9BAB-7712657047AA}"/>
          </ac:picMkLst>
        </pc:picChg>
        <pc:picChg chg="add mod ord">
          <ac:chgData name="kato yoko" userId="05faeffd7c2f10e3" providerId="LiveId" clId="{69CC8A52-6568-4EF9-942F-864911136CF2}" dt="2020-09-03T12:05:58.316" v="282" actId="1076"/>
          <ac:picMkLst>
            <pc:docMk/>
            <pc:sldMk cId="544571285" sldId="262"/>
            <ac:picMk id="38" creationId="{30E23035-727A-4368-8998-9D0C990F0E6A}"/>
          </ac:picMkLst>
        </pc:picChg>
        <pc:picChg chg="add mod">
          <ac:chgData name="kato yoko" userId="05faeffd7c2f10e3" providerId="LiveId" clId="{69CC8A52-6568-4EF9-942F-864911136CF2}" dt="2020-09-03T12:08:57.449" v="340" actId="1076"/>
          <ac:picMkLst>
            <pc:docMk/>
            <pc:sldMk cId="544571285" sldId="262"/>
            <ac:picMk id="48" creationId="{2803FD61-10EF-4291-B0FE-ED9868308F71}"/>
          </ac:picMkLst>
        </pc:picChg>
        <pc:cxnChg chg="add mod">
          <ac:chgData name="kato yoko" userId="05faeffd7c2f10e3" providerId="LiveId" clId="{69CC8A52-6568-4EF9-942F-864911136CF2}" dt="2020-09-03T12:09:48.945" v="353" actId="14100"/>
          <ac:cxnSpMkLst>
            <pc:docMk/>
            <pc:sldMk cId="544571285" sldId="262"/>
            <ac:cxnSpMk id="22" creationId="{EBDC7D4C-805B-46FA-8F93-2E73462F0229}"/>
          </ac:cxnSpMkLst>
        </pc:cxnChg>
        <pc:cxnChg chg="add mod">
          <ac:chgData name="kato yoko" userId="05faeffd7c2f10e3" providerId="LiveId" clId="{69CC8A52-6568-4EF9-942F-864911136CF2}" dt="2020-09-03T12:10:44.539" v="367" actId="14100"/>
          <ac:cxnSpMkLst>
            <pc:docMk/>
            <pc:sldMk cId="544571285" sldId="262"/>
            <ac:cxnSpMk id="41" creationId="{FC2E0E7C-6885-49C5-8BF8-E42AAC696EFC}"/>
          </ac:cxnSpMkLst>
        </pc:cxnChg>
      </pc:sldChg>
      <pc:sldChg chg="addSp delSp modSp mod delAnim modAnim">
        <pc:chgData name="kato yoko" userId="05faeffd7c2f10e3" providerId="LiveId" clId="{69CC8A52-6568-4EF9-942F-864911136CF2}" dt="2020-09-05T09:44:13.616" v="1892" actId="1076"/>
        <pc:sldMkLst>
          <pc:docMk/>
          <pc:sldMk cId="3884977066" sldId="263"/>
        </pc:sldMkLst>
        <pc:spChg chg="add mod">
          <ac:chgData name="kato yoko" userId="05faeffd7c2f10e3" providerId="LiveId" clId="{69CC8A52-6568-4EF9-942F-864911136CF2}" dt="2020-09-05T09:37:29.162" v="1818" actId="1076"/>
          <ac:spMkLst>
            <pc:docMk/>
            <pc:sldMk cId="3884977066" sldId="263"/>
            <ac:spMk id="2" creationId="{0EF03909-AC9E-40C0-8E96-3F5C04427764}"/>
          </ac:spMkLst>
        </pc:spChg>
        <pc:spChg chg="mod">
          <ac:chgData name="kato yoko" userId="05faeffd7c2f10e3" providerId="LiveId" clId="{69CC8A52-6568-4EF9-942F-864911136CF2}" dt="2020-09-05T09:40:36.556" v="1845" actId="14100"/>
          <ac:spMkLst>
            <pc:docMk/>
            <pc:sldMk cId="3884977066" sldId="263"/>
            <ac:spMk id="8" creationId="{87AAB3EF-E4D3-499F-AA4C-42D807288459}"/>
          </ac:spMkLst>
        </pc:spChg>
        <pc:spChg chg="add mod">
          <ac:chgData name="kato yoko" userId="05faeffd7c2f10e3" providerId="LiveId" clId="{69CC8A52-6568-4EF9-942F-864911136CF2}" dt="2020-09-05T09:41:20.333" v="1852" actId="14100"/>
          <ac:spMkLst>
            <pc:docMk/>
            <pc:sldMk cId="3884977066" sldId="263"/>
            <ac:spMk id="17" creationId="{0BCFF641-9F40-45FF-920D-87AD067A2912}"/>
          </ac:spMkLst>
        </pc:spChg>
        <pc:spChg chg="add mod">
          <ac:chgData name="kato yoko" userId="05faeffd7c2f10e3" providerId="LiveId" clId="{69CC8A52-6568-4EF9-942F-864911136CF2}" dt="2020-09-05T09:41:07.363" v="1851" actId="1076"/>
          <ac:spMkLst>
            <pc:docMk/>
            <pc:sldMk cId="3884977066" sldId="263"/>
            <ac:spMk id="19" creationId="{F9474DF9-F30C-432D-91AB-2482360631B8}"/>
          </ac:spMkLst>
        </pc:spChg>
        <pc:spChg chg="mod ord">
          <ac:chgData name="kato yoko" userId="05faeffd7c2f10e3" providerId="LiveId" clId="{69CC8A52-6568-4EF9-942F-864911136CF2}" dt="2020-09-05T09:40:41.308" v="1846" actId="1076"/>
          <ac:spMkLst>
            <pc:docMk/>
            <pc:sldMk cId="3884977066" sldId="263"/>
            <ac:spMk id="20" creationId="{F0B225AF-F21C-409A-8997-6051E06272B6}"/>
          </ac:spMkLst>
        </pc:spChg>
        <pc:spChg chg="del mod">
          <ac:chgData name="kato yoko" userId="05faeffd7c2f10e3" providerId="LiveId" clId="{69CC8A52-6568-4EF9-942F-864911136CF2}" dt="2020-09-05T01:15:21.718" v="1166" actId="478"/>
          <ac:spMkLst>
            <pc:docMk/>
            <pc:sldMk cId="3884977066" sldId="263"/>
            <ac:spMk id="22" creationId="{757A55B0-CF77-4DF6-98CB-8D1FA21E8C1D}"/>
          </ac:spMkLst>
        </pc:spChg>
        <pc:spChg chg="del mod">
          <ac:chgData name="kato yoko" userId="05faeffd7c2f10e3" providerId="LiveId" clId="{69CC8A52-6568-4EF9-942F-864911136CF2}" dt="2020-09-05T01:14:26.966" v="1130" actId="478"/>
          <ac:spMkLst>
            <pc:docMk/>
            <pc:sldMk cId="3884977066" sldId="263"/>
            <ac:spMk id="24" creationId="{68D60007-33C2-4DE3-A63D-486379513800}"/>
          </ac:spMkLst>
        </pc:spChg>
        <pc:spChg chg="del mod">
          <ac:chgData name="kato yoko" userId="05faeffd7c2f10e3" providerId="LiveId" clId="{69CC8A52-6568-4EF9-942F-864911136CF2}" dt="2020-09-05T01:12:02.118" v="1107" actId="478"/>
          <ac:spMkLst>
            <pc:docMk/>
            <pc:sldMk cId="3884977066" sldId="263"/>
            <ac:spMk id="25" creationId="{B643BA55-3E34-4169-A81C-F6827EC5B142}"/>
          </ac:spMkLst>
        </pc:spChg>
        <pc:spChg chg="del">
          <ac:chgData name="kato yoko" userId="05faeffd7c2f10e3" providerId="LiveId" clId="{69CC8A52-6568-4EF9-942F-864911136CF2}" dt="2020-09-05T01:14:41.019" v="1156" actId="478"/>
          <ac:spMkLst>
            <pc:docMk/>
            <pc:sldMk cId="3884977066" sldId="263"/>
            <ac:spMk id="26" creationId="{BD0BBDCF-4DF5-436F-B0F5-75438D4E95C2}"/>
          </ac:spMkLst>
        </pc:spChg>
        <pc:spChg chg="add mod">
          <ac:chgData name="kato yoko" userId="05faeffd7c2f10e3" providerId="LiveId" clId="{69CC8A52-6568-4EF9-942F-864911136CF2}" dt="2020-09-05T09:41:44.138" v="1856" actId="1076"/>
          <ac:spMkLst>
            <pc:docMk/>
            <pc:sldMk cId="3884977066" sldId="263"/>
            <ac:spMk id="30" creationId="{0B9EF78D-5260-42C1-8C16-348D8FD5F238}"/>
          </ac:spMkLst>
        </pc:spChg>
        <pc:spChg chg="add mod">
          <ac:chgData name="kato yoko" userId="05faeffd7c2f10e3" providerId="LiveId" clId="{69CC8A52-6568-4EF9-942F-864911136CF2}" dt="2020-09-05T09:41:51.051" v="1864" actId="1035"/>
          <ac:spMkLst>
            <pc:docMk/>
            <pc:sldMk cId="3884977066" sldId="263"/>
            <ac:spMk id="32" creationId="{8343CEE6-52B9-41C2-B0F8-D35740B26031}"/>
          </ac:spMkLst>
        </pc:spChg>
        <pc:spChg chg="add mod">
          <ac:chgData name="kato yoko" userId="05faeffd7c2f10e3" providerId="LiveId" clId="{69CC8A52-6568-4EF9-942F-864911136CF2}" dt="2020-09-05T09:42:26.573" v="1874" actId="14100"/>
          <ac:spMkLst>
            <pc:docMk/>
            <pc:sldMk cId="3884977066" sldId="263"/>
            <ac:spMk id="36" creationId="{85BA56CE-3BAF-4F78-BC87-12E6F701E022}"/>
          </ac:spMkLst>
        </pc:spChg>
        <pc:spChg chg="add mod">
          <ac:chgData name="kato yoko" userId="05faeffd7c2f10e3" providerId="LiveId" clId="{69CC8A52-6568-4EF9-942F-864911136CF2}" dt="2020-09-05T09:42:17.401" v="1873" actId="1076"/>
          <ac:spMkLst>
            <pc:docMk/>
            <pc:sldMk cId="3884977066" sldId="263"/>
            <ac:spMk id="38" creationId="{7D2DFFE3-C0FA-41AF-9869-A6DFD072145C}"/>
          </ac:spMkLst>
        </pc:spChg>
        <pc:spChg chg="add mod">
          <ac:chgData name="kato yoko" userId="05faeffd7c2f10e3" providerId="LiveId" clId="{69CC8A52-6568-4EF9-942F-864911136CF2}" dt="2020-09-05T09:42:46.062" v="1882" actId="1076"/>
          <ac:spMkLst>
            <pc:docMk/>
            <pc:sldMk cId="3884977066" sldId="263"/>
            <ac:spMk id="40" creationId="{3BAF9B59-BAF7-462F-8ECB-123245B0AE2B}"/>
          </ac:spMkLst>
        </pc:spChg>
        <pc:spChg chg="add mod">
          <ac:chgData name="kato yoko" userId="05faeffd7c2f10e3" providerId="LiveId" clId="{69CC8A52-6568-4EF9-942F-864911136CF2}" dt="2020-09-05T09:42:46.062" v="1882" actId="1076"/>
          <ac:spMkLst>
            <pc:docMk/>
            <pc:sldMk cId="3884977066" sldId="263"/>
            <ac:spMk id="42" creationId="{7BD4D9EE-6182-4F54-81B2-719B5F077B26}"/>
          </ac:spMkLst>
        </pc:spChg>
        <pc:picChg chg="del">
          <ac:chgData name="kato yoko" userId="05faeffd7c2f10e3" providerId="LiveId" clId="{69CC8A52-6568-4EF9-942F-864911136CF2}" dt="2020-09-05T00:49:21.130" v="1043" actId="478"/>
          <ac:picMkLst>
            <pc:docMk/>
            <pc:sldMk cId="3884977066" sldId="263"/>
            <ac:picMk id="3" creationId="{B1112128-D150-4078-86E3-38BD2D12E11E}"/>
          </ac:picMkLst>
        </pc:picChg>
        <pc:picChg chg="add mod">
          <ac:chgData name="kato yoko" userId="05faeffd7c2f10e3" providerId="LiveId" clId="{69CC8A52-6568-4EF9-942F-864911136CF2}" dt="2020-09-05T09:44:00.580" v="1888" actId="1076"/>
          <ac:picMkLst>
            <pc:docMk/>
            <pc:sldMk cId="3884977066" sldId="263"/>
            <ac:picMk id="5" creationId="{E0FF7FD7-7209-404C-9878-B71CE440DC07}"/>
          </ac:picMkLst>
        </pc:picChg>
        <pc:picChg chg="del mod">
          <ac:chgData name="kato yoko" userId="05faeffd7c2f10e3" providerId="LiveId" clId="{69CC8A52-6568-4EF9-942F-864911136CF2}" dt="2020-09-05T01:12:11.573" v="1110" actId="478"/>
          <ac:picMkLst>
            <pc:docMk/>
            <pc:sldMk cId="3884977066" sldId="263"/>
            <ac:picMk id="6" creationId="{20930752-FFF3-43CA-93FA-DD23F1C5BE96}"/>
          </ac:picMkLst>
        </pc:picChg>
        <pc:picChg chg="add mod ord">
          <ac:chgData name="kato yoko" userId="05faeffd7c2f10e3" providerId="LiveId" clId="{69CC8A52-6568-4EF9-942F-864911136CF2}" dt="2020-09-05T09:43:53.573" v="1885" actId="167"/>
          <ac:picMkLst>
            <pc:docMk/>
            <pc:sldMk cId="3884977066" sldId="263"/>
            <ac:picMk id="9" creationId="{DE247914-92EA-41FC-8880-02DF88C73872}"/>
          </ac:picMkLst>
        </pc:picChg>
        <pc:picChg chg="add del mod">
          <ac:chgData name="kato yoko" userId="05faeffd7c2f10e3" providerId="LiveId" clId="{69CC8A52-6568-4EF9-942F-864911136CF2}" dt="2020-09-05T01:14:03.253" v="1125" actId="478"/>
          <ac:picMkLst>
            <pc:docMk/>
            <pc:sldMk cId="3884977066" sldId="263"/>
            <ac:picMk id="11" creationId="{D4A91A4B-A80F-45C2-A50E-AAADDF2717BD}"/>
          </ac:picMkLst>
        </pc:picChg>
        <pc:picChg chg="add mod modCrop">
          <ac:chgData name="kato yoko" userId="05faeffd7c2f10e3" providerId="LiveId" clId="{69CC8A52-6568-4EF9-942F-864911136CF2}" dt="2020-09-05T09:37:00.784" v="1812" actId="1076"/>
          <ac:picMkLst>
            <pc:docMk/>
            <pc:sldMk cId="3884977066" sldId="263"/>
            <ac:picMk id="12" creationId="{A43E69D0-4F53-4FAC-9765-2F92CF2B81EA}"/>
          </ac:picMkLst>
        </pc:picChg>
        <pc:picChg chg="add mod">
          <ac:chgData name="kato yoko" userId="05faeffd7c2f10e3" providerId="LiveId" clId="{69CC8A52-6568-4EF9-942F-864911136CF2}" dt="2020-09-05T01:15:31.548" v="1170" actId="1076"/>
          <ac:picMkLst>
            <pc:docMk/>
            <pc:sldMk cId="3884977066" sldId="263"/>
            <ac:picMk id="13" creationId="{4CB6E1F2-F8BE-4D87-9492-6FBA30FCCBE6}"/>
          </ac:picMkLst>
        </pc:picChg>
        <pc:picChg chg="del">
          <ac:chgData name="kato yoko" userId="05faeffd7c2f10e3" providerId="LiveId" clId="{69CC8A52-6568-4EF9-942F-864911136CF2}" dt="2020-09-05T00:49:14.214" v="1042" actId="478"/>
          <ac:picMkLst>
            <pc:docMk/>
            <pc:sldMk cId="3884977066" sldId="263"/>
            <ac:picMk id="14" creationId="{90612C07-6063-438D-B2A6-D1EC5B831FBA}"/>
          </ac:picMkLst>
        </pc:picChg>
        <pc:picChg chg="add mod">
          <ac:chgData name="kato yoko" userId="05faeffd7c2f10e3" providerId="LiveId" clId="{69CC8A52-6568-4EF9-942F-864911136CF2}" dt="2020-09-05T08:58:43.855" v="1760" actId="1076"/>
          <ac:picMkLst>
            <pc:docMk/>
            <pc:sldMk cId="3884977066" sldId="263"/>
            <ac:picMk id="16" creationId="{19FCE76B-8325-457C-8225-329C2F510BD4}"/>
          </ac:picMkLst>
        </pc:picChg>
        <pc:picChg chg="del mod ord">
          <ac:chgData name="kato yoko" userId="05faeffd7c2f10e3" providerId="LiveId" clId="{69CC8A52-6568-4EF9-942F-864911136CF2}" dt="2020-09-05T00:52:25.890" v="1067" actId="478"/>
          <ac:picMkLst>
            <pc:docMk/>
            <pc:sldMk cId="3884977066" sldId="263"/>
            <ac:picMk id="18" creationId="{775CE234-3440-403E-A2D5-40D9BD2FF6FD}"/>
          </ac:picMkLst>
        </pc:picChg>
        <pc:picChg chg="del">
          <ac:chgData name="kato yoko" userId="05faeffd7c2f10e3" providerId="LiveId" clId="{69CC8A52-6568-4EF9-942F-864911136CF2}" dt="2020-09-05T00:49:23.201" v="1044" actId="478"/>
          <ac:picMkLst>
            <pc:docMk/>
            <pc:sldMk cId="3884977066" sldId="263"/>
            <ac:picMk id="27" creationId="{C4D6FE91-3C64-4F29-9D9B-0EAE31FA59F9}"/>
          </ac:picMkLst>
        </pc:picChg>
        <pc:picChg chg="add mod">
          <ac:chgData name="kato yoko" userId="05faeffd7c2f10e3" providerId="LiveId" clId="{69CC8A52-6568-4EF9-942F-864911136CF2}" dt="2020-09-05T09:44:13.616" v="1892" actId="1076"/>
          <ac:picMkLst>
            <pc:docMk/>
            <pc:sldMk cId="3884977066" sldId="263"/>
            <ac:picMk id="34" creationId="{A4595345-79F5-4167-9F20-6339DBC4DB34}"/>
          </ac:picMkLst>
        </pc:picChg>
        <pc:picChg chg="add mod ord">
          <ac:chgData name="kato yoko" userId="05faeffd7c2f10e3" providerId="LiveId" clId="{69CC8A52-6568-4EF9-942F-864911136CF2}" dt="2020-09-05T08:59:01.916" v="1763" actId="167"/>
          <ac:picMkLst>
            <pc:docMk/>
            <pc:sldMk cId="3884977066" sldId="263"/>
            <ac:picMk id="44" creationId="{9FD5FBBA-158B-4946-BEDA-E5C76C813EF8}"/>
          </ac:picMkLst>
        </pc:picChg>
        <pc:picChg chg="add mod">
          <ac:chgData name="kato yoko" userId="05faeffd7c2f10e3" providerId="LiveId" clId="{69CC8A52-6568-4EF9-942F-864911136CF2}" dt="2020-09-05T09:44:05.408" v="1889" actId="1076"/>
          <ac:picMkLst>
            <pc:docMk/>
            <pc:sldMk cId="3884977066" sldId="263"/>
            <ac:picMk id="46" creationId="{60A436C3-401C-4D41-A97C-B58B4140FB85}"/>
          </ac:picMkLst>
        </pc:picChg>
        <pc:picChg chg="add del mod ord modCrop">
          <ac:chgData name="kato yoko" userId="05faeffd7c2f10e3" providerId="LiveId" clId="{69CC8A52-6568-4EF9-942F-864911136CF2}" dt="2020-09-05T08:57:49.292" v="1748" actId="478"/>
          <ac:picMkLst>
            <pc:docMk/>
            <pc:sldMk cId="3884977066" sldId="263"/>
            <ac:picMk id="48" creationId="{3D11D586-0BD4-4036-B6F7-3ABCCC31CB2B}"/>
          </ac:picMkLst>
        </pc:picChg>
        <pc:picChg chg="add del mod modCrop">
          <ac:chgData name="kato yoko" userId="05faeffd7c2f10e3" providerId="LiveId" clId="{69CC8A52-6568-4EF9-942F-864911136CF2}" dt="2020-09-05T08:54:31.022" v="1746" actId="478"/>
          <ac:picMkLst>
            <pc:docMk/>
            <pc:sldMk cId="3884977066" sldId="263"/>
            <ac:picMk id="50" creationId="{04CCC750-4E25-432B-9692-A0B68709BCC2}"/>
          </ac:picMkLst>
        </pc:picChg>
        <pc:picChg chg="add mod ord">
          <ac:chgData name="kato yoko" userId="05faeffd7c2f10e3" providerId="LiveId" clId="{69CC8A52-6568-4EF9-942F-864911136CF2}" dt="2020-09-05T09:37:52.214" v="1822" actId="1076"/>
          <ac:picMkLst>
            <pc:docMk/>
            <pc:sldMk cId="3884977066" sldId="263"/>
            <ac:picMk id="52" creationId="{AF4AA0F8-2403-403F-B28C-2667A78C45DC}"/>
          </ac:picMkLst>
        </pc:picChg>
      </pc:sldChg>
      <pc:sldChg chg="addSp delSp modSp mod">
        <pc:chgData name="kato yoko" userId="05faeffd7c2f10e3" providerId="LiveId" clId="{69CC8A52-6568-4EF9-942F-864911136CF2}" dt="2020-09-08T08:02:58.485" v="4890" actId="1076"/>
        <pc:sldMkLst>
          <pc:docMk/>
          <pc:sldMk cId="272350695" sldId="264"/>
        </pc:sldMkLst>
        <pc:picChg chg="add mod">
          <ac:chgData name="kato yoko" userId="05faeffd7c2f10e3" providerId="LiveId" clId="{69CC8A52-6568-4EF9-942F-864911136CF2}" dt="2020-09-08T08:02:58.485" v="4890" actId="1076"/>
          <ac:picMkLst>
            <pc:docMk/>
            <pc:sldMk cId="272350695" sldId="264"/>
            <ac:picMk id="3" creationId="{98EE2F03-073F-4948-857F-1EFB6ED7343C}"/>
          </ac:picMkLst>
        </pc:picChg>
        <pc:picChg chg="del">
          <ac:chgData name="kato yoko" userId="05faeffd7c2f10e3" providerId="LiveId" clId="{69CC8A52-6568-4EF9-942F-864911136CF2}" dt="2020-09-07T07:01:10.875" v="3665" actId="478"/>
          <ac:picMkLst>
            <pc:docMk/>
            <pc:sldMk cId="272350695" sldId="264"/>
            <ac:picMk id="5" creationId="{B3C894D2-2470-4E7E-ACCD-0EEAA91BF65E}"/>
          </ac:picMkLst>
        </pc:picChg>
      </pc:sldChg>
      <pc:sldChg chg="del">
        <pc:chgData name="kato yoko" userId="05faeffd7c2f10e3" providerId="LiveId" clId="{69CC8A52-6568-4EF9-942F-864911136CF2}" dt="2020-09-08T08:03:17.292" v="4891" actId="2696"/>
        <pc:sldMkLst>
          <pc:docMk/>
          <pc:sldMk cId="192731870" sldId="265"/>
        </pc:sldMkLst>
      </pc:sldChg>
      <pc:sldChg chg="del">
        <pc:chgData name="kato yoko" userId="05faeffd7c2f10e3" providerId="LiveId" clId="{69CC8A52-6568-4EF9-942F-864911136CF2}" dt="2020-09-08T08:03:17.292" v="4891" actId="2696"/>
        <pc:sldMkLst>
          <pc:docMk/>
          <pc:sldMk cId="1023525692" sldId="266"/>
        </pc:sldMkLst>
      </pc:sldChg>
      <pc:sldChg chg="del">
        <pc:chgData name="kato yoko" userId="05faeffd7c2f10e3" providerId="LiveId" clId="{69CC8A52-6568-4EF9-942F-864911136CF2}" dt="2020-09-08T08:03:17.292" v="4891" actId="2696"/>
        <pc:sldMkLst>
          <pc:docMk/>
          <pc:sldMk cId="194834235" sldId="267"/>
        </pc:sldMkLst>
      </pc:sldChg>
      <pc:sldChg chg="del">
        <pc:chgData name="kato yoko" userId="05faeffd7c2f10e3" providerId="LiveId" clId="{69CC8A52-6568-4EF9-942F-864911136CF2}" dt="2020-09-08T08:03:17.292" v="4891" actId="2696"/>
        <pc:sldMkLst>
          <pc:docMk/>
          <pc:sldMk cId="3283511745" sldId="268"/>
        </pc:sldMkLst>
      </pc:sldChg>
      <pc:sldChg chg="del">
        <pc:chgData name="kato yoko" userId="05faeffd7c2f10e3" providerId="LiveId" clId="{69CC8A52-6568-4EF9-942F-864911136CF2}" dt="2020-09-08T08:03:17.292" v="4891" actId="2696"/>
        <pc:sldMkLst>
          <pc:docMk/>
          <pc:sldMk cId="173756398" sldId="269"/>
        </pc:sldMkLst>
      </pc:sldChg>
      <pc:sldChg chg="del">
        <pc:chgData name="kato yoko" userId="05faeffd7c2f10e3" providerId="LiveId" clId="{69CC8A52-6568-4EF9-942F-864911136CF2}" dt="2020-09-08T08:03:17.292" v="4891" actId="2696"/>
        <pc:sldMkLst>
          <pc:docMk/>
          <pc:sldMk cId="4117484054" sldId="272"/>
        </pc:sldMkLst>
      </pc:sldChg>
      <pc:sldChg chg="modSp mod">
        <pc:chgData name="kato yoko" userId="05faeffd7c2f10e3" providerId="LiveId" clId="{69CC8A52-6568-4EF9-942F-864911136CF2}" dt="2020-09-03T11:39:29.993" v="30" actId="1076"/>
        <pc:sldMkLst>
          <pc:docMk/>
          <pc:sldMk cId="1312858690" sldId="281"/>
        </pc:sldMkLst>
        <pc:spChg chg="mod">
          <ac:chgData name="kato yoko" userId="05faeffd7c2f10e3" providerId="LiveId" clId="{69CC8A52-6568-4EF9-942F-864911136CF2}" dt="2020-09-03T11:39:06.304" v="15"/>
          <ac:spMkLst>
            <pc:docMk/>
            <pc:sldMk cId="1312858690" sldId="281"/>
            <ac:spMk id="4" creationId="{6F355BC8-C732-43F4-A330-C6312EDC3634}"/>
          </ac:spMkLst>
        </pc:spChg>
        <pc:spChg chg="mod">
          <ac:chgData name="kato yoko" userId="05faeffd7c2f10e3" providerId="LiveId" clId="{69CC8A52-6568-4EF9-942F-864911136CF2}" dt="2020-09-03T11:39:15.934" v="21"/>
          <ac:spMkLst>
            <pc:docMk/>
            <pc:sldMk cId="1312858690" sldId="281"/>
            <ac:spMk id="6" creationId="{73FB4550-AE48-4650-9010-13971D743E48}"/>
          </ac:spMkLst>
        </pc:spChg>
        <pc:spChg chg="mod">
          <ac:chgData name="kato yoko" userId="05faeffd7c2f10e3" providerId="LiveId" clId="{69CC8A52-6568-4EF9-942F-864911136CF2}" dt="2020-09-03T11:39:29.993" v="30" actId="1076"/>
          <ac:spMkLst>
            <pc:docMk/>
            <pc:sldMk cId="1312858690" sldId="281"/>
            <ac:spMk id="7" creationId="{F090AB8C-B21E-4FCD-B7B7-3BE1355F59AC}"/>
          </ac:spMkLst>
        </pc:spChg>
      </pc:sldChg>
      <pc:sldChg chg="addSp delSp modSp mod ord delAnim modAnim">
        <pc:chgData name="kato yoko" userId="05faeffd7c2f10e3" providerId="LiveId" clId="{69CC8A52-6568-4EF9-942F-864911136CF2}" dt="2020-09-08T08:01:44.066" v="4884"/>
        <pc:sldMkLst>
          <pc:docMk/>
          <pc:sldMk cId="3476135314" sldId="282"/>
        </pc:sldMkLst>
        <pc:spChg chg="add del mod">
          <ac:chgData name="kato yoko" userId="05faeffd7c2f10e3" providerId="LiveId" clId="{69CC8A52-6568-4EF9-942F-864911136CF2}" dt="2020-09-07T11:25:22.052" v="3826" actId="478"/>
          <ac:spMkLst>
            <pc:docMk/>
            <pc:sldMk cId="3476135314" sldId="282"/>
            <ac:spMk id="9" creationId="{0CE95D9A-2286-4DFA-9346-744B7C419C88}"/>
          </ac:spMkLst>
        </pc:spChg>
        <pc:spChg chg="del">
          <ac:chgData name="kato yoko" userId="05faeffd7c2f10e3" providerId="LiveId" clId="{69CC8A52-6568-4EF9-942F-864911136CF2}" dt="2020-09-07T07:58:19.023" v="3683" actId="478"/>
          <ac:spMkLst>
            <pc:docMk/>
            <pc:sldMk cId="3476135314" sldId="282"/>
            <ac:spMk id="11" creationId="{94AE05E5-3ADF-462C-9A4B-FB9580835912}"/>
          </ac:spMkLst>
        </pc:spChg>
        <pc:spChg chg="del">
          <ac:chgData name="kato yoko" userId="05faeffd7c2f10e3" providerId="LiveId" clId="{69CC8A52-6568-4EF9-942F-864911136CF2}" dt="2020-09-07T07:58:37.809" v="3689" actId="478"/>
          <ac:spMkLst>
            <pc:docMk/>
            <pc:sldMk cId="3476135314" sldId="282"/>
            <ac:spMk id="12" creationId="{5258D657-D1F2-429F-A71E-17278BCBD2DE}"/>
          </ac:spMkLst>
        </pc:spChg>
        <pc:spChg chg="del">
          <ac:chgData name="kato yoko" userId="05faeffd7c2f10e3" providerId="LiveId" clId="{69CC8A52-6568-4EF9-942F-864911136CF2}" dt="2020-09-07T07:58:25.562" v="3685" actId="478"/>
          <ac:spMkLst>
            <pc:docMk/>
            <pc:sldMk cId="3476135314" sldId="282"/>
            <ac:spMk id="13" creationId="{B0D824CF-4944-4B10-A9A9-CD75F694591A}"/>
          </ac:spMkLst>
        </pc:spChg>
        <pc:spChg chg="del">
          <ac:chgData name="kato yoko" userId="05faeffd7c2f10e3" providerId="LiveId" clId="{69CC8A52-6568-4EF9-942F-864911136CF2}" dt="2020-09-07T07:58:25.562" v="3685" actId="478"/>
          <ac:spMkLst>
            <pc:docMk/>
            <pc:sldMk cId="3476135314" sldId="282"/>
            <ac:spMk id="14" creationId="{87C73063-5C0F-4986-8952-1F6328198BC6}"/>
          </ac:spMkLst>
        </pc:spChg>
        <pc:spChg chg="del">
          <ac:chgData name="kato yoko" userId="05faeffd7c2f10e3" providerId="LiveId" clId="{69CC8A52-6568-4EF9-942F-864911136CF2}" dt="2020-09-07T07:58:29.119" v="3686" actId="478"/>
          <ac:spMkLst>
            <pc:docMk/>
            <pc:sldMk cId="3476135314" sldId="282"/>
            <ac:spMk id="15" creationId="{214CB4B9-4581-453E-8318-191A16D3FBA0}"/>
          </ac:spMkLst>
        </pc:spChg>
        <pc:spChg chg="del">
          <ac:chgData name="kato yoko" userId="05faeffd7c2f10e3" providerId="LiveId" clId="{69CC8A52-6568-4EF9-942F-864911136CF2}" dt="2020-09-07T07:58:34.322" v="3688" actId="478"/>
          <ac:spMkLst>
            <pc:docMk/>
            <pc:sldMk cId="3476135314" sldId="282"/>
            <ac:spMk id="16" creationId="{7B6372EE-7312-4C6A-8FD1-9DA04E99E4D7}"/>
          </ac:spMkLst>
        </pc:spChg>
        <pc:spChg chg="del">
          <ac:chgData name="kato yoko" userId="05faeffd7c2f10e3" providerId="LiveId" clId="{69CC8A52-6568-4EF9-942F-864911136CF2}" dt="2020-09-07T07:58:34.322" v="3688" actId="478"/>
          <ac:spMkLst>
            <pc:docMk/>
            <pc:sldMk cId="3476135314" sldId="282"/>
            <ac:spMk id="17" creationId="{AB587637-13E6-4E9F-AA5F-B18D7E35F8A8}"/>
          </ac:spMkLst>
        </pc:spChg>
        <pc:spChg chg="add del mod">
          <ac:chgData name="kato yoko" userId="05faeffd7c2f10e3" providerId="LiveId" clId="{69CC8A52-6568-4EF9-942F-864911136CF2}" dt="2020-09-07T11:24:03.613" v="3787" actId="478"/>
          <ac:spMkLst>
            <pc:docMk/>
            <pc:sldMk cId="3476135314" sldId="282"/>
            <ac:spMk id="22" creationId="{80266022-BDB8-4C4E-9584-7FBF0337C0DC}"/>
          </ac:spMkLst>
        </pc:spChg>
        <pc:spChg chg="add mod">
          <ac:chgData name="kato yoko" userId="05faeffd7c2f10e3" providerId="LiveId" clId="{69CC8A52-6568-4EF9-942F-864911136CF2}" dt="2020-09-08T07:47:36.991" v="4584" actId="1076"/>
          <ac:spMkLst>
            <pc:docMk/>
            <pc:sldMk cId="3476135314" sldId="282"/>
            <ac:spMk id="23" creationId="{48555C77-3FAA-4871-BF0A-38BB2B02F0CE}"/>
          </ac:spMkLst>
        </pc:spChg>
        <pc:spChg chg="add mod">
          <ac:chgData name="kato yoko" userId="05faeffd7c2f10e3" providerId="LiveId" clId="{69CC8A52-6568-4EF9-942F-864911136CF2}" dt="2020-09-07T11:38:33.544" v="4088" actId="1076"/>
          <ac:spMkLst>
            <pc:docMk/>
            <pc:sldMk cId="3476135314" sldId="282"/>
            <ac:spMk id="25" creationId="{27AF87F6-8A71-471B-B660-1A4A6E6DE1BB}"/>
          </ac:spMkLst>
        </pc:spChg>
        <pc:spChg chg="add mod">
          <ac:chgData name="kato yoko" userId="05faeffd7c2f10e3" providerId="LiveId" clId="{69CC8A52-6568-4EF9-942F-864911136CF2}" dt="2020-09-08T07:47:44.860" v="4586" actId="1076"/>
          <ac:spMkLst>
            <pc:docMk/>
            <pc:sldMk cId="3476135314" sldId="282"/>
            <ac:spMk id="26" creationId="{7D8ABDD9-1152-41BA-8097-E0B654E7DEFB}"/>
          </ac:spMkLst>
        </pc:spChg>
        <pc:spChg chg="add mod">
          <ac:chgData name="kato yoko" userId="05faeffd7c2f10e3" providerId="LiveId" clId="{69CC8A52-6568-4EF9-942F-864911136CF2}" dt="2020-09-07T11:38:33.544" v="4088" actId="1076"/>
          <ac:spMkLst>
            <pc:docMk/>
            <pc:sldMk cId="3476135314" sldId="282"/>
            <ac:spMk id="28" creationId="{5A10A0BE-46D1-47AB-8314-C7A2B32FA796}"/>
          </ac:spMkLst>
        </pc:spChg>
        <pc:spChg chg="add mod">
          <ac:chgData name="kato yoko" userId="05faeffd7c2f10e3" providerId="LiveId" clId="{69CC8A52-6568-4EF9-942F-864911136CF2}" dt="2020-09-08T07:44:59.185" v="4576" actId="14100"/>
          <ac:spMkLst>
            <pc:docMk/>
            <pc:sldMk cId="3476135314" sldId="282"/>
            <ac:spMk id="29" creationId="{EE2095EC-4920-40AD-8E24-A03AEA7491B5}"/>
          </ac:spMkLst>
        </pc:spChg>
        <pc:spChg chg="add mod">
          <ac:chgData name="kato yoko" userId="05faeffd7c2f10e3" providerId="LiveId" clId="{69CC8A52-6568-4EF9-942F-864911136CF2}" dt="2020-09-08T07:56:52.819" v="4734" actId="1076"/>
          <ac:spMkLst>
            <pc:docMk/>
            <pc:sldMk cId="3476135314" sldId="282"/>
            <ac:spMk id="31" creationId="{0EC4FD61-392A-4D04-8C36-7C53BB98D86C}"/>
          </ac:spMkLst>
        </pc:spChg>
        <pc:spChg chg="add mod">
          <ac:chgData name="kato yoko" userId="05faeffd7c2f10e3" providerId="LiveId" clId="{69CC8A52-6568-4EF9-942F-864911136CF2}" dt="2020-09-08T07:56:52.819" v="4734" actId="1076"/>
          <ac:spMkLst>
            <pc:docMk/>
            <pc:sldMk cId="3476135314" sldId="282"/>
            <ac:spMk id="33" creationId="{A3FC1DA1-31BE-4ACA-9FCB-5A8D10FB71AA}"/>
          </ac:spMkLst>
        </pc:spChg>
        <pc:spChg chg="add mod">
          <ac:chgData name="kato yoko" userId="05faeffd7c2f10e3" providerId="LiveId" clId="{69CC8A52-6568-4EF9-942F-864911136CF2}" dt="2020-09-07T11:38:33.544" v="4088" actId="1076"/>
          <ac:spMkLst>
            <pc:docMk/>
            <pc:sldMk cId="3476135314" sldId="282"/>
            <ac:spMk id="34" creationId="{1C428C53-A6D0-4258-ACED-843A3AC25B44}"/>
          </ac:spMkLst>
        </pc:spChg>
        <pc:spChg chg="add mod">
          <ac:chgData name="kato yoko" userId="05faeffd7c2f10e3" providerId="LiveId" clId="{69CC8A52-6568-4EF9-942F-864911136CF2}" dt="2020-09-08T07:50:23.106" v="4614"/>
          <ac:spMkLst>
            <pc:docMk/>
            <pc:sldMk cId="3476135314" sldId="282"/>
            <ac:spMk id="35" creationId="{9E777671-2A8B-4107-B80F-C4DAB533544C}"/>
          </ac:spMkLst>
        </pc:spChg>
        <pc:spChg chg="add mod">
          <ac:chgData name="kato yoko" userId="05faeffd7c2f10e3" providerId="LiveId" clId="{69CC8A52-6568-4EF9-942F-864911136CF2}" dt="2020-09-08T07:50:43.774" v="4637"/>
          <ac:spMkLst>
            <pc:docMk/>
            <pc:sldMk cId="3476135314" sldId="282"/>
            <ac:spMk id="37" creationId="{650CA3B8-4658-4FDD-9917-8BBC16AFEDA8}"/>
          </ac:spMkLst>
        </pc:spChg>
        <pc:spChg chg="add mod">
          <ac:chgData name="kato yoko" userId="05faeffd7c2f10e3" providerId="LiveId" clId="{69CC8A52-6568-4EF9-942F-864911136CF2}" dt="2020-09-08T07:51:28.186" v="4658"/>
          <ac:spMkLst>
            <pc:docMk/>
            <pc:sldMk cId="3476135314" sldId="282"/>
            <ac:spMk id="39" creationId="{E2BD7900-C0C2-4EA6-9C55-B445B912A225}"/>
          </ac:spMkLst>
        </pc:spChg>
        <pc:spChg chg="add mod">
          <ac:chgData name="kato yoko" userId="05faeffd7c2f10e3" providerId="LiveId" clId="{69CC8A52-6568-4EF9-942F-864911136CF2}" dt="2020-09-07T11:38:33.544" v="4088" actId="1076"/>
          <ac:spMkLst>
            <pc:docMk/>
            <pc:sldMk cId="3476135314" sldId="282"/>
            <ac:spMk id="40" creationId="{16ECD75F-7E3F-4A6F-ADD7-4B22985A720E}"/>
          </ac:spMkLst>
        </pc:spChg>
        <pc:spChg chg="add mod">
          <ac:chgData name="kato yoko" userId="05faeffd7c2f10e3" providerId="LiveId" clId="{69CC8A52-6568-4EF9-942F-864911136CF2}" dt="2020-09-08T07:51:53.678" v="4670"/>
          <ac:spMkLst>
            <pc:docMk/>
            <pc:sldMk cId="3476135314" sldId="282"/>
            <ac:spMk id="41" creationId="{124A2328-7BDD-4A06-BAE9-CC530F1EFAF6}"/>
          </ac:spMkLst>
        </pc:spChg>
        <pc:spChg chg="add mod ord">
          <ac:chgData name="kato yoko" userId="05faeffd7c2f10e3" providerId="LiveId" clId="{69CC8A52-6568-4EF9-942F-864911136CF2}" dt="2020-09-07T11:40:58.110" v="4158" actId="1076"/>
          <ac:spMkLst>
            <pc:docMk/>
            <pc:sldMk cId="3476135314" sldId="282"/>
            <ac:spMk id="43" creationId="{40D1036C-9E77-4C48-99A2-24C37EFFCA6F}"/>
          </ac:spMkLst>
        </pc:spChg>
        <pc:spChg chg="add mod">
          <ac:chgData name="kato yoko" userId="05faeffd7c2f10e3" providerId="LiveId" clId="{69CC8A52-6568-4EF9-942F-864911136CF2}" dt="2020-09-08T07:56:45.766" v="4733" actId="1076"/>
          <ac:spMkLst>
            <pc:docMk/>
            <pc:sldMk cId="3476135314" sldId="282"/>
            <ac:spMk id="44" creationId="{21CA5DDF-3FF2-4D99-AD70-FF686829F197}"/>
          </ac:spMkLst>
        </pc:spChg>
        <pc:spChg chg="add mod">
          <ac:chgData name="kato yoko" userId="05faeffd7c2f10e3" providerId="LiveId" clId="{69CC8A52-6568-4EF9-942F-864911136CF2}" dt="2020-09-07T11:40:18.105" v="4153" actId="14100"/>
          <ac:spMkLst>
            <pc:docMk/>
            <pc:sldMk cId="3476135314" sldId="282"/>
            <ac:spMk id="46" creationId="{0640E9B4-5E40-486D-B8FE-4B1A6E08EA9B}"/>
          </ac:spMkLst>
        </pc:spChg>
        <pc:spChg chg="add mod">
          <ac:chgData name="kato yoko" userId="05faeffd7c2f10e3" providerId="LiveId" clId="{69CC8A52-6568-4EF9-942F-864911136CF2}" dt="2020-09-07T11:40:21.447" v="4155" actId="1035"/>
          <ac:spMkLst>
            <pc:docMk/>
            <pc:sldMk cId="3476135314" sldId="282"/>
            <ac:spMk id="47" creationId="{418D6F75-C167-42C6-BC43-9C1F81ACF249}"/>
          </ac:spMkLst>
        </pc:spChg>
        <pc:spChg chg="add mod">
          <ac:chgData name="kato yoko" userId="05faeffd7c2f10e3" providerId="LiveId" clId="{69CC8A52-6568-4EF9-942F-864911136CF2}" dt="2020-09-08T07:48:09.408" v="4592" actId="14100"/>
          <ac:spMkLst>
            <pc:docMk/>
            <pc:sldMk cId="3476135314" sldId="282"/>
            <ac:spMk id="48" creationId="{CB34DB7C-5308-45B3-BDA1-CAA07A75698C}"/>
          </ac:spMkLst>
        </pc:spChg>
        <pc:spChg chg="add mod">
          <ac:chgData name="kato yoko" userId="05faeffd7c2f10e3" providerId="LiveId" clId="{69CC8A52-6568-4EF9-942F-864911136CF2}" dt="2020-09-08T07:53:56.872" v="4706" actId="1076"/>
          <ac:spMkLst>
            <pc:docMk/>
            <pc:sldMk cId="3476135314" sldId="282"/>
            <ac:spMk id="49" creationId="{3118DF5F-B7E5-4034-85C2-256E2B2D99D2}"/>
          </ac:spMkLst>
        </pc:spChg>
        <pc:spChg chg="add mod">
          <ac:chgData name="kato yoko" userId="05faeffd7c2f10e3" providerId="LiveId" clId="{69CC8A52-6568-4EF9-942F-864911136CF2}" dt="2020-09-08T07:56:45.766" v="4733" actId="1076"/>
          <ac:spMkLst>
            <pc:docMk/>
            <pc:sldMk cId="3476135314" sldId="282"/>
            <ac:spMk id="50" creationId="{6F65953B-F8B0-43E0-9A8F-D5E1188DF546}"/>
          </ac:spMkLst>
        </pc:spChg>
        <pc:spChg chg="add mod">
          <ac:chgData name="kato yoko" userId="05faeffd7c2f10e3" providerId="LiveId" clId="{69CC8A52-6568-4EF9-942F-864911136CF2}" dt="2020-09-08T07:49:51.881" v="4601" actId="1037"/>
          <ac:spMkLst>
            <pc:docMk/>
            <pc:sldMk cId="3476135314" sldId="282"/>
            <ac:spMk id="51" creationId="{4A03C658-591B-43C2-AC14-695272E38AD1}"/>
          </ac:spMkLst>
        </pc:spChg>
        <pc:spChg chg="add mod">
          <ac:chgData name="kato yoko" userId="05faeffd7c2f10e3" providerId="LiveId" clId="{69CC8A52-6568-4EF9-942F-864911136CF2}" dt="2020-09-08T07:57:39.721" v="4750" actId="14100"/>
          <ac:spMkLst>
            <pc:docMk/>
            <pc:sldMk cId="3476135314" sldId="282"/>
            <ac:spMk id="52" creationId="{B08FD51C-A755-4974-94D0-AD48F6240AEB}"/>
          </ac:spMkLst>
        </pc:spChg>
        <pc:spChg chg="add mod">
          <ac:chgData name="kato yoko" userId="05faeffd7c2f10e3" providerId="LiveId" clId="{69CC8A52-6568-4EF9-942F-864911136CF2}" dt="2020-09-08T07:57:50.042" v="4760" actId="1035"/>
          <ac:spMkLst>
            <pc:docMk/>
            <pc:sldMk cId="3476135314" sldId="282"/>
            <ac:spMk id="53" creationId="{1E87E43C-EFA2-449B-B7C6-7FCD462FE306}"/>
          </ac:spMkLst>
        </pc:spChg>
        <pc:spChg chg="add mod">
          <ac:chgData name="kato yoko" userId="05faeffd7c2f10e3" providerId="LiveId" clId="{69CC8A52-6568-4EF9-942F-864911136CF2}" dt="2020-09-08T07:58:34.748" v="4790" actId="122"/>
          <ac:spMkLst>
            <pc:docMk/>
            <pc:sldMk cId="3476135314" sldId="282"/>
            <ac:spMk id="54" creationId="{E3D8EDA5-8AB9-4E0E-A238-2647FBBB5763}"/>
          </ac:spMkLst>
        </pc:spChg>
        <pc:spChg chg="add mod">
          <ac:chgData name="kato yoko" userId="05faeffd7c2f10e3" providerId="LiveId" clId="{69CC8A52-6568-4EF9-942F-864911136CF2}" dt="2020-09-08T07:59:04.229" v="4831" actId="1038"/>
          <ac:spMkLst>
            <pc:docMk/>
            <pc:sldMk cId="3476135314" sldId="282"/>
            <ac:spMk id="55" creationId="{1B668C13-9BBC-4330-ACE1-773A229E7BD2}"/>
          </ac:spMkLst>
        </pc:spChg>
        <pc:spChg chg="add mod">
          <ac:chgData name="kato yoko" userId="05faeffd7c2f10e3" providerId="LiveId" clId="{69CC8A52-6568-4EF9-942F-864911136CF2}" dt="2020-09-08T07:58:58.533" v="4822" actId="1035"/>
          <ac:spMkLst>
            <pc:docMk/>
            <pc:sldMk cId="3476135314" sldId="282"/>
            <ac:spMk id="56" creationId="{A4A23EC4-465E-4F7A-BE01-FA10826E0B51}"/>
          </ac:spMkLst>
        </pc:spChg>
        <pc:spChg chg="add mod">
          <ac:chgData name="kato yoko" userId="05faeffd7c2f10e3" providerId="LiveId" clId="{69CC8A52-6568-4EF9-942F-864911136CF2}" dt="2020-09-08T07:59:26.268" v="4843" actId="14100"/>
          <ac:spMkLst>
            <pc:docMk/>
            <pc:sldMk cId="3476135314" sldId="282"/>
            <ac:spMk id="57" creationId="{95D7E802-28E0-4717-AF78-0AA48D0EFEFE}"/>
          </ac:spMkLst>
        </pc:spChg>
        <pc:spChg chg="add mod">
          <ac:chgData name="kato yoko" userId="05faeffd7c2f10e3" providerId="LiveId" clId="{69CC8A52-6568-4EF9-942F-864911136CF2}" dt="2020-09-08T07:59:34.327" v="4845" actId="1076"/>
          <ac:spMkLst>
            <pc:docMk/>
            <pc:sldMk cId="3476135314" sldId="282"/>
            <ac:spMk id="58" creationId="{5507D93D-BF3D-44F0-A53A-A2D7BFDF4F42}"/>
          </ac:spMkLst>
        </pc:spChg>
        <pc:spChg chg="add mod">
          <ac:chgData name="kato yoko" userId="05faeffd7c2f10e3" providerId="LiveId" clId="{69CC8A52-6568-4EF9-942F-864911136CF2}" dt="2020-09-08T08:00:15.958" v="4875" actId="1076"/>
          <ac:spMkLst>
            <pc:docMk/>
            <pc:sldMk cId="3476135314" sldId="282"/>
            <ac:spMk id="59" creationId="{70D98934-BB62-4C9B-BA17-124B353F6DE7}"/>
          </ac:spMkLst>
        </pc:spChg>
        <pc:spChg chg="add mod">
          <ac:chgData name="kato yoko" userId="05faeffd7c2f10e3" providerId="LiveId" clId="{69CC8A52-6568-4EF9-942F-864911136CF2}" dt="2020-09-08T08:00:15.958" v="4875" actId="1076"/>
          <ac:spMkLst>
            <pc:docMk/>
            <pc:sldMk cId="3476135314" sldId="282"/>
            <ac:spMk id="60" creationId="{8A6FFC67-D43D-4D70-81C6-046F2C2A8DF5}"/>
          </ac:spMkLst>
        </pc:spChg>
        <pc:picChg chg="add del mod modCrop">
          <ac:chgData name="kato yoko" userId="05faeffd7c2f10e3" providerId="LiveId" clId="{69CC8A52-6568-4EF9-942F-864911136CF2}" dt="2020-09-07T11:35:48.767" v="4020" actId="478"/>
          <ac:picMkLst>
            <pc:docMk/>
            <pc:sldMk cId="3476135314" sldId="282"/>
            <ac:picMk id="2" creationId="{0A930279-FDDE-456D-A3BB-3FC80D9091E5}"/>
          </ac:picMkLst>
        </pc:picChg>
        <pc:picChg chg="add del mod">
          <ac:chgData name="kato yoko" userId="05faeffd7c2f10e3" providerId="LiveId" clId="{69CC8A52-6568-4EF9-942F-864911136CF2}" dt="2020-09-07T07:59:45.130" v="3700" actId="478"/>
          <ac:picMkLst>
            <pc:docMk/>
            <pc:sldMk cId="3476135314" sldId="282"/>
            <ac:picMk id="4" creationId="{6430DAEF-9625-4AE9-8E05-77B8E7F9EEC1}"/>
          </ac:picMkLst>
        </pc:picChg>
        <pc:picChg chg="del">
          <ac:chgData name="kato yoko" userId="05faeffd7c2f10e3" providerId="LiveId" clId="{69CC8A52-6568-4EF9-942F-864911136CF2}" dt="2020-09-07T07:58:22.871" v="3684" actId="478"/>
          <ac:picMkLst>
            <pc:docMk/>
            <pc:sldMk cId="3476135314" sldId="282"/>
            <ac:picMk id="6" creationId="{5205E8B0-E8D6-4171-BAFF-A1D9E9683D42}"/>
          </ac:picMkLst>
        </pc:picChg>
        <pc:picChg chg="add mod">
          <ac:chgData name="kato yoko" userId="05faeffd7c2f10e3" providerId="LiveId" clId="{69CC8A52-6568-4EF9-942F-864911136CF2}" dt="2020-09-07T11:38:33.544" v="4088" actId="1076"/>
          <ac:picMkLst>
            <pc:docMk/>
            <pc:sldMk cId="3476135314" sldId="282"/>
            <ac:picMk id="7" creationId="{825513DE-3776-485A-B8E2-FAFE21F6DFB6}"/>
          </ac:picMkLst>
        </pc:picChg>
        <pc:picChg chg="mod ord">
          <ac:chgData name="kato yoko" userId="05faeffd7c2f10e3" providerId="LiveId" clId="{69CC8A52-6568-4EF9-942F-864911136CF2}" dt="2020-09-07T11:38:33.544" v="4088" actId="1076"/>
          <ac:picMkLst>
            <pc:docMk/>
            <pc:sldMk cId="3476135314" sldId="282"/>
            <ac:picMk id="8" creationId="{E2C3CAFD-9AC1-4E49-98D5-F5E027931FE2}"/>
          </ac:picMkLst>
        </pc:picChg>
        <pc:picChg chg="del">
          <ac:chgData name="kato yoko" userId="05faeffd7c2f10e3" providerId="LiveId" clId="{69CC8A52-6568-4EF9-942F-864911136CF2}" dt="2020-09-07T07:58:31.073" v="3687" actId="478"/>
          <ac:picMkLst>
            <pc:docMk/>
            <pc:sldMk cId="3476135314" sldId="282"/>
            <ac:picMk id="10" creationId="{FB36574B-D64A-4211-B5F0-A286AD04243C}"/>
          </ac:picMkLst>
        </pc:picChg>
        <pc:picChg chg="add mod">
          <ac:chgData name="kato yoko" userId="05faeffd7c2f10e3" providerId="LiveId" clId="{69CC8A52-6568-4EF9-942F-864911136CF2}" dt="2020-09-07T11:38:33.544" v="4088" actId="1076"/>
          <ac:picMkLst>
            <pc:docMk/>
            <pc:sldMk cId="3476135314" sldId="282"/>
            <ac:picMk id="20" creationId="{DB69B9F8-852D-42ED-8E2B-6E51EBB779FD}"/>
          </ac:picMkLst>
        </pc:picChg>
        <pc:picChg chg="add mod">
          <ac:chgData name="kato yoko" userId="05faeffd7c2f10e3" providerId="LiveId" clId="{69CC8A52-6568-4EF9-942F-864911136CF2}" dt="2020-09-07T11:38:33.544" v="4088" actId="1076"/>
          <ac:picMkLst>
            <pc:docMk/>
            <pc:sldMk cId="3476135314" sldId="282"/>
            <ac:picMk id="24" creationId="{31D83362-2AEA-4034-8479-954606335025}"/>
          </ac:picMkLst>
        </pc:picChg>
        <pc:picChg chg="add mod">
          <ac:chgData name="kato yoko" userId="05faeffd7c2f10e3" providerId="LiveId" clId="{69CC8A52-6568-4EF9-942F-864911136CF2}" dt="2020-09-07T11:38:33.544" v="4088" actId="1076"/>
          <ac:picMkLst>
            <pc:docMk/>
            <pc:sldMk cId="3476135314" sldId="282"/>
            <ac:picMk id="27" creationId="{749DB10B-99FD-4CC1-A988-60D718DF5437}"/>
          </ac:picMkLst>
        </pc:picChg>
        <pc:picChg chg="add mod">
          <ac:chgData name="kato yoko" userId="05faeffd7c2f10e3" providerId="LiveId" clId="{69CC8A52-6568-4EF9-942F-864911136CF2}" dt="2020-09-07T11:38:33.544" v="4088" actId="1076"/>
          <ac:picMkLst>
            <pc:docMk/>
            <pc:sldMk cId="3476135314" sldId="282"/>
            <ac:picMk id="30" creationId="{E368094C-76F3-47C8-8E4F-CC1257A11250}"/>
          </ac:picMkLst>
        </pc:picChg>
        <pc:picChg chg="add mod">
          <ac:chgData name="kato yoko" userId="05faeffd7c2f10e3" providerId="LiveId" clId="{69CC8A52-6568-4EF9-942F-864911136CF2}" dt="2020-09-07T11:38:33.544" v="4088" actId="1076"/>
          <ac:picMkLst>
            <pc:docMk/>
            <pc:sldMk cId="3476135314" sldId="282"/>
            <ac:picMk id="32" creationId="{96E83D7C-55B0-4373-A864-1CB403806E5B}"/>
          </ac:picMkLst>
        </pc:picChg>
        <pc:picChg chg="add mod">
          <ac:chgData name="kato yoko" userId="05faeffd7c2f10e3" providerId="LiveId" clId="{69CC8A52-6568-4EF9-942F-864911136CF2}" dt="2020-09-07T11:38:33.544" v="4088" actId="1076"/>
          <ac:picMkLst>
            <pc:docMk/>
            <pc:sldMk cId="3476135314" sldId="282"/>
            <ac:picMk id="36" creationId="{3E123873-09A5-4957-9CD6-F7C9A35A3B9C}"/>
          </ac:picMkLst>
        </pc:picChg>
        <pc:picChg chg="add mod">
          <ac:chgData name="kato yoko" userId="05faeffd7c2f10e3" providerId="LiveId" clId="{69CC8A52-6568-4EF9-942F-864911136CF2}" dt="2020-09-07T11:38:33.544" v="4088" actId="1076"/>
          <ac:picMkLst>
            <pc:docMk/>
            <pc:sldMk cId="3476135314" sldId="282"/>
            <ac:picMk id="38" creationId="{D093B229-E9EE-4080-99AA-CF81A5193F08}"/>
          </ac:picMkLst>
        </pc:picChg>
        <pc:picChg chg="add mod">
          <ac:chgData name="kato yoko" userId="05faeffd7c2f10e3" providerId="LiveId" clId="{69CC8A52-6568-4EF9-942F-864911136CF2}" dt="2020-09-07T11:38:26.615" v="4087" actId="1076"/>
          <ac:picMkLst>
            <pc:docMk/>
            <pc:sldMk cId="3476135314" sldId="282"/>
            <ac:picMk id="42" creationId="{D381595A-00F8-4C43-947D-F8DE6049C80B}"/>
          </ac:picMkLst>
        </pc:picChg>
        <pc:picChg chg="add mod">
          <ac:chgData name="kato yoko" userId="05faeffd7c2f10e3" providerId="LiveId" clId="{69CC8A52-6568-4EF9-942F-864911136CF2}" dt="2020-09-07T11:38:36.930" v="4089" actId="1076"/>
          <ac:picMkLst>
            <pc:docMk/>
            <pc:sldMk cId="3476135314" sldId="282"/>
            <ac:picMk id="45" creationId="{C27C9FE7-0F86-4D8E-BA5B-31084E700FAB}"/>
          </ac:picMkLst>
        </pc:picChg>
      </pc:sldChg>
      <pc:sldChg chg="addSp delSp modSp mod">
        <pc:chgData name="kato yoko" userId="05faeffd7c2f10e3" providerId="LiveId" clId="{69CC8A52-6568-4EF9-942F-864911136CF2}" dt="2020-09-07T12:05:16.451" v="4241" actId="478"/>
        <pc:sldMkLst>
          <pc:docMk/>
          <pc:sldMk cId="3917819768" sldId="285"/>
        </pc:sldMkLst>
        <pc:spChg chg="mod">
          <ac:chgData name="kato yoko" userId="05faeffd7c2f10e3" providerId="LiveId" clId="{69CC8A52-6568-4EF9-942F-864911136CF2}" dt="2020-09-05T07:24:38.504" v="1300" actId="1076"/>
          <ac:spMkLst>
            <pc:docMk/>
            <pc:sldMk cId="3917819768" sldId="285"/>
            <ac:spMk id="7" creationId="{CD07FAF4-BF75-45A1-82D9-1BE35E0872AC}"/>
          </ac:spMkLst>
        </pc:spChg>
        <pc:spChg chg="mod">
          <ac:chgData name="kato yoko" userId="05faeffd7c2f10e3" providerId="LiveId" clId="{69CC8A52-6568-4EF9-942F-864911136CF2}" dt="2020-09-05T07:24:41.194" v="1301" actId="1076"/>
          <ac:spMkLst>
            <pc:docMk/>
            <pc:sldMk cId="3917819768" sldId="285"/>
            <ac:spMk id="8" creationId="{FFAA370E-FB4D-4BF9-A752-983CB1FB3168}"/>
          </ac:spMkLst>
        </pc:spChg>
        <pc:spChg chg="del">
          <ac:chgData name="kato yoko" userId="05faeffd7c2f10e3" providerId="LiveId" clId="{69CC8A52-6568-4EF9-942F-864911136CF2}" dt="2020-09-05T07:23:52.040" v="1285" actId="478"/>
          <ac:spMkLst>
            <pc:docMk/>
            <pc:sldMk cId="3917819768" sldId="285"/>
            <ac:spMk id="11" creationId="{FB62B12E-87DC-4ED0-BA05-D9AE80D9D769}"/>
          </ac:spMkLst>
        </pc:spChg>
        <pc:spChg chg="mod">
          <ac:chgData name="kato yoko" userId="05faeffd7c2f10e3" providerId="LiveId" clId="{69CC8A52-6568-4EF9-942F-864911136CF2}" dt="2020-09-05T07:24:24.441" v="1296" actId="1076"/>
          <ac:spMkLst>
            <pc:docMk/>
            <pc:sldMk cId="3917819768" sldId="285"/>
            <ac:spMk id="18" creationId="{7D6EA9FC-74F6-422F-86C6-F6570A0CEF22}"/>
          </ac:spMkLst>
        </pc:spChg>
        <pc:spChg chg="mod">
          <ac:chgData name="kato yoko" userId="05faeffd7c2f10e3" providerId="LiveId" clId="{69CC8A52-6568-4EF9-942F-864911136CF2}" dt="2020-09-05T07:29:05.445" v="1387" actId="1038"/>
          <ac:spMkLst>
            <pc:docMk/>
            <pc:sldMk cId="3917819768" sldId="285"/>
            <ac:spMk id="19" creationId="{24E9FA1A-85C8-43D6-8055-2A5518876BD0}"/>
          </ac:spMkLst>
        </pc:spChg>
        <pc:spChg chg="mod">
          <ac:chgData name="kato yoko" userId="05faeffd7c2f10e3" providerId="LiveId" clId="{69CC8A52-6568-4EF9-942F-864911136CF2}" dt="2020-09-05T07:28:59.394" v="1380" actId="1037"/>
          <ac:spMkLst>
            <pc:docMk/>
            <pc:sldMk cId="3917819768" sldId="285"/>
            <ac:spMk id="22" creationId="{1CBD8B4F-597D-4EE8-9A1C-C367BCA4FC45}"/>
          </ac:spMkLst>
        </pc:spChg>
        <pc:spChg chg="mod">
          <ac:chgData name="kato yoko" userId="05faeffd7c2f10e3" providerId="LiveId" clId="{69CC8A52-6568-4EF9-942F-864911136CF2}" dt="2020-09-05T07:28:56.483" v="1373" actId="1076"/>
          <ac:spMkLst>
            <pc:docMk/>
            <pc:sldMk cId="3917819768" sldId="285"/>
            <ac:spMk id="23" creationId="{7A6D2D73-3F9C-4B64-BF73-A2D6A16077B0}"/>
          </ac:spMkLst>
        </pc:spChg>
        <pc:spChg chg="mod">
          <ac:chgData name="kato yoko" userId="05faeffd7c2f10e3" providerId="LiveId" clId="{69CC8A52-6568-4EF9-942F-864911136CF2}" dt="2020-09-05T07:28:43.798" v="1361" actId="1076"/>
          <ac:spMkLst>
            <pc:docMk/>
            <pc:sldMk cId="3917819768" sldId="285"/>
            <ac:spMk id="26" creationId="{1F958017-13BF-4169-A317-8521299A77B4}"/>
          </ac:spMkLst>
        </pc:spChg>
        <pc:spChg chg="mod">
          <ac:chgData name="kato yoko" userId="05faeffd7c2f10e3" providerId="LiveId" clId="{69CC8A52-6568-4EF9-942F-864911136CF2}" dt="2020-09-05T07:28:50.463" v="1372"/>
          <ac:spMkLst>
            <pc:docMk/>
            <pc:sldMk cId="3917819768" sldId="285"/>
            <ac:spMk id="27" creationId="{3DCC2960-7CFC-4893-9D0D-AB14FDCA5133}"/>
          </ac:spMkLst>
        </pc:spChg>
        <pc:spChg chg="del">
          <ac:chgData name="kato yoko" userId="05faeffd7c2f10e3" providerId="LiveId" clId="{69CC8A52-6568-4EF9-942F-864911136CF2}" dt="2020-09-05T07:23:52.040" v="1285" actId="478"/>
          <ac:spMkLst>
            <pc:docMk/>
            <pc:sldMk cId="3917819768" sldId="285"/>
            <ac:spMk id="30" creationId="{C5E74926-1645-4E9A-9227-C385C47CCDD8}"/>
          </ac:spMkLst>
        </pc:spChg>
        <pc:spChg chg="del">
          <ac:chgData name="kato yoko" userId="05faeffd7c2f10e3" providerId="LiveId" clId="{69CC8A52-6568-4EF9-942F-864911136CF2}" dt="2020-09-05T07:23:52.040" v="1285" actId="478"/>
          <ac:spMkLst>
            <pc:docMk/>
            <pc:sldMk cId="3917819768" sldId="285"/>
            <ac:spMk id="33" creationId="{7EB6EA6F-CA89-4412-9332-398F1A931F66}"/>
          </ac:spMkLst>
        </pc:spChg>
        <pc:spChg chg="del">
          <ac:chgData name="kato yoko" userId="05faeffd7c2f10e3" providerId="LiveId" clId="{69CC8A52-6568-4EF9-942F-864911136CF2}" dt="2020-09-05T07:23:52.040" v="1285" actId="478"/>
          <ac:spMkLst>
            <pc:docMk/>
            <pc:sldMk cId="3917819768" sldId="285"/>
            <ac:spMk id="35" creationId="{73C7395E-F850-4930-A468-99E7784AE21F}"/>
          </ac:spMkLst>
        </pc:spChg>
        <pc:spChg chg="del">
          <ac:chgData name="kato yoko" userId="05faeffd7c2f10e3" providerId="LiveId" clId="{69CC8A52-6568-4EF9-942F-864911136CF2}" dt="2020-09-05T07:23:52.040" v="1285" actId="478"/>
          <ac:spMkLst>
            <pc:docMk/>
            <pc:sldMk cId="3917819768" sldId="285"/>
            <ac:spMk id="37" creationId="{78BDE2F7-ED29-4167-B9E2-4B88D55E5A0A}"/>
          </ac:spMkLst>
        </pc:spChg>
        <pc:spChg chg="mod">
          <ac:chgData name="kato yoko" userId="05faeffd7c2f10e3" providerId="LiveId" clId="{69CC8A52-6568-4EF9-942F-864911136CF2}" dt="2020-09-05T07:24:46.300" v="1302" actId="1076"/>
          <ac:spMkLst>
            <pc:docMk/>
            <pc:sldMk cId="3917819768" sldId="285"/>
            <ac:spMk id="39" creationId="{2450DC91-4C0C-4F31-A586-85EA8D6FA283}"/>
          </ac:spMkLst>
        </pc:spChg>
        <pc:spChg chg="del mod">
          <ac:chgData name="kato yoko" userId="05faeffd7c2f10e3" providerId="LiveId" clId="{69CC8A52-6568-4EF9-942F-864911136CF2}" dt="2020-09-07T12:05:16.451" v="4241" actId="478"/>
          <ac:spMkLst>
            <pc:docMk/>
            <pc:sldMk cId="3917819768" sldId="285"/>
            <ac:spMk id="41" creationId="{DF9D8D2B-5016-4003-B258-092D0DFF8E9D}"/>
          </ac:spMkLst>
        </pc:spChg>
        <pc:spChg chg="del mod">
          <ac:chgData name="kato yoko" userId="05faeffd7c2f10e3" providerId="LiveId" clId="{69CC8A52-6568-4EF9-942F-864911136CF2}" dt="2020-09-07T12:05:16.451" v="4241" actId="478"/>
          <ac:spMkLst>
            <pc:docMk/>
            <pc:sldMk cId="3917819768" sldId="285"/>
            <ac:spMk id="43" creationId="{CB11BE88-95BE-45B2-A0A7-9ABC204809DA}"/>
          </ac:spMkLst>
        </pc:spChg>
        <pc:spChg chg="mod">
          <ac:chgData name="kato yoko" userId="05faeffd7c2f10e3" providerId="LiveId" clId="{69CC8A52-6568-4EF9-942F-864911136CF2}" dt="2020-09-05T08:03:03.433" v="1620" actId="1036"/>
          <ac:spMkLst>
            <pc:docMk/>
            <pc:sldMk cId="3917819768" sldId="285"/>
            <ac:spMk id="45" creationId="{FDC13860-7F0E-4BA7-B3C6-2F6AC76A9B0E}"/>
          </ac:spMkLst>
        </pc:spChg>
        <pc:spChg chg="del">
          <ac:chgData name="kato yoko" userId="05faeffd7c2f10e3" providerId="LiveId" clId="{69CC8A52-6568-4EF9-942F-864911136CF2}" dt="2020-09-07T12:05:13.456" v="4240" actId="478"/>
          <ac:spMkLst>
            <pc:docMk/>
            <pc:sldMk cId="3917819768" sldId="285"/>
            <ac:spMk id="47" creationId="{2303DC61-F358-4236-BE54-C8C72090AF41}"/>
          </ac:spMkLst>
        </pc:spChg>
        <pc:spChg chg="del">
          <ac:chgData name="kato yoko" userId="05faeffd7c2f10e3" providerId="LiveId" clId="{69CC8A52-6568-4EF9-942F-864911136CF2}" dt="2020-09-05T07:23:52.040" v="1285" actId="478"/>
          <ac:spMkLst>
            <pc:docMk/>
            <pc:sldMk cId="3917819768" sldId="285"/>
            <ac:spMk id="49" creationId="{CB0B7ACF-7750-4E31-86DB-8885C1CA66DE}"/>
          </ac:spMkLst>
        </pc:spChg>
        <pc:spChg chg="del">
          <ac:chgData name="kato yoko" userId="05faeffd7c2f10e3" providerId="LiveId" clId="{69CC8A52-6568-4EF9-942F-864911136CF2}" dt="2020-09-05T07:23:52.040" v="1285" actId="478"/>
          <ac:spMkLst>
            <pc:docMk/>
            <pc:sldMk cId="3917819768" sldId="285"/>
            <ac:spMk id="51" creationId="{E610A66F-D34B-4230-B537-208390220E30}"/>
          </ac:spMkLst>
        </pc:spChg>
        <pc:spChg chg="del">
          <ac:chgData name="kato yoko" userId="05faeffd7c2f10e3" providerId="LiveId" clId="{69CC8A52-6568-4EF9-942F-864911136CF2}" dt="2020-09-07T12:05:16.451" v="4241" actId="478"/>
          <ac:spMkLst>
            <pc:docMk/>
            <pc:sldMk cId="3917819768" sldId="285"/>
            <ac:spMk id="53" creationId="{256E65B4-C096-4D7F-AA41-FC4F61DCD712}"/>
          </ac:spMkLst>
        </pc:spChg>
        <pc:spChg chg="del">
          <ac:chgData name="kato yoko" userId="05faeffd7c2f10e3" providerId="LiveId" clId="{69CC8A52-6568-4EF9-942F-864911136CF2}" dt="2020-09-07T12:05:16.451" v="4241" actId="478"/>
          <ac:spMkLst>
            <pc:docMk/>
            <pc:sldMk cId="3917819768" sldId="285"/>
            <ac:spMk id="54" creationId="{80ADE3B9-CA5D-4892-B73D-A5FAB0D080C8}"/>
          </ac:spMkLst>
        </pc:spChg>
        <pc:spChg chg="del">
          <ac:chgData name="kato yoko" userId="05faeffd7c2f10e3" providerId="LiveId" clId="{69CC8A52-6568-4EF9-942F-864911136CF2}" dt="2020-09-07T12:05:16.451" v="4241" actId="478"/>
          <ac:spMkLst>
            <pc:docMk/>
            <pc:sldMk cId="3917819768" sldId="285"/>
            <ac:spMk id="55" creationId="{A8DDF83B-4964-4866-933A-D3F0169BE13A}"/>
          </ac:spMkLst>
        </pc:spChg>
        <pc:spChg chg="del">
          <ac:chgData name="kato yoko" userId="05faeffd7c2f10e3" providerId="LiveId" clId="{69CC8A52-6568-4EF9-942F-864911136CF2}" dt="2020-09-07T12:05:16.451" v="4241" actId="478"/>
          <ac:spMkLst>
            <pc:docMk/>
            <pc:sldMk cId="3917819768" sldId="285"/>
            <ac:spMk id="56" creationId="{809FE8B2-219C-477C-BCEF-96CB3E2F31FC}"/>
          </ac:spMkLst>
        </pc:spChg>
        <pc:spChg chg="del">
          <ac:chgData name="kato yoko" userId="05faeffd7c2f10e3" providerId="LiveId" clId="{69CC8A52-6568-4EF9-942F-864911136CF2}" dt="2020-09-07T12:05:16.451" v="4241" actId="478"/>
          <ac:spMkLst>
            <pc:docMk/>
            <pc:sldMk cId="3917819768" sldId="285"/>
            <ac:spMk id="57" creationId="{A97EE68A-CD2A-4902-A8ED-D8E6BF11F45E}"/>
          </ac:spMkLst>
        </pc:spChg>
        <pc:spChg chg="mod">
          <ac:chgData name="kato yoko" userId="05faeffd7c2f10e3" providerId="LiveId" clId="{69CC8A52-6568-4EF9-942F-864911136CF2}" dt="2020-09-05T07:32:46.706" v="1454" actId="1076"/>
          <ac:spMkLst>
            <pc:docMk/>
            <pc:sldMk cId="3917819768" sldId="285"/>
            <ac:spMk id="58" creationId="{1E1DEA38-91E5-4DE2-8B19-BBC456C0AA8E}"/>
          </ac:spMkLst>
        </pc:spChg>
        <pc:spChg chg="mod">
          <ac:chgData name="kato yoko" userId="05faeffd7c2f10e3" providerId="LiveId" clId="{69CC8A52-6568-4EF9-942F-864911136CF2}" dt="2020-09-05T08:02:59.124" v="1617" actId="1076"/>
          <ac:spMkLst>
            <pc:docMk/>
            <pc:sldMk cId="3917819768" sldId="285"/>
            <ac:spMk id="59" creationId="{4137962E-9B6C-4A09-A954-5C74A1C8B9DC}"/>
          </ac:spMkLst>
        </pc:spChg>
        <pc:spChg chg="del">
          <ac:chgData name="kato yoko" userId="05faeffd7c2f10e3" providerId="LiveId" clId="{69CC8A52-6568-4EF9-942F-864911136CF2}" dt="2020-09-05T07:23:52.040" v="1285" actId="478"/>
          <ac:spMkLst>
            <pc:docMk/>
            <pc:sldMk cId="3917819768" sldId="285"/>
            <ac:spMk id="60" creationId="{EA794AF1-A447-4B13-991B-1A4A9D67B786}"/>
          </ac:spMkLst>
        </pc:spChg>
        <pc:spChg chg="del">
          <ac:chgData name="kato yoko" userId="05faeffd7c2f10e3" providerId="LiveId" clId="{69CC8A52-6568-4EF9-942F-864911136CF2}" dt="2020-09-07T12:05:11.918" v="4239" actId="478"/>
          <ac:spMkLst>
            <pc:docMk/>
            <pc:sldMk cId="3917819768" sldId="285"/>
            <ac:spMk id="61" creationId="{1AEC3E48-A844-4403-9D80-2DA53FBD6F40}"/>
          </ac:spMkLst>
        </pc:spChg>
        <pc:spChg chg="del">
          <ac:chgData name="kato yoko" userId="05faeffd7c2f10e3" providerId="LiveId" clId="{69CC8A52-6568-4EF9-942F-864911136CF2}" dt="2020-09-07T12:05:16.451" v="4241" actId="478"/>
          <ac:spMkLst>
            <pc:docMk/>
            <pc:sldMk cId="3917819768" sldId="285"/>
            <ac:spMk id="62" creationId="{C9E2C1CB-EC72-4D43-BCAB-D8C6585C2116}"/>
          </ac:spMkLst>
        </pc:spChg>
        <pc:spChg chg="mod">
          <ac:chgData name="kato yoko" userId="05faeffd7c2f10e3" providerId="LiveId" clId="{69CC8A52-6568-4EF9-942F-864911136CF2}" dt="2020-09-05T07:32:25.712" v="1425" actId="1076"/>
          <ac:spMkLst>
            <pc:docMk/>
            <pc:sldMk cId="3917819768" sldId="285"/>
            <ac:spMk id="65" creationId="{71D410B3-B0B7-44DF-9972-7FF078F0895C}"/>
          </ac:spMkLst>
        </pc:spChg>
        <pc:graphicFrameChg chg="add del modGraphic">
          <ac:chgData name="kato yoko" userId="05faeffd7c2f10e3" providerId="LiveId" clId="{69CC8A52-6568-4EF9-942F-864911136CF2}" dt="2020-09-05T07:25:13.164" v="1314" actId="14100"/>
          <ac:graphicFrameMkLst>
            <pc:docMk/>
            <pc:sldMk cId="3917819768" sldId="285"/>
            <ac:graphicFrameMk id="14" creationId="{4661D934-05DD-41FA-BCA9-74722EE51272}"/>
          </ac:graphicFrameMkLst>
        </pc:graphicFrameChg>
        <pc:picChg chg="del">
          <ac:chgData name="kato yoko" userId="05faeffd7c2f10e3" providerId="LiveId" clId="{69CC8A52-6568-4EF9-942F-864911136CF2}" dt="2020-09-05T07:23:20.484" v="1275" actId="478"/>
          <ac:picMkLst>
            <pc:docMk/>
            <pc:sldMk cId="3917819768" sldId="285"/>
            <ac:picMk id="3" creationId="{4297326B-DD39-48C1-8693-446D7F0BB083}"/>
          </ac:picMkLst>
        </pc:picChg>
        <pc:picChg chg="add mod">
          <ac:chgData name="kato yoko" userId="05faeffd7c2f10e3" providerId="LiveId" clId="{69CC8A52-6568-4EF9-942F-864911136CF2}" dt="2020-09-05T07:24:51.922" v="1304" actId="1076"/>
          <ac:picMkLst>
            <pc:docMk/>
            <pc:sldMk cId="3917819768" sldId="285"/>
            <ac:picMk id="4" creationId="{C20B2263-9C52-44F1-8965-CA66FB4A56FE}"/>
          </ac:picMkLst>
        </pc:picChg>
        <pc:picChg chg="add mod">
          <ac:chgData name="kato yoko" userId="05faeffd7c2f10e3" providerId="LiveId" clId="{69CC8A52-6568-4EF9-942F-864911136CF2}" dt="2020-09-05T07:24:57.931" v="1306" actId="1076"/>
          <ac:picMkLst>
            <pc:docMk/>
            <pc:sldMk cId="3917819768" sldId="285"/>
            <ac:picMk id="6" creationId="{BF1F6E8F-8D90-40DB-9F78-324444405ECB}"/>
          </ac:picMkLst>
        </pc:picChg>
        <pc:picChg chg="del">
          <ac:chgData name="kato yoko" userId="05faeffd7c2f10e3" providerId="LiveId" clId="{69CC8A52-6568-4EF9-942F-864911136CF2}" dt="2020-09-05T07:17:07.082" v="1186" actId="478"/>
          <ac:picMkLst>
            <pc:docMk/>
            <pc:sldMk cId="3917819768" sldId="285"/>
            <ac:picMk id="9" creationId="{6A0ECB52-D1D5-4F67-BFAD-7ED8B7411F2D}"/>
          </ac:picMkLst>
        </pc:picChg>
        <pc:picChg chg="del">
          <ac:chgData name="kato yoko" userId="05faeffd7c2f10e3" providerId="LiveId" clId="{69CC8A52-6568-4EF9-942F-864911136CF2}" dt="2020-09-05T07:18:43.347" v="1229" actId="478"/>
          <ac:picMkLst>
            <pc:docMk/>
            <pc:sldMk cId="3917819768" sldId="285"/>
            <ac:picMk id="10" creationId="{23264A27-6474-45F8-8F6C-340C7F411B90}"/>
          </ac:picMkLst>
        </pc:picChg>
        <pc:picChg chg="del">
          <ac:chgData name="kato yoko" userId="05faeffd7c2f10e3" providerId="LiveId" clId="{69CC8A52-6568-4EF9-942F-864911136CF2}" dt="2020-09-05T07:23:23.613" v="1281" actId="478"/>
          <ac:picMkLst>
            <pc:docMk/>
            <pc:sldMk cId="3917819768" sldId="285"/>
            <ac:picMk id="12" creationId="{E795563A-F08D-48DF-A3E5-2FF9836F6EBD}"/>
          </ac:picMkLst>
        </pc:picChg>
        <pc:picChg chg="add mod">
          <ac:chgData name="kato yoko" userId="05faeffd7c2f10e3" providerId="LiveId" clId="{69CC8A52-6568-4EF9-942F-864911136CF2}" dt="2020-09-05T08:08:21.603" v="1621" actId="1076"/>
          <ac:picMkLst>
            <pc:docMk/>
            <pc:sldMk cId="3917819768" sldId="285"/>
            <ac:picMk id="15" creationId="{01546977-2540-405A-9C21-D2AA65B34E2C}"/>
          </ac:picMkLst>
        </pc:picChg>
        <pc:picChg chg="del">
          <ac:chgData name="kato yoko" userId="05faeffd7c2f10e3" providerId="LiveId" clId="{69CC8A52-6568-4EF9-942F-864911136CF2}" dt="2020-09-05T07:18:41.012" v="1225" actId="478"/>
          <ac:picMkLst>
            <pc:docMk/>
            <pc:sldMk cId="3917819768" sldId="285"/>
            <ac:picMk id="17" creationId="{A9A037B4-1608-4EC0-8256-6743E1AEABCE}"/>
          </ac:picMkLst>
        </pc:picChg>
        <pc:picChg chg="add mod">
          <ac:chgData name="kato yoko" userId="05faeffd7c2f10e3" providerId="LiveId" clId="{69CC8A52-6568-4EF9-942F-864911136CF2}" dt="2020-09-05T07:25:20.278" v="1317" actId="1076"/>
          <ac:picMkLst>
            <pc:docMk/>
            <pc:sldMk cId="3917819768" sldId="285"/>
            <ac:picMk id="20" creationId="{12743D1F-82A0-4291-BEB9-F715A3D569E6}"/>
          </ac:picMkLst>
        </pc:picChg>
        <pc:picChg chg="del">
          <ac:chgData name="kato yoko" userId="05faeffd7c2f10e3" providerId="LiveId" clId="{69CC8A52-6568-4EF9-942F-864911136CF2}" dt="2020-09-05T07:18:41.671" v="1226" actId="478"/>
          <ac:picMkLst>
            <pc:docMk/>
            <pc:sldMk cId="3917819768" sldId="285"/>
            <ac:picMk id="21" creationId="{B3A835F6-B71C-4A5F-9DE8-47FB2A5CDF83}"/>
          </ac:picMkLst>
        </pc:picChg>
        <pc:picChg chg="del">
          <ac:chgData name="kato yoko" userId="05faeffd7c2f10e3" providerId="LiveId" clId="{69CC8A52-6568-4EF9-942F-864911136CF2}" dt="2020-09-05T07:18:42.139" v="1227" actId="478"/>
          <ac:picMkLst>
            <pc:docMk/>
            <pc:sldMk cId="3917819768" sldId="285"/>
            <ac:picMk id="25" creationId="{F8862985-1B8F-480D-A75C-70E3B3C5A67D}"/>
          </ac:picMkLst>
        </pc:picChg>
        <pc:picChg chg="del">
          <ac:chgData name="kato yoko" userId="05faeffd7c2f10e3" providerId="LiveId" clId="{69CC8A52-6568-4EF9-942F-864911136CF2}" dt="2020-09-05T07:23:15.298" v="1270" actId="478"/>
          <ac:picMkLst>
            <pc:docMk/>
            <pc:sldMk cId="3917819768" sldId="285"/>
            <ac:picMk id="28" creationId="{809D2050-16F0-4130-ACAF-7D0F0B2D4D3A}"/>
          </ac:picMkLst>
        </pc:picChg>
        <pc:picChg chg="del">
          <ac:chgData name="kato yoko" userId="05faeffd7c2f10e3" providerId="LiveId" clId="{69CC8A52-6568-4EF9-942F-864911136CF2}" dt="2020-09-05T07:18:42.707" v="1228" actId="478"/>
          <ac:picMkLst>
            <pc:docMk/>
            <pc:sldMk cId="3917819768" sldId="285"/>
            <ac:picMk id="29" creationId="{10B6CFE1-3484-4B72-A9B6-C3A1C15FA48B}"/>
          </ac:picMkLst>
        </pc:picChg>
        <pc:picChg chg="del">
          <ac:chgData name="kato yoko" userId="05faeffd7c2f10e3" providerId="LiveId" clId="{69CC8A52-6568-4EF9-942F-864911136CF2}" dt="2020-09-05T07:23:08.134" v="1268" actId="478"/>
          <ac:picMkLst>
            <pc:docMk/>
            <pc:sldMk cId="3917819768" sldId="285"/>
            <ac:picMk id="31" creationId="{719120AE-E573-4CAF-9D35-D49491DC52AB}"/>
          </ac:picMkLst>
        </pc:picChg>
        <pc:picChg chg="del">
          <ac:chgData name="kato yoko" userId="05faeffd7c2f10e3" providerId="LiveId" clId="{69CC8A52-6568-4EF9-942F-864911136CF2}" dt="2020-09-05T07:15:25.089" v="1172" actId="478"/>
          <ac:picMkLst>
            <pc:docMk/>
            <pc:sldMk cId="3917819768" sldId="285"/>
            <ac:picMk id="32" creationId="{1763099D-136C-45FB-8C8F-5E171B57AB5B}"/>
          </ac:picMkLst>
        </pc:picChg>
        <pc:picChg chg="del">
          <ac:chgData name="kato yoko" userId="05faeffd7c2f10e3" providerId="LiveId" clId="{69CC8A52-6568-4EF9-942F-864911136CF2}" dt="2020-09-05T07:23:20.923" v="1276" actId="478"/>
          <ac:picMkLst>
            <pc:docMk/>
            <pc:sldMk cId="3917819768" sldId="285"/>
            <ac:picMk id="34" creationId="{39A761C9-8943-4A9F-96F9-1FFB13FD7837}"/>
          </ac:picMkLst>
        </pc:picChg>
        <pc:picChg chg="del">
          <ac:chgData name="kato yoko" userId="05faeffd7c2f10e3" providerId="LiveId" clId="{69CC8A52-6568-4EF9-942F-864911136CF2}" dt="2020-09-05T07:23:21.298" v="1277" actId="478"/>
          <ac:picMkLst>
            <pc:docMk/>
            <pc:sldMk cId="3917819768" sldId="285"/>
            <ac:picMk id="36" creationId="{A2FCA25A-43C5-4A92-BBE3-62BA29F08924}"/>
          </ac:picMkLst>
        </pc:picChg>
        <pc:picChg chg="del">
          <ac:chgData name="kato yoko" userId="05faeffd7c2f10e3" providerId="LiveId" clId="{69CC8A52-6568-4EF9-942F-864911136CF2}" dt="2020-09-05T07:23:21.751" v="1278" actId="478"/>
          <ac:picMkLst>
            <pc:docMk/>
            <pc:sldMk cId="3917819768" sldId="285"/>
            <ac:picMk id="38" creationId="{64FF7091-CA61-4003-8431-B7BD0ED3E23D}"/>
          </ac:picMkLst>
        </pc:picChg>
        <pc:picChg chg="del">
          <ac:chgData name="kato yoko" userId="05faeffd7c2f10e3" providerId="LiveId" clId="{69CC8A52-6568-4EF9-942F-864911136CF2}" dt="2020-09-05T07:23:22.474" v="1279" actId="478"/>
          <ac:picMkLst>
            <pc:docMk/>
            <pc:sldMk cId="3917819768" sldId="285"/>
            <ac:picMk id="40" creationId="{34050AAD-FA66-4440-8F5E-499C4CA81DC6}"/>
          </ac:picMkLst>
        </pc:picChg>
        <pc:picChg chg="del">
          <ac:chgData name="kato yoko" userId="05faeffd7c2f10e3" providerId="LiveId" clId="{69CC8A52-6568-4EF9-942F-864911136CF2}" dt="2020-09-05T07:23:22.925" v="1280" actId="478"/>
          <ac:picMkLst>
            <pc:docMk/>
            <pc:sldMk cId="3917819768" sldId="285"/>
            <ac:picMk id="42" creationId="{CE6462A0-C721-4155-802A-8EF5190BC7A6}"/>
          </ac:picMkLst>
        </pc:picChg>
        <pc:picChg chg="del">
          <ac:chgData name="kato yoko" userId="05faeffd7c2f10e3" providerId="LiveId" clId="{69CC8A52-6568-4EF9-942F-864911136CF2}" dt="2020-09-05T07:23:08.134" v="1268" actId="478"/>
          <ac:picMkLst>
            <pc:docMk/>
            <pc:sldMk cId="3917819768" sldId="285"/>
            <ac:picMk id="44" creationId="{12AA8A6B-EC6A-40EA-B429-714EB387FFE7}"/>
          </ac:picMkLst>
        </pc:picChg>
        <pc:picChg chg="del">
          <ac:chgData name="kato yoko" userId="05faeffd7c2f10e3" providerId="LiveId" clId="{69CC8A52-6568-4EF9-942F-864911136CF2}" dt="2020-09-05T07:23:16.960" v="1272" actId="478"/>
          <ac:picMkLst>
            <pc:docMk/>
            <pc:sldMk cId="3917819768" sldId="285"/>
            <ac:picMk id="46" creationId="{03D4445C-A0CD-4CF9-84F1-9A5BB3582771}"/>
          </ac:picMkLst>
        </pc:picChg>
        <pc:picChg chg="del">
          <ac:chgData name="kato yoko" userId="05faeffd7c2f10e3" providerId="LiveId" clId="{69CC8A52-6568-4EF9-942F-864911136CF2}" dt="2020-09-05T07:23:08.134" v="1268" actId="478"/>
          <ac:picMkLst>
            <pc:docMk/>
            <pc:sldMk cId="3917819768" sldId="285"/>
            <ac:picMk id="48" creationId="{1BA1C11A-30D2-463B-AA0C-DC82EB7775F9}"/>
          </ac:picMkLst>
        </pc:picChg>
        <pc:picChg chg="del">
          <ac:chgData name="kato yoko" userId="05faeffd7c2f10e3" providerId="LiveId" clId="{69CC8A52-6568-4EF9-942F-864911136CF2}" dt="2020-09-05T07:23:16.413" v="1271" actId="478"/>
          <ac:picMkLst>
            <pc:docMk/>
            <pc:sldMk cId="3917819768" sldId="285"/>
            <ac:picMk id="50" creationId="{F1A26B44-F26B-477C-BC94-80E7A3BB09A3}"/>
          </ac:picMkLst>
        </pc:picChg>
        <pc:picChg chg="del">
          <ac:chgData name="kato yoko" userId="05faeffd7c2f10e3" providerId="LiveId" clId="{69CC8A52-6568-4EF9-942F-864911136CF2}" dt="2020-09-05T07:23:12.866" v="1269" actId="478"/>
          <ac:picMkLst>
            <pc:docMk/>
            <pc:sldMk cId="3917819768" sldId="285"/>
            <ac:picMk id="52" creationId="{29CAB0FB-7997-47DC-85EC-DCE7C6A6A196}"/>
          </ac:picMkLst>
        </pc:picChg>
        <pc:picChg chg="add mod">
          <ac:chgData name="kato yoko" userId="05faeffd7c2f10e3" providerId="LiveId" clId="{69CC8A52-6568-4EF9-942F-864911136CF2}" dt="2020-09-05T07:28:33.394" v="1347" actId="1076"/>
          <ac:picMkLst>
            <pc:docMk/>
            <pc:sldMk cId="3917819768" sldId="285"/>
            <ac:picMk id="63" creationId="{E504EAD2-25CC-4666-998F-D3A99399CBD9}"/>
          </ac:picMkLst>
        </pc:picChg>
        <pc:picChg chg="add mod">
          <ac:chgData name="kato yoko" userId="05faeffd7c2f10e3" providerId="LiveId" clId="{69CC8A52-6568-4EF9-942F-864911136CF2}" dt="2020-09-05T07:33:02.829" v="1459" actId="1076"/>
          <ac:picMkLst>
            <pc:docMk/>
            <pc:sldMk cId="3917819768" sldId="285"/>
            <ac:picMk id="66" creationId="{E8735589-A841-44B3-8C31-2B7659F99F88}"/>
          </ac:picMkLst>
        </pc:picChg>
        <pc:picChg chg="add mod">
          <ac:chgData name="kato yoko" userId="05faeffd7c2f10e3" providerId="LiveId" clId="{69CC8A52-6568-4EF9-942F-864911136CF2}" dt="2020-09-07T06:57:06.610" v="3660" actId="1076"/>
          <ac:picMkLst>
            <pc:docMk/>
            <pc:sldMk cId="3917819768" sldId="285"/>
            <ac:picMk id="68" creationId="{22616411-1ECF-426E-B3DC-77F45B452ECA}"/>
          </ac:picMkLst>
        </pc:picChg>
      </pc:sldChg>
      <pc:sldChg chg="addSp delSp modSp add del mod">
        <pc:chgData name="kato yoko" userId="05faeffd7c2f10e3" providerId="LiveId" clId="{69CC8A52-6568-4EF9-942F-864911136CF2}" dt="2020-09-05T00:28:33.726" v="912" actId="1076"/>
        <pc:sldMkLst>
          <pc:docMk/>
          <pc:sldMk cId="2304347726" sldId="286"/>
        </pc:sldMkLst>
        <pc:picChg chg="del">
          <ac:chgData name="kato yoko" userId="05faeffd7c2f10e3" providerId="LiveId" clId="{69CC8A52-6568-4EF9-942F-864911136CF2}" dt="2020-09-05T00:27:34.789" v="898" actId="478"/>
          <ac:picMkLst>
            <pc:docMk/>
            <pc:sldMk cId="2304347726" sldId="286"/>
            <ac:picMk id="3" creationId="{11FDC8BF-F3F9-4B68-8F0B-DE510C7096EB}"/>
          </ac:picMkLst>
        </pc:picChg>
        <pc:picChg chg="add mod modCrop">
          <ac:chgData name="kato yoko" userId="05faeffd7c2f10e3" providerId="LiveId" clId="{69CC8A52-6568-4EF9-942F-864911136CF2}" dt="2020-09-05T00:28:33.726" v="912" actId="1076"/>
          <ac:picMkLst>
            <pc:docMk/>
            <pc:sldMk cId="2304347726" sldId="286"/>
            <ac:picMk id="4" creationId="{4E617191-84C9-4CFF-A7D0-5863BF52DA2F}"/>
          </ac:picMkLst>
        </pc:picChg>
      </pc:sldChg>
      <pc:sldChg chg="addSp delSp modSp mod">
        <pc:chgData name="kato yoko" userId="05faeffd7c2f10e3" providerId="LiveId" clId="{69CC8A52-6568-4EF9-942F-864911136CF2}" dt="2020-09-07T06:59:26.218" v="3662" actId="1076"/>
        <pc:sldMkLst>
          <pc:docMk/>
          <pc:sldMk cId="3721297430" sldId="287"/>
        </pc:sldMkLst>
        <pc:spChg chg="del">
          <ac:chgData name="kato yoko" userId="05faeffd7c2f10e3" providerId="LiveId" clId="{69CC8A52-6568-4EF9-942F-864911136CF2}" dt="2020-09-06T09:29:34.140" v="3108" actId="478"/>
          <ac:spMkLst>
            <pc:docMk/>
            <pc:sldMk cId="3721297430" sldId="287"/>
            <ac:spMk id="2" creationId="{1765ABF1-A9D0-4257-B118-F983CFD70929}"/>
          </ac:spMkLst>
        </pc:spChg>
        <pc:spChg chg="del">
          <ac:chgData name="kato yoko" userId="05faeffd7c2f10e3" providerId="LiveId" clId="{69CC8A52-6568-4EF9-942F-864911136CF2}" dt="2020-09-06T09:29:34.140" v="3108" actId="478"/>
          <ac:spMkLst>
            <pc:docMk/>
            <pc:sldMk cId="3721297430" sldId="287"/>
            <ac:spMk id="3" creationId="{066C7E6F-6DB1-4F96-9F4A-4EF450254AB3}"/>
          </ac:spMkLst>
        </pc:spChg>
        <pc:spChg chg="del">
          <ac:chgData name="kato yoko" userId="05faeffd7c2f10e3" providerId="LiveId" clId="{69CC8A52-6568-4EF9-942F-864911136CF2}" dt="2020-09-06T09:29:34.140" v="3108" actId="478"/>
          <ac:spMkLst>
            <pc:docMk/>
            <pc:sldMk cId="3721297430" sldId="287"/>
            <ac:spMk id="5" creationId="{70C982A2-4916-4254-AD88-3AB84F750076}"/>
          </ac:spMkLst>
        </pc:spChg>
        <pc:spChg chg="del">
          <ac:chgData name="kato yoko" userId="05faeffd7c2f10e3" providerId="LiveId" clId="{69CC8A52-6568-4EF9-942F-864911136CF2}" dt="2020-09-06T09:29:34.140" v="3108" actId="478"/>
          <ac:spMkLst>
            <pc:docMk/>
            <pc:sldMk cId="3721297430" sldId="287"/>
            <ac:spMk id="6" creationId="{855E726B-6173-40B3-A8D9-AA805C90766C}"/>
          </ac:spMkLst>
        </pc:spChg>
        <pc:spChg chg="del">
          <ac:chgData name="kato yoko" userId="05faeffd7c2f10e3" providerId="LiveId" clId="{69CC8A52-6568-4EF9-942F-864911136CF2}" dt="2020-09-06T09:29:34.140" v="3108" actId="478"/>
          <ac:spMkLst>
            <pc:docMk/>
            <pc:sldMk cId="3721297430" sldId="287"/>
            <ac:spMk id="7" creationId="{C7F1DB16-168C-4035-919F-7CAA2A7E8EB3}"/>
          </ac:spMkLst>
        </pc:spChg>
        <pc:spChg chg="del">
          <ac:chgData name="kato yoko" userId="05faeffd7c2f10e3" providerId="LiveId" clId="{69CC8A52-6568-4EF9-942F-864911136CF2}" dt="2020-09-06T09:29:34.140" v="3108" actId="478"/>
          <ac:spMkLst>
            <pc:docMk/>
            <pc:sldMk cId="3721297430" sldId="287"/>
            <ac:spMk id="8" creationId="{BFC12FEA-493A-43AC-997F-1DDF49E472A8}"/>
          </ac:spMkLst>
        </pc:spChg>
        <pc:spChg chg="del">
          <ac:chgData name="kato yoko" userId="05faeffd7c2f10e3" providerId="LiveId" clId="{69CC8A52-6568-4EF9-942F-864911136CF2}" dt="2020-09-06T09:29:34.140" v="3108" actId="478"/>
          <ac:spMkLst>
            <pc:docMk/>
            <pc:sldMk cId="3721297430" sldId="287"/>
            <ac:spMk id="10" creationId="{71B5C097-A17E-411A-91C4-9EF9FD98FEA5}"/>
          </ac:spMkLst>
        </pc:spChg>
        <pc:picChg chg="add del mod modCrop">
          <ac:chgData name="kato yoko" userId="05faeffd7c2f10e3" providerId="LiveId" clId="{69CC8A52-6568-4EF9-942F-864911136CF2}" dt="2020-09-06T09:36:19.374" v="3112" actId="21"/>
          <ac:picMkLst>
            <pc:docMk/>
            <pc:sldMk cId="3721297430" sldId="287"/>
            <ac:picMk id="9" creationId="{3F8DCCCF-DE57-431C-B438-B0A9713EC187}"/>
          </ac:picMkLst>
        </pc:picChg>
        <pc:picChg chg="del mod">
          <ac:chgData name="kato yoko" userId="05faeffd7c2f10e3" providerId="LiveId" clId="{69CC8A52-6568-4EF9-942F-864911136CF2}" dt="2020-09-06T09:36:39.481" v="3117" actId="478"/>
          <ac:picMkLst>
            <pc:docMk/>
            <pc:sldMk cId="3721297430" sldId="287"/>
            <ac:picMk id="11" creationId="{B5216E82-9CA1-4CAD-A74E-10D80F26BFFC}"/>
          </ac:picMkLst>
        </pc:picChg>
        <pc:picChg chg="del mod">
          <ac:chgData name="kato yoko" userId="05faeffd7c2f10e3" providerId="LiveId" clId="{69CC8A52-6568-4EF9-942F-864911136CF2}" dt="2020-09-06T09:36:35.147" v="3115" actId="478"/>
          <ac:picMkLst>
            <pc:docMk/>
            <pc:sldMk cId="3721297430" sldId="287"/>
            <ac:picMk id="12" creationId="{C698364B-9D7B-4F2E-B3FC-DE04DFE11FAC}"/>
          </ac:picMkLst>
        </pc:picChg>
        <pc:picChg chg="add del">
          <ac:chgData name="kato yoko" userId="05faeffd7c2f10e3" providerId="LiveId" clId="{69CC8A52-6568-4EF9-942F-864911136CF2}" dt="2020-09-06T09:37:04.353" v="3119" actId="478"/>
          <ac:picMkLst>
            <pc:docMk/>
            <pc:sldMk cId="3721297430" sldId="287"/>
            <ac:picMk id="14" creationId="{A0578F24-FAFD-41EB-853A-41F3EFD089E5}"/>
          </ac:picMkLst>
        </pc:picChg>
        <pc:picChg chg="add mod modCrop">
          <ac:chgData name="kato yoko" userId="05faeffd7c2f10e3" providerId="LiveId" clId="{69CC8A52-6568-4EF9-942F-864911136CF2}" dt="2020-09-07T06:59:26.218" v="3662" actId="1076"/>
          <ac:picMkLst>
            <pc:docMk/>
            <pc:sldMk cId="3721297430" sldId="287"/>
            <ac:picMk id="16" creationId="{B8E83D65-AD02-4DE8-BF22-C625D2F6632D}"/>
          </ac:picMkLst>
        </pc:picChg>
      </pc:sldChg>
      <pc:sldChg chg="del">
        <pc:chgData name="kato yoko" userId="05faeffd7c2f10e3" providerId="LiveId" clId="{69CC8A52-6568-4EF9-942F-864911136CF2}" dt="2020-09-08T08:03:17.292" v="4891" actId="2696"/>
        <pc:sldMkLst>
          <pc:docMk/>
          <pc:sldMk cId="2392437260" sldId="288"/>
        </pc:sldMkLst>
      </pc:sldChg>
      <pc:sldChg chg="del">
        <pc:chgData name="kato yoko" userId="05faeffd7c2f10e3" providerId="LiveId" clId="{69CC8A52-6568-4EF9-942F-864911136CF2}" dt="2020-09-08T08:03:17.292" v="4891" actId="2696"/>
        <pc:sldMkLst>
          <pc:docMk/>
          <pc:sldMk cId="468684660" sldId="289"/>
        </pc:sldMkLst>
      </pc:sldChg>
      <pc:sldChg chg="del">
        <pc:chgData name="kato yoko" userId="05faeffd7c2f10e3" providerId="LiveId" clId="{69CC8A52-6568-4EF9-942F-864911136CF2}" dt="2020-09-08T08:03:17.292" v="4891" actId="2696"/>
        <pc:sldMkLst>
          <pc:docMk/>
          <pc:sldMk cId="3970920866" sldId="290"/>
        </pc:sldMkLst>
      </pc:sldChg>
      <pc:sldChg chg="delSp del mod">
        <pc:chgData name="kato yoko" userId="05faeffd7c2f10e3" providerId="LiveId" clId="{69CC8A52-6568-4EF9-942F-864911136CF2}" dt="2020-09-08T08:03:17.292" v="4891" actId="2696"/>
        <pc:sldMkLst>
          <pc:docMk/>
          <pc:sldMk cId="236533347" sldId="291"/>
        </pc:sldMkLst>
        <pc:picChg chg="del">
          <ac:chgData name="kato yoko" userId="05faeffd7c2f10e3" providerId="LiveId" clId="{69CC8A52-6568-4EF9-942F-864911136CF2}" dt="2020-09-06T09:46:57.722" v="3300" actId="21"/>
          <ac:picMkLst>
            <pc:docMk/>
            <pc:sldMk cId="236533347" sldId="291"/>
            <ac:picMk id="7" creationId="{D8F3A502-EE27-461B-8240-57DAC4CAC63C}"/>
          </ac:picMkLst>
        </pc:picChg>
      </pc:sldChg>
      <pc:sldChg chg="del">
        <pc:chgData name="kato yoko" userId="05faeffd7c2f10e3" providerId="LiveId" clId="{69CC8A52-6568-4EF9-942F-864911136CF2}" dt="2020-09-08T08:03:17.292" v="4891" actId="2696"/>
        <pc:sldMkLst>
          <pc:docMk/>
          <pc:sldMk cId="1852116879" sldId="292"/>
        </pc:sldMkLst>
      </pc:sldChg>
      <pc:sldChg chg="del">
        <pc:chgData name="kato yoko" userId="05faeffd7c2f10e3" providerId="LiveId" clId="{69CC8A52-6568-4EF9-942F-864911136CF2}" dt="2020-09-08T08:03:17.292" v="4891" actId="2696"/>
        <pc:sldMkLst>
          <pc:docMk/>
          <pc:sldMk cId="3964746031" sldId="293"/>
        </pc:sldMkLst>
      </pc:sldChg>
      <pc:sldChg chg="del">
        <pc:chgData name="kato yoko" userId="05faeffd7c2f10e3" providerId="LiveId" clId="{69CC8A52-6568-4EF9-942F-864911136CF2}" dt="2020-09-08T08:03:17.292" v="4891" actId="2696"/>
        <pc:sldMkLst>
          <pc:docMk/>
          <pc:sldMk cId="3098687686" sldId="294"/>
        </pc:sldMkLst>
      </pc:sldChg>
      <pc:sldChg chg="del">
        <pc:chgData name="kato yoko" userId="05faeffd7c2f10e3" providerId="LiveId" clId="{69CC8A52-6568-4EF9-942F-864911136CF2}" dt="2020-09-08T08:03:17.292" v="4891" actId="2696"/>
        <pc:sldMkLst>
          <pc:docMk/>
          <pc:sldMk cId="3611382510" sldId="295"/>
        </pc:sldMkLst>
      </pc:sldChg>
      <pc:sldChg chg="del">
        <pc:chgData name="kato yoko" userId="05faeffd7c2f10e3" providerId="LiveId" clId="{69CC8A52-6568-4EF9-942F-864911136CF2}" dt="2020-09-08T08:03:17.292" v="4891" actId="2696"/>
        <pc:sldMkLst>
          <pc:docMk/>
          <pc:sldMk cId="3628779502" sldId="296"/>
        </pc:sldMkLst>
      </pc:sldChg>
      <pc:sldChg chg="del">
        <pc:chgData name="kato yoko" userId="05faeffd7c2f10e3" providerId="LiveId" clId="{69CC8A52-6568-4EF9-942F-864911136CF2}" dt="2020-09-08T08:03:17.292" v="4891" actId="2696"/>
        <pc:sldMkLst>
          <pc:docMk/>
          <pc:sldMk cId="626202351" sldId="297"/>
        </pc:sldMkLst>
      </pc:sldChg>
      <pc:sldChg chg="del">
        <pc:chgData name="kato yoko" userId="05faeffd7c2f10e3" providerId="LiveId" clId="{69CC8A52-6568-4EF9-942F-864911136CF2}" dt="2020-09-08T08:03:17.292" v="4891" actId="2696"/>
        <pc:sldMkLst>
          <pc:docMk/>
          <pc:sldMk cId="3757207989" sldId="298"/>
        </pc:sldMkLst>
      </pc:sldChg>
      <pc:sldChg chg="del">
        <pc:chgData name="kato yoko" userId="05faeffd7c2f10e3" providerId="LiveId" clId="{69CC8A52-6568-4EF9-942F-864911136CF2}" dt="2020-09-08T08:03:17.292" v="4891" actId="2696"/>
        <pc:sldMkLst>
          <pc:docMk/>
          <pc:sldMk cId="1733292435" sldId="299"/>
        </pc:sldMkLst>
      </pc:sldChg>
      <pc:sldChg chg="del">
        <pc:chgData name="kato yoko" userId="05faeffd7c2f10e3" providerId="LiveId" clId="{69CC8A52-6568-4EF9-942F-864911136CF2}" dt="2020-09-08T08:03:17.292" v="4891" actId="2696"/>
        <pc:sldMkLst>
          <pc:docMk/>
          <pc:sldMk cId="3849886319" sldId="300"/>
        </pc:sldMkLst>
      </pc:sldChg>
      <pc:sldChg chg="del">
        <pc:chgData name="kato yoko" userId="05faeffd7c2f10e3" providerId="LiveId" clId="{69CC8A52-6568-4EF9-942F-864911136CF2}" dt="2020-09-08T08:03:17.292" v="4891" actId="2696"/>
        <pc:sldMkLst>
          <pc:docMk/>
          <pc:sldMk cId="2262598697" sldId="301"/>
        </pc:sldMkLst>
      </pc:sldChg>
      <pc:sldChg chg="del">
        <pc:chgData name="kato yoko" userId="05faeffd7c2f10e3" providerId="LiveId" clId="{69CC8A52-6568-4EF9-942F-864911136CF2}" dt="2020-09-08T08:03:17.292" v="4891" actId="2696"/>
        <pc:sldMkLst>
          <pc:docMk/>
          <pc:sldMk cId="809701679" sldId="302"/>
        </pc:sldMkLst>
      </pc:sldChg>
      <pc:sldChg chg="del">
        <pc:chgData name="kato yoko" userId="05faeffd7c2f10e3" providerId="LiveId" clId="{69CC8A52-6568-4EF9-942F-864911136CF2}" dt="2020-09-08T08:03:17.292" v="4891" actId="2696"/>
        <pc:sldMkLst>
          <pc:docMk/>
          <pc:sldMk cId="450234798" sldId="304"/>
        </pc:sldMkLst>
      </pc:sldChg>
      <pc:sldChg chg="del">
        <pc:chgData name="kato yoko" userId="05faeffd7c2f10e3" providerId="LiveId" clId="{69CC8A52-6568-4EF9-942F-864911136CF2}" dt="2020-09-08T08:03:17.292" v="4891" actId="2696"/>
        <pc:sldMkLst>
          <pc:docMk/>
          <pc:sldMk cId="1708478943" sldId="305"/>
        </pc:sldMkLst>
      </pc:sldChg>
      <pc:sldChg chg="del">
        <pc:chgData name="kato yoko" userId="05faeffd7c2f10e3" providerId="LiveId" clId="{69CC8A52-6568-4EF9-942F-864911136CF2}" dt="2020-09-08T08:03:17.292" v="4891" actId="2696"/>
        <pc:sldMkLst>
          <pc:docMk/>
          <pc:sldMk cId="2122751797" sldId="306"/>
        </pc:sldMkLst>
      </pc:sldChg>
      <pc:sldChg chg="del">
        <pc:chgData name="kato yoko" userId="05faeffd7c2f10e3" providerId="LiveId" clId="{69CC8A52-6568-4EF9-942F-864911136CF2}" dt="2020-09-08T08:03:17.292" v="4891" actId="2696"/>
        <pc:sldMkLst>
          <pc:docMk/>
          <pc:sldMk cId="3602075086" sldId="307"/>
        </pc:sldMkLst>
      </pc:sldChg>
      <pc:sldChg chg="del">
        <pc:chgData name="kato yoko" userId="05faeffd7c2f10e3" providerId="LiveId" clId="{69CC8A52-6568-4EF9-942F-864911136CF2}" dt="2020-09-08T08:03:17.292" v="4891" actId="2696"/>
        <pc:sldMkLst>
          <pc:docMk/>
          <pc:sldMk cId="2941026853" sldId="308"/>
        </pc:sldMkLst>
      </pc:sldChg>
      <pc:sldChg chg="del">
        <pc:chgData name="kato yoko" userId="05faeffd7c2f10e3" providerId="LiveId" clId="{69CC8A52-6568-4EF9-942F-864911136CF2}" dt="2020-09-08T08:03:17.292" v="4891" actId="2696"/>
        <pc:sldMkLst>
          <pc:docMk/>
          <pc:sldMk cId="1816438874" sldId="309"/>
        </pc:sldMkLst>
      </pc:sldChg>
      <pc:sldChg chg="del">
        <pc:chgData name="kato yoko" userId="05faeffd7c2f10e3" providerId="LiveId" clId="{69CC8A52-6568-4EF9-942F-864911136CF2}" dt="2020-09-08T08:03:17.292" v="4891" actId="2696"/>
        <pc:sldMkLst>
          <pc:docMk/>
          <pc:sldMk cId="1754470049" sldId="310"/>
        </pc:sldMkLst>
      </pc:sldChg>
      <pc:sldChg chg="addSp delSp modSp new mod">
        <pc:chgData name="kato yoko" userId="05faeffd7c2f10e3" providerId="LiveId" clId="{69CC8A52-6568-4EF9-942F-864911136CF2}" dt="2020-09-05T12:08:33.196" v="2822" actId="14100"/>
        <pc:sldMkLst>
          <pc:docMk/>
          <pc:sldMk cId="97603661" sldId="311"/>
        </pc:sldMkLst>
        <pc:spChg chg="del">
          <ac:chgData name="kato yoko" userId="05faeffd7c2f10e3" providerId="LiveId" clId="{69CC8A52-6568-4EF9-942F-864911136CF2}" dt="2020-09-05T09:46:05.527" v="1905" actId="478"/>
          <ac:spMkLst>
            <pc:docMk/>
            <pc:sldMk cId="97603661" sldId="311"/>
            <ac:spMk id="2" creationId="{5F293E89-03F7-4A4B-B08E-35F1B3C91B7F}"/>
          </ac:spMkLst>
        </pc:spChg>
        <pc:spChg chg="del">
          <ac:chgData name="kato yoko" userId="05faeffd7c2f10e3" providerId="LiveId" clId="{69CC8A52-6568-4EF9-942F-864911136CF2}" dt="2020-09-05T09:46:11.334" v="1906" actId="478"/>
          <ac:spMkLst>
            <pc:docMk/>
            <pc:sldMk cId="97603661" sldId="311"/>
            <ac:spMk id="3" creationId="{4509A62F-D88E-425B-BDF1-8BACBAF78689}"/>
          </ac:spMkLst>
        </pc:spChg>
        <pc:spChg chg="add mod ord">
          <ac:chgData name="kato yoko" userId="05faeffd7c2f10e3" providerId="LiveId" clId="{69CC8A52-6568-4EF9-942F-864911136CF2}" dt="2020-09-05T12:05:55.567" v="2793" actId="1076"/>
          <ac:spMkLst>
            <pc:docMk/>
            <pc:sldMk cId="97603661" sldId="311"/>
            <ac:spMk id="6" creationId="{A9A4DB79-F7B4-40BE-880A-CFEBFD60B9F6}"/>
          </ac:spMkLst>
        </pc:spChg>
        <pc:spChg chg="add mod">
          <ac:chgData name="kato yoko" userId="05faeffd7c2f10e3" providerId="LiveId" clId="{69CC8A52-6568-4EF9-942F-864911136CF2}" dt="2020-09-05T09:59:09.763" v="1949" actId="208"/>
          <ac:spMkLst>
            <pc:docMk/>
            <pc:sldMk cId="97603661" sldId="311"/>
            <ac:spMk id="15" creationId="{B1446205-EF0B-4FA3-A8CA-49AD1C62A341}"/>
          </ac:spMkLst>
        </pc:spChg>
        <pc:spChg chg="add mod">
          <ac:chgData name="kato yoko" userId="05faeffd7c2f10e3" providerId="LiveId" clId="{69CC8A52-6568-4EF9-942F-864911136CF2}" dt="2020-09-05T09:59:19.133" v="1955" actId="1035"/>
          <ac:spMkLst>
            <pc:docMk/>
            <pc:sldMk cId="97603661" sldId="311"/>
            <ac:spMk id="17" creationId="{5577EDD7-D9E6-4D33-A63D-E0B49AF998BA}"/>
          </ac:spMkLst>
        </pc:spChg>
        <pc:spChg chg="add mod">
          <ac:chgData name="kato yoko" userId="05faeffd7c2f10e3" providerId="LiveId" clId="{69CC8A52-6568-4EF9-942F-864911136CF2}" dt="2020-09-05T12:01:56.732" v="2524" actId="1038"/>
          <ac:spMkLst>
            <pc:docMk/>
            <pc:sldMk cId="97603661" sldId="311"/>
            <ac:spMk id="24" creationId="{3E98E167-5D26-422B-8E99-FEE6DD6A026D}"/>
          </ac:spMkLst>
        </pc:spChg>
        <pc:spChg chg="add mod">
          <ac:chgData name="kato yoko" userId="05faeffd7c2f10e3" providerId="LiveId" clId="{69CC8A52-6568-4EF9-942F-864911136CF2}" dt="2020-09-05T10:06:55.076" v="2089" actId="1035"/>
          <ac:spMkLst>
            <pc:docMk/>
            <pc:sldMk cId="97603661" sldId="311"/>
            <ac:spMk id="29" creationId="{D66F87F5-1429-4027-9D34-4871AEF7FB84}"/>
          </ac:spMkLst>
        </pc:spChg>
        <pc:spChg chg="add mod">
          <ac:chgData name="kato yoko" userId="05faeffd7c2f10e3" providerId="LiveId" clId="{69CC8A52-6568-4EF9-942F-864911136CF2}" dt="2020-09-05T12:02:26.955" v="2581" actId="1038"/>
          <ac:spMkLst>
            <pc:docMk/>
            <pc:sldMk cId="97603661" sldId="311"/>
            <ac:spMk id="31" creationId="{9C8EFA77-E2A9-44E3-8433-73910A8DF40A}"/>
          </ac:spMkLst>
        </pc:spChg>
        <pc:spChg chg="add mod">
          <ac:chgData name="kato yoko" userId="05faeffd7c2f10e3" providerId="LiveId" clId="{69CC8A52-6568-4EF9-942F-864911136CF2}" dt="2020-09-05T12:02:17.237" v="2563" actId="1038"/>
          <ac:spMkLst>
            <pc:docMk/>
            <pc:sldMk cId="97603661" sldId="311"/>
            <ac:spMk id="33" creationId="{7D91D565-12F4-49DC-9594-1E9509EF4748}"/>
          </ac:spMkLst>
        </pc:spChg>
        <pc:spChg chg="add mod">
          <ac:chgData name="kato yoko" userId="05faeffd7c2f10e3" providerId="LiveId" clId="{69CC8A52-6568-4EF9-942F-864911136CF2}" dt="2020-09-05T12:02:07.100" v="2545" actId="1038"/>
          <ac:spMkLst>
            <pc:docMk/>
            <pc:sldMk cId="97603661" sldId="311"/>
            <ac:spMk id="35" creationId="{8A14F478-A8F5-4942-B4B3-94747FF3CEB4}"/>
          </ac:spMkLst>
        </pc:spChg>
        <pc:spChg chg="add mod">
          <ac:chgData name="kato yoko" userId="05faeffd7c2f10e3" providerId="LiveId" clId="{69CC8A52-6568-4EF9-942F-864911136CF2}" dt="2020-09-05T12:01:43.953" v="2501" actId="1035"/>
          <ac:spMkLst>
            <pc:docMk/>
            <pc:sldMk cId="97603661" sldId="311"/>
            <ac:spMk id="37" creationId="{CEBF2483-A0E0-4B32-A7A1-4E700923AA33}"/>
          </ac:spMkLst>
        </pc:spChg>
        <pc:spChg chg="add mod">
          <ac:chgData name="kato yoko" userId="05faeffd7c2f10e3" providerId="LiveId" clId="{69CC8A52-6568-4EF9-942F-864911136CF2}" dt="2020-09-05T12:01:30.315" v="2471" actId="1038"/>
          <ac:spMkLst>
            <pc:docMk/>
            <pc:sldMk cId="97603661" sldId="311"/>
            <ac:spMk id="39" creationId="{D770594A-3757-4A5A-AD0B-1AFBBD1EDCE0}"/>
          </ac:spMkLst>
        </pc:spChg>
        <pc:spChg chg="add mod">
          <ac:chgData name="kato yoko" userId="05faeffd7c2f10e3" providerId="LiveId" clId="{69CC8A52-6568-4EF9-942F-864911136CF2}" dt="2020-09-05T10:10:22.320" v="2245"/>
          <ac:spMkLst>
            <pc:docMk/>
            <pc:sldMk cId="97603661" sldId="311"/>
            <ac:spMk id="43" creationId="{E097F128-2C4D-4852-ABA9-3F4B1C340758}"/>
          </ac:spMkLst>
        </pc:spChg>
        <pc:spChg chg="add mod">
          <ac:chgData name="kato yoko" userId="05faeffd7c2f10e3" providerId="LiveId" clId="{69CC8A52-6568-4EF9-942F-864911136CF2}" dt="2020-09-05T10:10:17.235" v="2240"/>
          <ac:spMkLst>
            <pc:docMk/>
            <pc:sldMk cId="97603661" sldId="311"/>
            <ac:spMk id="45" creationId="{742B759E-9861-4677-A309-E041B5583E59}"/>
          </ac:spMkLst>
        </pc:spChg>
        <pc:spChg chg="add mod">
          <ac:chgData name="kato yoko" userId="05faeffd7c2f10e3" providerId="LiveId" clId="{69CC8A52-6568-4EF9-942F-864911136CF2}" dt="2020-09-05T12:03:02.609" v="2645" actId="1035"/>
          <ac:spMkLst>
            <pc:docMk/>
            <pc:sldMk cId="97603661" sldId="311"/>
            <ac:spMk id="47" creationId="{1405F49B-CF4F-4D3A-98F0-0594156BCE2C}"/>
          </ac:spMkLst>
        </pc:spChg>
        <pc:spChg chg="add mod">
          <ac:chgData name="kato yoko" userId="05faeffd7c2f10e3" providerId="LiveId" clId="{69CC8A52-6568-4EF9-942F-864911136CF2}" dt="2020-09-05T12:03:26.129" v="2654" actId="1038"/>
          <ac:spMkLst>
            <pc:docMk/>
            <pc:sldMk cId="97603661" sldId="311"/>
            <ac:spMk id="49" creationId="{5C02DB7F-6866-487F-9A1C-502509EC13BF}"/>
          </ac:spMkLst>
        </pc:spChg>
        <pc:spChg chg="add mod">
          <ac:chgData name="kato yoko" userId="05faeffd7c2f10e3" providerId="LiveId" clId="{69CC8A52-6568-4EF9-942F-864911136CF2}" dt="2020-09-05T12:04:03.146" v="2745" actId="1036"/>
          <ac:spMkLst>
            <pc:docMk/>
            <pc:sldMk cId="97603661" sldId="311"/>
            <ac:spMk id="51" creationId="{033EF20A-CB7E-481F-A894-BB1B77D7B97C}"/>
          </ac:spMkLst>
        </pc:spChg>
        <pc:spChg chg="add mod">
          <ac:chgData name="kato yoko" userId="05faeffd7c2f10e3" providerId="LiveId" clId="{69CC8A52-6568-4EF9-942F-864911136CF2}" dt="2020-09-05T12:04:13.785" v="2748" actId="1076"/>
          <ac:spMkLst>
            <pc:docMk/>
            <pc:sldMk cId="97603661" sldId="311"/>
            <ac:spMk id="53" creationId="{2F49716B-FCF9-4203-82DF-011D5FB1440D}"/>
          </ac:spMkLst>
        </pc:spChg>
        <pc:spChg chg="add mod">
          <ac:chgData name="kato yoko" userId="05faeffd7c2f10e3" providerId="LiveId" clId="{69CC8A52-6568-4EF9-942F-864911136CF2}" dt="2020-09-05T12:04:21.378" v="2751" actId="1076"/>
          <ac:spMkLst>
            <pc:docMk/>
            <pc:sldMk cId="97603661" sldId="311"/>
            <ac:spMk id="55" creationId="{B2CD91FE-DBE6-468F-90BE-D03842EE3AAF}"/>
          </ac:spMkLst>
        </pc:spChg>
        <pc:spChg chg="add mod">
          <ac:chgData name="kato yoko" userId="05faeffd7c2f10e3" providerId="LiveId" clId="{69CC8A52-6568-4EF9-942F-864911136CF2}" dt="2020-09-05T12:04:30.534" v="2754" actId="1076"/>
          <ac:spMkLst>
            <pc:docMk/>
            <pc:sldMk cId="97603661" sldId="311"/>
            <ac:spMk id="57" creationId="{41B9AC9C-6EB9-468C-8CE6-409B7F4D3C92}"/>
          </ac:spMkLst>
        </pc:spChg>
        <pc:spChg chg="add mod">
          <ac:chgData name="kato yoko" userId="05faeffd7c2f10e3" providerId="LiveId" clId="{69CC8A52-6568-4EF9-942F-864911136CF2}" dt="2020-09-05T12:04:39.299" v="2757" actId="1076"/>
          <ac:spMkLst>
            <pc:docMk/>
            <pc:sldMk cId="97603661" sldId="311"/>
            <ac:spMk id="59" creationId="{409DB234-8AAB-4582-BB0A-223D4D64FBC8}"/>
          </ac:spMkLst>
        </pc:spChg>
        <pc:spChg chg="add mod">
          <ac:chgData name="kato yoko" userId="05faeffd7c2f10e3" providerId="LiveId" clId="{69CC8A52-6568-4EF9-942F-864911136CF2}" dt="2020-09-05T12:03:36.469" v="2677" actId="1036"/>
          <ac:spMkLst>
            <pc:docMk/>
            <pc:sldMk cId="97603661" sldId="311"/>
            <ac:spMk id="61" creationId="{6871D5AE-C710-4D70-8012-A8C1016AEB2B}"/>
          </ac:spMkLst>
        </pc:spChg>
        <pc:spChg chg="add mod">
          <ac:chgData name="kato yoko" userId="05faeffd7c2f10e3" providerId="LiveId" clId="{69CC8A52-6568-4EF9-942F-864911136CF2}" dt="2020-09-05T12:03:49.053" v="2700" actId="1036"/>
          <ac:spMkLst>
            <pc:docMk/>
            <pc:sldMk cId="97603661" sldId="311"/>
            <ac:spMk id="63" creationId="{62FDD93D-588E-4E65-B5F9-96CDB829B362}"/>
          </ac:spMkLst>
        </pc:spChg>
        <pc:spChg chg="add mod">
          <ac:chgData name="kato yoko" userId="05faeffd7c2f10e3" providerId="LiveId" clId="{69CC8A52-6568-4EF9-942F-864911136CF2}" dt="2020-09-05T12:04:45.153" v="2760" actId="1076"/>
          <ac:spMkLst>
            <pc:docMk/>
            <pc:sldMk cId="97603661" sldId="311"/>
            <ac:spMk id="65" creationId="{7C269B2D-DD05-4FB4-9EF4-EB258AB0B487}"/>
          </ac:spMkLst>
        </pc:spChg>
        <pc:spChg chg="add mod">
          <ac:chgData name="kato yoko" userId="05faeffd7c2f10e3" providerId="LiveId" clId="{69CC8A52-6568-4EF9-942F-864911136CF2}" dt="2020-09-05T12:04:52.401" v="2763" actId="1076"/>
          <ac:spMkLst>
            <pc:docMk/>
            <pc:sldMk cId="97603661" sldId="311"/>
            <ac:spMk id="67" creationId="{97598188-89A4-4EBC-B116-EE54B76647FB}"/>
          </ac:spMkLst>
        </pc:spChg>
        <pc:spChg chg="add mod ord">
          <ac:chgData name="kato yoko" userId="05faeffd7c2f10e3" providerId="LiveId" clId="{69CC8A52-6568-4EF9-942F-864911136CF2}" dt="2020-09-05T12:07:13.777" v="2818" actId="14100"/>
          <ac:spMkLst>
            <pc:docMk/>
            <pc:sldMk cId="97603661" sldId="311"/>
            <ac:spMk id="74" creationId="{D77421E0-666D-4042-93A9-95252C12EDC9}"/>
          </ac:spMkLst>
        </pc:spChg>
        <pc:spChg chg="add mod">
          <ac:chgData name="kato yoko" userId="05faeffd7c2f10e3" providerId="LiveId" clId="{69CC8A52-6568-4EF9-942F-864911136CF2}" dt="2020-09-05T12:06:20.052" v="2802" actId="14100"/>
          <ac:spMkLst>
            <pc:docMk/>
            <pc:sldMk cId="97603661" sldId="311"/>
            <ac:spMk id="78" creationId="{D3DA9D40-2AD2-4E15-94D2-BFF319857536}"/>
          </ac:spMkLst>
        </pc:spChg>
        <pc:spChg chg="add mod">
          <ac:chgData name="kato yoko" userId="05faeffd7c2f10e3" providerId="LiveId" clId="{69CC8A52-6568-4EF9-942F-864911136CF2}" dt="2020-09-05T12:08:33.196" v="2822" actId="14100"/>
          <ac:spMkLst>
            <pc:docMk/>
            <pc:sldMk cId="97603661" sldId="311"/>
            <ac:spMk id="80" creationId="{556AD39E-48D7-4123-85B7-E6046726D5A3}"/>
          </ac:spMkLst>
        </pc:spChg>
        <pc:picChg chg="add mod">
          <ac:chgData name="kato yoko" userId="05faeffd7c2f10e3" providerId="LiveId" clId="{69CC8A52-6568-4EF9-942F-864911136CF2}" dt="2020-09-05T12:05:29.897" v="2783" actId="1076"/>
          <ac:picMkLst>
            <pc:docMk/>
            <pc:sldMk cId="97603661" sldId="311"/>
            <ac:picMk id="5" creationId="{EDD50521-A2B2-462C-AFF7-79FF7A256FB0}"/>
          </ac:picMkLst>
        </pc:picChg>
        <pc:picChg chg="add mod">
          <ac:chgData name="kato yoko" userId="05faeffd7c2f10e3" providerId="LiveId" clId="{69CC8A52-6568-4EF9-942F-864911136CF2}" dt="2020-09-05T09:55:20.002" v="1921" actId="1076"/>
          <ac:picMkLst>
            <pc:docMk/>
            <pc:sldMk cId="97603661" sldId="311"/>
            <ac:picMk id="8" creationId="{67C218AE-330C-4D45-AAAD-85E46A5B331C}"/>
          </ac:picMkLst>
        </pc:picChg>
        <pc:picChg chg="add mod">
          <ac:chgData name="kato yoko" userId="05faeffd7c2f10e3" providerId="LiveId" clId="{69CC8A52-6568-4EF9-942F-864911136CF2}" dt="2020-09-05T09:55:26.228" v="1923" actId="1076"/>
          <ac:picMkLst>
            <pc:docMk/>
            <pc:sldMk cId="97603661" sldId="311"/>
            <ac:picMk id="10" creationId="{C4044DC5-327E-4C8D-97AF-3BA9D2B895B1}"/>
          </ac:picMkLst>
        </pc:picChg>
        <pc:picChg chg="add mod">
          <ac:chgData name="kato yoko" userId="05faeffd7c2f10e3" providerId="LiveId" clId="{69CC8A52-6568-4EF9-942F-864911136CF2}" dt="2020-09-05T09:55:51.222" v="1928" actId="1076"/>
          <ac:picMkLst>
            <pc:docMk/>
            <pc:sldMk cId="97603661" sldId="311"/>
            <ac:picMk id="12" creationId="{9CF6CF64-6619-4D76-A2C5-4A4354454E99}"/>
          </ac:picMkLst>
        </pc:picChg>
        <pc:picChg chg="add del mod modCrop">
          <ac:chgData name="kato yoko" userId="05faeffd7c2f10e3" providerId="LiveId" clId="{69CC8A52-6568-4EF9-942F-864911136CF2}" dt="2020-09-05T09:56:59.761" v="1940" actId="478"/>
          <ac:picMkLst>
            <pc:docMk/>
            <pc:sldMk cId="97603661" sldId="311"/>
            <ac:picMk id="14" creationId="{2E1B43D8-9B7C-421E-A802-BB6E2270C604}"/>
          </ac:picMkLst>
        </pc:picChg>
        <pc:picChg chg="add del mod">
          <ac:chgData name="kato yoko" userId="05faeffd7c2f10e3" providerId="LiveId" clId="{69CC8A52-6568-4EF9-942F-864911136CF2}" dt="2020-09-05T09:59:50.418" v="1960" actId="478"/>
          <ac:picMkLst>
            <pc:docMk/>
            <pc:sldMk cId="97603661" sldId="311"/>
            <ac:picMk id="19" creationId="{807864C0-F565-4B36-A53F-B2837F55D192}"/>
          </ac:picMkLst>
        </pc:picChg>
        <pc:picChg chg="add del mod">
          <ac:chgData name="kato yoko" userId="05faeffd7c2f10e3" providerId="LiveId" clId="{69CC8A52-6568-4EF9-942F-864911136CF2}" dt="2020-09-05T10:02:31.009" v="1978" actId="478"/>
          <ac:picMkLst>
            <pc:docMk/>
            <pc:sldMk cId="97603661" sldId="311"/>
            <ac:picMk id="21" creationId="{C2664F00-BBD8-432A-B2B0-0868DA3474B3}"/>
          </ac:picMkLst>
        </pc:picChg>
        <pc:picChg chg="add del mod">
          <ac:chgData name="kato yoko" userId="05faeffd7c2f10e3" providerId="LiveId" clId="{69CC8A52-6568-4EF9-942F-864911136CF2}" dt="2020-09-05T10:02:29.834" v="1977" actId="478"/>
          <ac:picMkLst>
            <pc:docMk/>
            <pc:sldMk cId="97603661" sldId="311"/>
            <ac:picMk id="23" creationId="{289D9B31-D263-4AD0-AB6B-B5061805E0F6}"/>
          </ac:picMkLst>
        </pc:picChg>
        <pc:picChg chg="add mod">
          <ac:chgData name="kato yoko" userId="05faeffd7c2f10e3" providerId="LiveId" clId="{69CC8A52-6568-4EF9-942F-864911136CF2}" dt="2020-09-05T12:06:56.057" v="2817" actId="1076"/>
          <ac:picMkLst>
            <pc:docMk/>
            <pc:sldMk cId="97603661" sldId="311"/>
            <ac:picMk id="69" creationId="{8AD93732-54CD-4299-BF66-FCF765910F49}"/>
          </ac:picMkLst>
        </pc:picChg>
        <pc:picChg chg="add mod">
          <ac:chgData name="kato yoko" userId="05faeffd7c2f10e3" providerId="LiveId" clId="{69CC8A52-6568-4EF9-942F-864911136CF2}" dt="2020-09-05T12:06:14.533" v="2800" actId="14100"/>
          <ac:picMkLst>
            <pc:docMk/>
            <pc:sldMk cId="97603661" sldId="311"/>
            <ac:picMk id="71" creationId="{A7D20DE3-1208-4237-9B77-2042665CA172}"/>
          </ac:picMkLst>
        </pc:picChg>
        <pc:picChg chg="add mod">
          <ac:chgData name="kato yoko" userId="05faeffd7c2f10e3" providerId="LiveId" clId="{69CC8A52-6568-4EF9-942F-864911136CF2}" dt="2020-09-05T12:06:26.572" v="2806" actId="1076"/>
          <ac:picMkLst>
            <pc:docMk/>
            <pc:sldMk cId="97603661" sldId="311"/>
            <ac:picMk id="73" creationId="{6F7AD15D-70A8-47FE-8EF4-041F6B2398EC}"/>
          </ac:picMkLst>
        </pc:picChg>
        <pc:cxnChg chg="add mod">
          <ac:chgData name="kato yoko" userId="05faeffd7c2f10e3" providerId="LiveId" clId="{69CC8A52-6568-4EF9-942F-864911136CF2}" dt="2020-09-05T10:09:15.720" v="2203" actId="1037"/>
          <ac:cxnSpMkLst>
            <pc:docMk/>
            <pc:sldMk cId="97603661" sldId="311"/>
            <ac:cxnSpMk id="26" creationId="{BBCA43F6-08C6-43C2-8C02-EC13C45D4906}"/>
          </ac:cxnSpMkLst>
        </pc:cxnChg>
        <pc:cxnChg chg="add del mod">
          <ac:chgData name="kato yoko" userId="05faeffd7c2f10e3" providerId="LiveId" clId="{69CC8A52-6568-4EF9-942F-864911136CF2}" dt="2020-09-05T10:04:25.271" v="1997" actId="478"/>
          <ac:cxnSpMkLst>
            <pc:docMk/>
            <pc:sldMk cId="97603661" sldId="311"/>
            <ac:cxnSpMk id="27" creationId="{F44663EB-290F-4F7B-ADB4-BE014E9FE593}"/>
          </ac:cxnSpMkLst>
        </pc:cxnChg>
        <pc:cxnChg chg="add mod">
          <ac:chgData name="kato yoko" userId="05faeffd7c2f10e3" providerId="LiveId" clId="{69CC8A52-6568-4EF9-942F-864911136CF2}" dt="2020-09-05T10:09:10.933" v="2202" actId="1038"/>
          <ac:cxnSpMkLst>
            <pc:docMk/>
            <pc:sldMk cId="97603661" sldId="311"/>
            <ac:cxnSpMk id="30" creationId="{E27B0388-9AA8-4D65-9EC5-560455806229}"/>
          </ac:cxnSpMkLst>
        </pc:cxnChg>
        <pc:cxnChg chg="add mod">
          <ac:chgData name="kato yoko" userId="05faeffd7c2f10e3" providerId="LiveId" clId="{69CC8A52-6568-4EF9-942F-864911136CF2}" dt="2020-09-05T12:00:15.752" v="2442" actId="1037"/>
          <ac:cxnSpMkLst>
            <pc:docMk/>
            <pc:sldMk cId="97603661" sldId="311"/>
            <ac:cxnSpMk id="32" creationId="{264C54DA-A54B-4A89-8127-B88B60035E9B}"/>
          </ac:cxnSpMkLst>
        </pc:cxnChg>
        <pc:cxnChg chg="add mod">
          <ac:chgData name="kato yoko" userId="05faeffd7c2f10e3" providerId="LiveId" clId="{69CC8A52-6568-4EF9-942F-864911136CF2}" dt="2020-09-05T12:05:13.062" v="2779" actId="1076"/>
          <ac:cxnSpMkLst>
            <pc:docMk/>
            <pc:sldMk cId="97603661" sldId="311"/>
            <ac:cxnSpMk id="34" creationId="{68A5AA40-982D-4EEF-97ED-1B6233052FFD}"/>
          </ac:cxnSpMkLst>
        </pc:cxnChg>
        <pc:cxnChg chg="add mod">
          <ac:chgData name="kato yoko" userId="05faeffd7c2f10e3" providerId="LiveId" clId="{69CC8A52-6568-4EF9-942F-864911136CF2}" dt="2020-09-05T12:05:07.280" v="2778" actId="1038"/>
          <ac:cxnSpMkLst>
            <pc:docMk/>
            <pc:sldMk cId="97603661" sldId="311"/>
            <ac:cxnSpMk id="36" creationId="{D991C3E0-71C6-4E99-9DBB-AD36C9C650BE}"/>
          </ac:cxnSpMkLst>
        </pc:cxnChg>
        <pc:cxnChg chg="add mod">
          <ac:chgData name="kato yoko" userId="05faeffd7c2f10e3" providerId="LiveId" clId="{69CC8A52-6568-4EF9-942F-864911136CF2}" dt="2020-09-05T10:09:01.528" v="2195" actId="1037"/>
          <ac:cxnSpMkLst>
            <pc:docMk/>
            <pc:sldMk cId="97603661" sldId="311"/>
            <ac:cxnSpMk id="38" creationId="{F4660C0E-FC0B-46BA-BD0D-6F69AD4A6E5E}"/>
          </ac:cxnSpMkLst>
        </pc:cxnChg>
        <pc:cxnChg chg="add mod">
          <ac:chgData name="kato yoko" userId="05faeffd7c2f10e3" providerId="LiveId" clId="{69CC8A52-6568-4EF9-942F-864911136CF2}" dt="2020-09-05T10:09:06.545" v="2198" actId="1038"/>
          <ac:cxnSpMkLst>
            <pc:docMk/>
            <pc:sldMk cId="97603661" sldId="311"/>
            <ac:cxnSpMk id="40" creationId="{C84E3921-EC08-4170-B485-AF85055758EC}"/>
          </ac:cxnSpMkLst>
        </pc:cxnChg>
        <pc:cxnChg chg="add mod">
          <ac:chgData name="kato yoko" userId="05faeffd7c2f10e3" providerId="LiveId" clId="{69CC8A52-6568-4EF9-942F-864911136CF2}" dt="2020-09-05T10:09:41.805" v="2210" actId="1076"/>
          <ac:cxnSpMkLst>
            <pc:docMk/>
            <pc:sldMk cId="97603661" sldId="311"/>
            <ac:cxnSpMk id="44" creationId="{4512648B-0B27-48DC-B06E-3986EF07A1A3}"/>
          </ac:cxnSpMkLst>
        </pc:cxnChg>
        <pc:cxnChg chg="add mod">
          <ac:chgData name="kato yoko" userId="05faeffd7c2f10e3" providerId="LiveId" clId="{69CC8A52-6568-4EF9-942F-864911136CF2}" dt="2020-09-05T10:09:41.805" v="2210" actId="1076"/>
          <ac:cxnSpMkLst>
            <pc:docMk/>
            <pc:sldMk cId="97603661" sldId="311"/>
            <ac:cxnSpMk id="46" creationId="{8D8951BA-67F3-4223-A242-ED7C7C5D50B1}"/>
          </ac:cxnSpMkLst>
        </pc:cxnChg>
        <pc:cxnChg chg="add del mod">
          <ac:chgData name="kato yoko" userId="05faeffd7c2f10e3" providerId="LiveId" clId="{69CC8A52-6568-4EF9-942F-864911136CF2}" dt="2020-09-05T12:05:17.278" v="2780" actId="478"/>
          <ac:cxnSpMkLst>
            <pc:docMk/>
            <pc:sldMk cId="97603661" sldId="311"/>
            <ac:cxnSpMk id="76" creationId="{B1BE9D47-43EF-42F0-9C7A-9525291A04AD}"/>
          </ac:cxnSpMkLst>
        </pc:cxnChg>
      </pc:sldChg>
      <pc:sldChg chg="addSp delSp modSp new mod ord">
        <pc:chgData name="kato yoko" userId="05faeffd7c2f10e3" providerId="LiveId" clId="{69CC8A52-6568-4EF9-942F-864911136CF2}" dt="2020-09-06T09:27:33.529" v="3107" actId="1076"/>
        <pc:sldMkLst>
          <pc:docMk/>
          <pc:sldMk cId="529143075" sldId="312"/>
        </pc:sldMkLst>
        <pc:spChg chg="del">
          <ac:chgData name="kato yoko" userId="05faeffd7c2f10e3" providerId="LiveId" clId="{69CC8A52-6568-4EF9-942F-864911136CF2}" dt="2020-09-06T09:17:40.514" v="2834" actId="478"/>
          <ac:spMkLst>
            <pc:docMk/>
            <pc:sldMk cId="529143075" sldId="312"/>
            <ac:spMk id="2" creationId="{14C78DF4-A297-40E7-9A51-D3077A642B72}"/>
          </ac:spMkLst>
        </pc:spChg>
        <pc:spChg chg="del">
          <ac:chgData name="kato yoko" userId="05faeffd7c2f10e3" providerId="LiveId" clId="{69CC8A52-6568-4EF9-942F-864911136CF2}" dt="2020-09-06T09:17:43.868" v="2835" actId="478"/>
          <ac:spMkLst>
            <pc:docMk/>
            <pc:sldMk cId="529143075" sldId="312"/>
            <ac:spMk id="3" creationId="{FD2A7263-C7B5-450D-A5CC-92883509BC2E}"/>
          </ac:spMkLst>
        </pc:spChg>
        <pc:spChg chg="add del mod">
          <ac:chgData name="kato yoko" userId="05faeffd7c2f10e3" providerId="LiveId" clId="{69CC8A52-6568-4EF9-942F-864911136CF2}" dt="2020-09-06T09:21:28.363" v="2882" actId="478"/>
          <ac:spMkLst>
            <pc:docMk/>
            <pc:sldMk cId="529143075" sldId="312"/>
            <ac:spMk id="5" creationId="{7B8EA694-37B5-4664-BD4C-86CC8E6E43D9}"/>
          </ac:spMkLst>
        </pc:spChg>
        <pc:spChg chg="add del mod">
          <ac:chgData name="kato yoko" userId="05faeffd7c2f10e3" providerId="LiveId" clId="{69CC8A52-6568-4EF9-942F-864911136CF2}" dt="2020-09-06T09:27:28.810" v="3106" actId="478"/>
          <ac:spMkLst>
            <pc:docMk/>
            <pc:sldMk cId="529143075" sldId="312"/>
            <ac:spMk id="7" creationId="{96889BC4-B86E-49AE-AD1D-E231C0C07701}"/>
          </ac:spMkLst>
        </pc:spChg>
        <pc:spChg chg="add mod">
          <ac:chgData name="kato yoko" userId="05faeffd7c2f10e3" providerId="LiveId" clId="{69CC8A52-6568-4EF9-942F-864911136CF2}" dt="2020-09-06T09:22:50.438" v="2929" actId="1037"/>
          <ac:spMkLst>
            <pc:docMk/>
            <pc:sldMk cId="529143075" sldId="312"/>
            <ac:spMk id="9" creationId="{741E2C27-6EDC-4111-84D4-B7E23B94C1C2}"/>
          </ac:spMkLst>
        </pc:spChg>
        <pc:spChg chg="add mod">
          <ac:chgData name="kato yoko" userId="05faeffd7c2f10e3" providerId="LiveId" clId="{69CC8A52-6568-4EF9-942F-864911136CF2}" dt="2020-09-06T09:25:12.775" v="2985" actId="1037"/>
          <ac:spMkLst>
            <pc:docMk/>
            <pc:sldMk cId="529143075" sldId="312"/>
            <ac:spMk id="14" creationId="{05734484-99DA-4A76-89C4-18ECB335BA4B}"/>
          </ac:spMkLst>
        </pc:spChg>
        <pc:spChg chg="add mod">
          <ac:chgData name="kato yoko" userId="05faeffd7c2f10e3" providerId="LiveId" clId="{69CC8A52-6568-4EF9-942F-864911136CF2}" dt="2020-09-06T09:26:11.792" v="3035"/>
          <ac:spMkLst>
            <pc:docMk/>
            <pc:sldMk cId="529143075" sldId="312"/>
            <ac:spMk id="15" creationId="{C848AAAF-6AE3-436C-94E0-14FDA361D80B}"/>
          </ac:spMkLst>
        </pc:spChg>
        <pc:graphicFrameChg chg="add mod ord modGraphic">
          <ac:chgData name="kato yoko" userId="05faeffd7c2f10e3" providerId="LiveId" clId="{69CC8A52-6568-4EF9-942F-864911136CF2}" dt="2020-09-06T09:27:18.851" v="3105" actId="403"/>
          <ac:graphicFrameMkLst>
            <pc:docMk/>
            <pc:sldMk cId="529143075" sldId="312"/>
            <ac:graphicFrameMk id="12" creationId="{9CAA44A4-2E01-4861-B279-3FDCA77DBC80}"/>
          </ac:graphicFrameMkLst>
        </pc:graphicFrameChg>
        <pc:picChg chg="add mod modCrop">
          <ac:chgData name="kato yoko" userId="05faeffd7c2f10e3" providerId="LiveId" clId="{69CC8A52-6568-4EF9-942F-864911136CF2}" dt="2020-09-06T09:27:33.529" v="3107" actId="1076"/>
          <ac:picMkLst>
            <pc:docMk/>
            <pc:sldMk cId="529143075" sldId="312"/>
            <ac:picMk id="11" creationId="{992690FC-A402-494D-A860-3ED51DDE03B1}"/>
          </ac:picMkLst>
        </pc:picChg>
      </pc:sldChg>
      <pc:sldChg chg="addSp delSp modSp new mod">
        <pc:chgData name="kato yoko" userId="05faeffd7c2f10e3" providerId="LiveId" clId="{69CC8A52-6568-4EF9-942F-864911136CF2}" dt="2020-09-07T07:02:43.823" v="3682" actId="1076"/>
        <pc:sldMkLst>
          <pc:docMk/>
          <pc:sldMk cId="1824945381" sldId="313"/>
        </pc:sldMkLst>
        <pc:spChg chg="del">
          <ac:chgData name="kato yoko" userId="05faeffd7c2f10e3" providerId="LiveId" clId="{69CC8A52-6568-4EF9-942F-864911136CF2}" dt="2020-09-07T07:01:25.874" v="3667" actId="478"/>
          <ac:spMkLst>
            <pc:docMk/>
            <pc:sldMk cId="1824945381" sldId="313"/>
            <ac:spMk id="2" creationId="{F500437E-ADC1-4617-A602-00E6CFE58B4D}"/>
          </ac:spMkLst>
        </pc:spChg>
        <pc:spChg chg="del">
          <ac:chgData name="kato yoko" userId="05faeffd7c2f10e3" providerId="LiveId" clId="{69CC8A52-6568-4EF9-942F-864911136CF2}" dt="2020-09-07T07:01:25.874" v="3667" actId="478"/>
          <ac:spMkLst>
            <pc:docMk/>
            <pc:sldMk cId="1824945381" sldId="313"/>
            <ac:spMk id="3" creationId="{DC79C9F7-001C-4512-B11C-D51A548158A6}"/>
          </ac:spMkLst>
        </pc:spChg>
        <pc:picChg chg="add del mod modCrop">
          <ac:chgData name="kato yoko" userId="05faeffd7c2f10e3" providerId="LiveId" clId="{69CC8A52-6568-4EF9-942F-864911136CF2}" dt="2020-09-07T07:01:46.306" v="3672" actId="478"/>
          <ac:picMkLst>
            <pc:docMk/>
            <pc:sldMk cId="1824945381" sldId="313"/>
            <ac:picMk id="5" creationId="{AE592CC1-EB7B-45BF-9C90-7C9A47CEC2FD}"/>
          </ac:picMkLst>
        </pc:picChg>
        <pc:picChg chg="add del">
          <ac:chgData name="kato yoko" userId="05faeffd7c2f10e3" providerId="LiveId" clId="{69CC8A52-6568-4EF9-942F-864911136CF2}" dt="2020-09-06T11:24:00.204" v="3524" actId="21"/>
          <ac:picMkLst>
            <pc:docMk/>
            <pc:sldMk cId="1824945381" sldId="313"/>
            <ac:picMk id="5" creationId="{CB17E80A-73FA-49C2-94B9-142B38303B52}"/>
          </ac:picMkLst>
        </pc:picChg>
        <pc:picChg chg="add mod modCrop">
          <ac:chgData name="kato yoko" userId="05faeffd7c2f10e3" providerId="LiveId" clId="{69CC8A52-6568-4EF9-942F-864911136CF2}" dt="2020-09-07T07:02:43.823" v="3682" actId="1076"/>
          <ac:picMkLst>
            <pc:docMk/>
            <pc:sldMk cId="1824945381" sldId="313"/>
            <ac:picMk id="7" creationId="{C31807A9-A9E8-4E32-B77B-5845D8F3E254}"/>
          </ac:picMkLst>
        </pc:picChg>
      </pc:sldChg>
      <pc:sldChg chg="addSp delSp modSp add mod delAnim modAnim">
        <pc:chgData name="kato yoko" userId="05faeffd7c2f10e3" providerId="LiveId" clId="{69CC8A52-6568-4EF9-942F-864911136CF2}" dt="2020-09-06T11:36:58.778" v="3658" actId="14100"/>
        <pc:sldMkLst>
          <pc:docMk/>
          <pc:sldMk cId="3537022967" sldId="314"/>
        </pc:sldMkLst>
        <pc:spChg chg="del mod">
          <ac:chgData name="kato yoko" userId="05faeffd7c2f10e3" providerId="LiveId" clId="{69CC8A52-6568-4EF9-942F-864911136CF2}" dt="2020-09-06T11:16:11.357" v="3467" actId="478"/>
          <ac:spMkLst>
            <pc:docMk/>
            <pc:sldMk cId="3537022967" sldId="314"/>
            <ac:spMk id="3" creationId="{9D6D8EE2-A723-4057-A214-45C493B90AD0}"/>
          </ac:spMkLst>
        </pc:spChg>
        <pc:spChg chg="del mod">
          <ac:chgData name="kato yoko" userId="05faeffd7c2f10e3" providerId="LiveId" clId="{69CC8A52-6568-4EF9-942F-864911136CF2}" dt="2020-09-06T11:16:11.357" v="3467" actId="478"/>
          <ac:spMkLst>
            <pc:docMk/>
            <pc:sldMk cId="3537022967" sldId="314"/>
            <ac:spMk id="5" creationId="{7D76FB00-21B4-473C-8D7C-4515B97AF06C}"/>
          </ac:spMkLst>
        </pc:spChg>
        <pc:spChg chg="del">
          <ac:chgData name="kato yoko" userId="05faeffd7c2f10e3" providerId="LiveId" clId="{69CC8A52-6568-4EF9-942F-864911136CF2}" dt="2020-09-06T09:37:52.034" v="3130" actId="478"/>
          <ac:spMkLst>
            <pc:docMk/>
            <pc:sldMk cId="3537022967" sldId="314"/>
            <ac:spMk id="6" creationId="{C89685B2-374B-467F-AB55-E658A30D8B29}"/>
          </ac:spMkLst>
        </pc:spChg>
        <pc:spChg chg="del mod">
          <ac:chgData name="kato yoko" userId="05faeffd7c2f10e3" providerId="LiveId" clId="{69CC8A52-6568-4EF9-942F-864911136CF2}" dt="2020-09-06T09:38:03.221" v="3135" actId="478"/>
          <ac:spMkLst>
            <pc:docMk/>
            <pc:sldMk cId="3537022967" sldId="314"/>
            <ac:spMk id="7" creationId="{C4CC3098-5D74-4AFD-852C-EF53D4969B5D}"/>
          </ac:spMkLst>
        </pc:spChg>
        <pc:spChg chg="add del mod">
          <ac:chgData name="kato yoko" userId="05faeffd7c2f10e3" providerId="LiveId" clId="{69CC8A52-6568-4EF9-942F-864911136CF2}" dt="2020-09-06T11:16:11.357" v="3467" actId="478"/>
          <ac:spMkLst>
            <pc:docMk/>
            <pc:sldMk cId="3537022967" sldId="314"/>
            <ac:spMk id="8" creationId="{348CF751-5E2F-4ED3-8914-A413E90EC963}"/>
          </ac:spMkLst>
        </pc:spChg>
        <pc:spChg chg="del">
          <ac:chgData name="kato yoko" userId="05faeffd7c2f10e3" providerId="LiveId" clId="{69CC8A52-6568-4EF9-942F-864911136CF2}" dt="2020-09-06T09:39:39.068" v="3156" actId="478"/>
          <ac:spMkLst>
            <pc:docMk/>
            <pc:sldMk cId="3537022967" sldId="314"/>
            <ac:spMk id="10" creationId="{6FE38017-EDF7-420F-96CD-40B49196A42D}"/>
          </ac:spMkLst>
        </pc:spChg>
        <pc:spChg chg="del mod">
          <ac:chgData name="kato yoko" userId="05faeffd7c2f10e3" providerId="LiveId" clId="{69CC8A52-6568-4EF9-942F-864911136CF2}" dt="2020-09-06T09:46:01.054" v="3290" actId="478"/>
          <ac:spMkLst>
            <pc:docMk/>
            <pc:sldMk cId="3537022967" sldId="314"/>
            <ac:spMk id="11" creationId="{D867BC7F-0A90-4DB1-BA4A-F484ACB6B839}"/>
          </ac:spMkLst>
        </pc:spChg>
        <pc:spChg chg="del">
          <ac:chgData name="kato yoko" userId="05faeffd7c2f10e3" providerId="LiveId" clId="{69CC8A52-6568-4EF9-942F-864911136CF2}" dt="2020-09-06T09:38:55.816" v="3148" actId="478"/>
          <ac:spMkLst>
            <pc:docMk/>
            <pc:sldMk cId="3537022967" sldId="314"/>
            <ac:spMk id="12" creationId="{B620124B-8090-444F-BD3E-E13FC7A3D90B}"/>
          </ac:spMkLst>
        </pc:spChg>
        <pc:spChg chg="del mod">
          <ac:chgData name="kato yoko" userId="05faeffd7c2f10e3" providerId="LiveId" clId="{69CC8A52-6568-4EF9-942F-864911136CF2}" dt="2020-09-06T11:16:11.357" v="3467" actId="478"/>
          <ac:spMkLst>
            <pc:docMk/>
            <pc:sldMk cId="3537022967" sldId="314"/>
            <ac:spMk id="14" creationId="{C8162764-38D6-4C85-9E49-EBB22D1A6694}"/>
          </ac:spMkLst>
        </pc:spChg>
        <pc:spChg chg="del">
          <ac:chgData name="kato yoko" userId="05faeffd7c2f10e3" providerId="LiveId" clId="{69CC8A52-6568-4EF9-942F-864911136CF2}" dt="2020-09-06T09:39:09.340" v="3149" actId="478"/>
          <ac:spMkLst>
            <pc:docMk/>
            <pc:sldMk cId="3537022967" sldId="314"/>
            <ac:spMk id="16" creationId="{9D3B4408-ACD4-42B3-8F5C-985D30564C5E}"/>
          </ac:spMkLst>
        </pc:spChg>
        <pc:spChg chg="del">
          <ac:chgData name="kato yoko" userId="05faeffd7c2f10e3" providerId="LiveId" clId="{69CC8A52-6568-4EF9-942F-864911136CF2}" dt="2020-09-06T09:39:09.340" v="3149" actId="478"/>
          <ac:spMkLst>
            <pc:docMk/>
            <pc:sldMk cId="3537022967" sldId="314"/>
            <ac:spMk id="17" creationId="{28478E91-159D-4997-8238-B3B70D7006B8}"/>
          </ac:spMkLst>
        </pc:spChg>
        <pc:spChg chg="del mod">
          <ac:chgData name="kato yoko" userId="05faeffd7c2f10e3" providerId="LiveId" clId="{69CC8A52-6568-4EF9-942F-864911136CF2}" dt="2020-09-06T09:39:36.164" v="3155" actId="478"/>
          <ac:spMkLst>
            <pc:docMk/>
            <pc:sldMk cId="3537022967" sldId="314"/>
            <ac:spMk id="20" creationId="{771DD745-116B-41F5-B6EE-BE08D671C8C1}"/>
          </ac:spMkLst>
        </pc:spChg>
        <pc:spChg chg="del">
          <ac:chgData name="kato yoko" userId="05faeffd7c2f10e3" providerId="LiveId" clId="{69CC8A52-6568-4EF9-942F-864911136CF2}" dt="2020-09-06T09:38:29.601" v="3143" actId="478"/>
          <ac:spMkLst>
            <pc:docMk/>
            <pc:sldMk cId="3537022967" sldId="314"/>
            <ac:spMk id="21" creationId="{6283173E-1764-4328-A26B-41EDB2C23B0F}"/>
          </ac:spMkLst>
        </pc:spChg>
        <pc:spChg chg="mod">
          <ac:chgData name="kato yoko" userId="05faeffd7c2f10e3" providerId="LiveId" clId="{69CC8A52-6568-4EF9-942F-864911136CF2}" dt="2020-09-06T11:16:24.424" v="3469" actId="1076"/>
          <ac:spMkLst>
            <pc:docMk/>
            <pc:sldMk cId="3537022967" sldId="314"/>
            <ac:spMk id="23" creationId="{76488586-F847-491A-A7F5-BBCF195E3C9E}"/>
          </ac:spMkLst>
        </pc:spChg>
        <pc:spChg chg="del mod">
          <ac:chgData name="kato yoko" userId="05faeffd7c2f10e3" providerId="LiveId" clId="{69CC8A52-6568-4EF9-942F-864911136CF2}" dt="2020-09-06T09:46:17.679" v="3292" actId="478"/>
          <ac:spMkLst>
            <pc:docMk/>
            <pc:sldMk cId="3537022967" sldId="314"/>
            <ac:spMk id="25" creationId="{B9A91EB5-8524-4799-BA77-37AF57B8B296}"/>
          </ac:spMkLst>
        </pc:spChg>
        <pc:spChg chg="del mod">
          <ac:chgData name="kato yoko" userId="05faeffd7c2f10e3" providerId="LiveId" clId="{69CC8A52-6568-4EF9-942F-864911136CF2}" dt="2020-09-06T09:46:17.679" v="3292" actId="478"/>
          <ac:spMkLst>
            <pc:docMk/>
            <pc:sldMk cId="3537022967" sldId="314"/>
            <ac:spMk id="26" creationId="{86EE7CCB-E2EC-4532-9128-2A02D7330826}"/>
          </ac:spMkLst>
        </pc:spChg>
        <pc:spChg chg="add del mod">
          <ac:chgData name="kato yoko" userId="05faeffd7c2f10e3" providerId="LiveId" clId="{69CC8A52-6568-4EF9-942F-864911136CF2}" dt="2020-09-06T09:46:26.949" v="3295" actId="478"/>
          <ac:spMkLst>
            <pc:docMk/>
            <pc:sldMk cId="3537022967" sldId="314"/>
            <ac:spMk id="27" creationId="{15E1236A-1B5F-418A-B7BC-0485B884788C}"/>
          </ac:spMkLst>
        </pc:spChg>
        <pc:spChg chg="add del mod">
          <ac:chgData name="kato yoko" userId="05faeffd7c2f10e3" providerId="LiveId" clId="{69CC8A52-6568-4EF9-942F-864911136CF2}" dt="2020-09-06T09:46:26.949" v="3295" actId="478"/>
          <ac:spMkLst>
            <pc:docMk/>
            <pc:sldMk cId="3537022967" sldId="314"/>
            <ac:spMk id="28" creationId="{D5818A9C-6910-4C0B-B816-5B88F6E38749}"/>
          </ac:spMkLst>
        </pc:spChg>
        <pc:spChg chg="del">
          <ac:chgData name="kato yoko" userId="05faeffd7c2f10e3" providerId="LiveId" clId="{69CC8A52-6568-4EF9-942F-864911136CF2}" dt="2020-09-06T09:38:26.500" v="3142" actId="478"/>
          <ac:spMkLst>
            <pc:docMk/>
            <pc:sldMk cId="3537022967" sldId="314"/>
            <ac:spMk id="30" creationId="{716E11C2-DC8B-41E8-848E-BFFC320AFC80}"/>
          </ac:spMkLst>
        </pc:spChg>
        <pc:spChg chg="del">
          <ac:chgData name="kato yoko" userId="05faeffd7c2f10e3" providerId="LiveId" clId="{69CC8A52-6568-4EF9-942F-864911136CF2}" dt="2020-09-06T09:38:55.816" v="3148" actId="478"/>
          <ac:spMkLst>
            <pc:docMk/>
            <pc:sldMk cId="3537022967" sldId="314"/>
            <ac:spMk id="31" creationId="{6D6AEA1A-64EC-466E-8AD6-17A88DB5D666}"/>
          </ac:spMkLst>
        </pc:spChg>
        <pc:spChg chg="del">
          <ac:chgData name="kato yoko" userId="05faeffd7c2f10e3" providerId="LiveId" clId="{69CC8A52-6568-4EF9-942F-864911136CF2}" dt="2020-09-06T09:38:55.816" v="3148" actId="478"/>
          <ac:spMkLst>
            <pc:docMk/>
            <pc:sldMk cId="3537022967" sldId="314"/>
            <ac:spMk id="33" creationId="{0A50D9DB-D426-4B0F-9708-853A4E0F9B03}"/>
          </ac:spMkLst>
        </pc:spChg>
        <pc:spChg chg="del">
          <ac:chgData name="kato yoko" userId="05faeffd7c2f10e3" providerId="LiveId" clId="{69CC8A52-6568-4EF9-942F-864911136CF2}" dt="2020-09-06T09:38:55.816" v="3148" actId="478"/>
          <ac:spMkLst>
            <pc:docMk/>
            <pc:sldMk cId="3537022967" sldId="314"/>
            <ac:spMk id="35" creationId="{02041E4F-2D84-4349-8D5D-1AF7157E029A}"/>
          </ac:spMkLst>
        </pc:spChg>
        <pc:spChg chg="del">
          <ac:chgData name="kato yoko" userId="05faeffd7c2f10e3" providerId="LiveId" clId="{69CC8A52-6568-4EF9-942F-864911136CF2}" dt="2020-09-06T09:38:55.816" v="3148" actId="478"/>
          <ac:spMkLst>
            <pc:docMk/>
            <pc:sldMk cId="3537022967" sldId="314"/>
            <ac:spMk id="36" creationId="{9001FE5C-ECB1-4C51-9E9C-86F32BCEFCE9}"/>
          </ac:spMkLst>
        </pc:spChg>
        <pc:spChg chg="del">
          <ac:chgData name="kato yoko" userId="05faeffd7c2f10e3" providerId="LiveId" clId="{69CC8A52-6568-4EF9-942F-864911136CF2}" dt="2020-09-06T09:38:55.816" v="3148" actId="478"/>
          <ac:spMkLst>
            <pc:docMk/>
            <pc:sldMk cId="3537022967" sldId="314"/>
            <ac:spMk id="37" creationId="{2737819C-5AF1-4F7D-BF7B-900FAD5AC138}"/>
          </ac:spMkLst>
        </pc:spChg>
        <pc:spChg chg="del mod">
          <ac:chgData name="kato yoko" userId="05faeffd7c2f10e3" providerId="LiveId" clId="{69CC8A52-6568-4EF9-942F-864911136CF2}" dt="2020-09-06T11:16:11.357" v="3467" actId="478"/>
          <ac:spMkLst>
            <pc:docMk/>
            <pc:sldMk cId="3537022967" sldId="314"/>
            <ac:spMk id="38" creationId="{2C8BAF28-66FB-44A0-B6C1-D28887B89A10}"/>
          </ac:spMkLst>
        </pc:spChg>
        <pc:spChg chg="add mod ord">
          <ac:chgData name="kato yoko" userId="05faeffd7c2f10e3" providerId="LiveId" clId="{69CC8A52-6568-4EF9-942F-864911136CF2}" dt="2020-09-06T11:17:52.152" v="3480" actId="14100"/>
          <ac:spMkLst>
            <pc:docMk/>
            <pc:sldMk cId="3537022967" sldId="314"/>
            <ac:spMk id="39" creationId="{E735435B-3245-4ECA-BCE7-4736A1E11E16}"/>
          </ac:spMkLst>
        </pc:spChg>
        <pc:spChg chg="del">
          <ac:chgData name="kato yoko" userId="05faeffd7c2f10e3" providerId="LiveId" clId="{69CC8A52-6568-4EF9-942F-864911136CF2}" dt="2020-09-06T09:38:29.601" v="3143" actId="478"/>
          <ac:spMkLst>
            <pc:docMk/>
            <pc:sldMk cId="3537022967" sldId="314"/>
            <ac:spMk id="40" creationId="{39385DBE-F919-4799-A08D-8E225709B757}"/>
          </ac:spMkLst>
        </pc:spChg>
        <pc:spChg chg="del mod">
          <ac:chgData name="kato yoko" userId="05faeffd7c2f10e3" providerId="LiveId" clId="{69CC8A52-6568-4EF9-942F-864911136CF2}" dt="2020-09-06T09:37:41.054" v="3127" actId="478"/>
          <ac:spMkLst>
            <pc:docMk/>
            <pc:sldMk cId="3537022967" sldId="314"/>
            <ac:spMk id="41" creationId="{4E43A916-AE38-499D-AAD8-F44467919483}"/>
          </ac:spMkLst>
        </pc:spChg>
        <pc:spChg chg="del mod">
          <ac:chgData name="kato yoko" userId="05faeffd7c2f10e3" providerId="LiveId" clId="{69CC8A52-6568-4EF9-942F-864911136CF2}" dt="2020-09-06T09:38:22.570" v="3141" actId="478"/>
          <ac:spMkLst>
            <pc:docMk/>
            <pc:sldMk cId="3537022967" sldId="314"/>
            <ac:spMk id="42" creationId="{A345D501-5EA2-4C7D-A005-2C80291FE316}"/>
          </ac:spMkLst>
        </pc:spChg>
        <pc:spChg chg="del mod">
          <ac:chgData name="kato yoko" userId="05faeffd7c2f10e3" providerId="LiveId" clId="{69CC8A52-6568-4EF9-942F-864911136CF2}" dt="2020-09-06T09:37:57.818" v="3132" actId="478"/>
          <ac:spMkLst>
            <pc:docMk/>
            <pc:sldMk cId="3537022967" sldId="314"/>
            <ac:spMk id="43" creationId="{9B9213AF-0721-41CC-8174-B3A90B392D90}"/>
          </ac:spMkLst>
        </pc:spChg>
        <pc:spChg chg="del">
          <ac:chgData name="kato yoko" userId="05faeffd7c2f10e3" providerId="LiveId" clId="{69CC8A52-6568-4EF9-942F-864911136CF2}" dt="2020-09-06T09:38:29.601" v="3143" actId="478"/>
          <ac:spMkLst>
            <pc:docMk/>
            <pc:sldMk cId="3537022967" sldId="314"/>
            <ac:spMk id="44" creationId="{41EF608C-B3F3-4265-B142-114658CE91EA}"/>
          </ac:spMkLst>
        </pc:spChg>
        <pc:spChg chg="del mod">
          <ac:chgData name="kato yoko" userId="05faeffd7c2f10e3" providerId="LiveId" clId="{69CC8A52-6568-4EF9-942F-864911136CF2}" dt="2020-09-06T09:37:37.476" v="3125" actId="478"/>
          <ac:spMkLst>
            <pc:docMk/>
            <pc:sldMk cId="3537022967" sldId="314"/>
            <ac:spMk id="45" creationId="{8E49022F-29EA-4D9F-AB2A-7928EF1B19D6}"/>
          </ac:spMkLst>
        </pc:spChg>
        <pc:spChg chg="del mod">
          <ac:chgData name="kato yoko" userId="05faeffd7c2f10e3" providerId="LiveId" clId="{69CC8A52-6568-4EF9-942F-864911136CF2}" dt="2020-09-06T09:38:12.370" v="3138" actId="478"/>
          <ac:spMkLst>
            <pc:docMk/>
            <pc:sldMk cId="3537022967" sldId="314"/>
            <ac:spMk id="46" creationId="{F45ECCCF-0A81-4A34-9F62-CF543A22EEB0}"/>
          </ac:spMkLst>
        </pc:spChg>
        <pc:spChg chg="del mod">
          <ac:chgData name="kato yoko" userId="05faeffd7c2f10e3" providerId="LiveId" clId="{69CC8A52-6568-4EF9-942F-864911136CF2}" dt="2020-09-06T09:37:34.363" v="3123" actId="478"/>
          <ac:spMkLst>
            <pc:docMk/>
            <pc:sldMk cId="3537022967" sldId="314"/>
            <ac:spMk id="47" creationId="{E2338745-91DB-4F1D-8660-5F7EAEB39A49}"/>
          </ac:spMkLst>
        </pc:spChg>
        <pc:spChg chg="del">
          <ac:chgData name="kato yoko" userId="05faeffd7c2f10e3" providerId="LiveId" clId="{69CC8A52-6568-4EF9-942F-864911136CF2}" dt="2020-09-06T09:38:15.362" v="3139" actId="478"/>
          <ac:spMkLst>
            <pc:docMk/>
            <pc:sldMk cId="3537022967" sldId="314"/>
            <ac:spMk id="48" creationId="{7A0AF589-2D15-46B4-9FE5-E793E36DFFF9}"/>
          </ac:spMkLst>
        </pc:spChg>
        <pc:spChg chg="add del mod">
          <ac:chgData name="kato yoko" userId="05faeffd7c2f10e3" providerId="LiveId" clId="{69CC8A52-6568-4EF9-942F-864911136CF2}" dt="2020-09-06T11:16:11.357" v="3467" actId="478"/>
          <ac:spMkLst>
            <pc:docMk/>
            <pc:sldMk cId="3537022967" sldId="314"/>
            <ac:spMk id="49" creationId="{680C8BF5-81B6-4F8E-B692-ACEF572FD87B}"/>
          </ac:spMkLst>
        </pc:spChg>
        <pc:spChg chg="add mod ord">
          <ac:chgData name="kato yoko" userId="05faeffd7c2f10e3" providerId="LiveId" clId="{69CC8A52-6568-4EF9-942F-864911136CF2}" dt="2020-09-06T11:19:48.983" v="3518" actId="1076"/>
          <ac:spMkLst>
            <pc:docMk/>
            <pc:sldMk cId="3537022967" sldId="314"/>
            <ac:spMk id="51" creationId="{98D42DE2-37A8-41AE-94A6-3EBAC10BB3A1}"/>
          </ac:spMkLst>
        </pc:spChg>
        <pc:spChg chg="add mod">
          <ac:chgData name="kato yoko" userId="05faeffd7c2f10e3" providerId="LiveId" clId="{69CC8A52-6568-4EF9-942F-864911136CF2}" dt="2020-09-06T11:19:12.331" v="3509" actId="1076"/>
          <ac:spMkLst>
            <pc:docMk/>
            <pc:sldMk cId="3537022967" sldId="314"/>
            <ac:spMk id="52" creationId="{CBC19787-1A1C-48B7-AB4F-E6B89F054850}"/>
          </ac:spMkLst>
        </pc:spChg>
        <pc:spChg chg="add mod">
          <ac:chgData name="kato yoko" userId="05faeffd7c2f10e3" providerId="LiveId" clId="{69CC8A52-6568-4EF9-942F-864911136CF2}" dt="2020-09-06T11:35:22.552" v="3586" actId="207"/>
          <ac:spMkLst>
            <pc:docMk/>
            <pc:sldMk cId="3537022967" sldId="314"/>
            <ac:spMk id="53" creationId="{AEDA26C4-A0BD-46A0-ABBD-6E80AB1D7C64}"/>
          </ac:spMkLst>
        </pc:spChg>
        <pc:spChg chg="add del mod">
          <ac:chgData name="kato yoko" userId="05faeffd7c2f10e3" providerId="LiveId" clId="{69CC8A52-6568-4EF9-942F-864911136CF2}" dt="2020-09-06T09:50:08.706" v="3419" actId="478"/>
          <ac:spMkLst>
            <pc:docMk/>
            <pc:sldMk cId="3537022967" sldId="314"/>
            <ac:spMk id="54" creationId="{EB894907-B06F-478B-AFD7-DF4F68761F5E}"/>
          </ac:spMkLst>
        </pc:spChg>
        <pc:spChg chg="add mod">
          <ac:chgData name="kato yoko" userId="05faeffd7c2f10e3" providerId="LiveId" clId="{69CC8A52-6568-4EF9-942F-864911136CF2}" dt="2020-09-06T11:35:25.536" v="3587" actId="207"/>
          <ac:spMkLst>
            <pc:docMk/>
            <pc:sldMk cId="3537022967" sldId="314"/>
            <ac:spMk id="55" creationId="{26FAC324-807F-4E98-B4C5-F2668B9DDA4B}"/>
          </ac:spMkLst>
        </pc:spChg>
        <pc:spChg chg="add mod">
          <ac:chgData name="kato yoko" userId="05faeffd7c2f10e3" providerId="LiveId" clId="{69CC8A52-6568-4EF9-942F-864911136CF2}" dt="2020-09-06T11:19:12.331" v="3509" actId="1076"/>
          <ac:spMkLst>
            <pc:docMk/>
            <pc:sldMk cId="3537022967" sldId="314"/>
            <ac:spMk id="56" creationId="{30AD193F-471F-4D5D-AC36-025A8D8BB0F5}"/>
          </ac:spMkLst>
        </pc:spChg>
        <pc:spChg chg="add mod">
          <ac:chgData name="kato yoko" userId="05faeffd7c2f10e3" providerId="LiveId" clId="{69CC8A52-6568-4EF9-942F-864911136CF2}" dt="2020-09-06T11:19:55.232" v="3520" actId="1076"/>
          <ac:spMkLst>
            <pc:docMk/>
            <pc:sldMk cId="3537022967" sldId="314"/>
            <ac:spMk id="62" creationId="{493AEF9A-C76D-4C96-A834-D76E93F415F5}"/>
          </ac:spMkLst>
        </pc:spChg>
        <pc:spChg chg="add mod">
          <ac:chgData name="kato yoko" userId="05faeffd7c2f10e3" providerId="LiveId" clId="{69CC8A52-6568-4EF9-942F-864911136CF2}" dt="2020-09-06T11:20:04.903" v="3523" actId="1076"/>
          <ac:spMkLst>
            <pc:docMk/>
            <pc:sldMk cId="3537022967" sldId="314"/>
            <ac:spMk id="66" creationId="{3A29BCF6-23DC-499C-AD24-1CFA4833C99A}"/>
          </ac:spMkLst>
        </pc:spChg>
        <pc:spChg chg="add mod">
          <ac:chgData name="kato yoko" userId="05faeffd7c2f10e3" providerId="LiveId" clId="{69CC8A52-6568-4EF9-942F-864911136CF2}" dt="2020-09-06T11:34:36.726" v="3559" actId="1076"/>
          <ac:spMkLst>
            <pc:docMk/>
            <pc:sldMk cId="3537022967" sldId="314"/>
            <ac:spMk id="70" creationId="{E076855A-F31E-4AA7-9DA4-A0A6D38AF962}"/>
          </ac:spMkLst>
        </pc:spChg>
        <pc:spChg chg="add mod">
          <ac:chgData name="kato yoko" userId="05faeffd7c2f10e3" providerId="LiveId" clId="{69CC8A52-6568-4EF9-942F-864911136CF2}" dt="2020-09-06T11:35:59.956" v="3609" actId="1076"/>
          <ac:spMkLst>
            <pc:docMk/>
            <pc:sldMk cId="3537022967" sldId="314"/>
            <ac:spMk id="73" creationId="{3B1FE7D6-74AF-4CCC-B629-DBF3EF019456}"/>
          </ac:spMkLst>
        </pc:spChg>
        <pc:spChg chg="add mod">
          <ac:chgData name="kato yoko" userId="05faeffd7c2f10e3" providerId="LiveId" clId="{69CC8A52-6568-4EF9-942F-864911136CF2}" dt="2020-09-06T11:36:16.892" v="3640" actId="1037"/>
          <ac:spMkLst>
            <pc:docMk/>
            <pc:sldMk cId="3537022967" sldId="314"/>
            <ac:spMk id="74" creationId="{6BD966B3-0A95-4723-BD76-5AB66F38DA64}"/>
          </ac:spMkLst>
        </pc:spChg>
        <pc:spChg chg="add mod">
          <ac:chgData name="kato yoko" userId="05faeffd7c2f10e3" providerId="LiveId" clId="{69CC8A52-6568-4EF9-942F-864911136CF2}" dt="2020-09-06T11:36:58.778" v="3658" actId="14100"/>
          <ac:spMkLst>
            <pc:docMk/>
            <pc:sldMk cId="3537022967" sldId="314"/>
            <ac:spMk id="75" creationId="{FDA79D0C-B702-42ED-8724-5BD6EFE7FB72}"/>
          </ac:spMkLst>
        </pc:spChg>
        <pc:spChg chg="add del mod">
          <ac:chgData name="kato yoko" userId="05faeffd7c2f10e3" providerId="LiveId" clId="{69CC8A52-6568-4EF9-942F-864911136CF2}" dt="2020-09-06T11:36:48.310" v="3656" actId="478"/>
          <ac:spMkLst>
            <pc:docMk/>
            <pc:sldMk cId="3537022967" sldId="314"/>
            <ac:spMk id="76" creationId="{43B0A4D0-851F-4FDB-8EAC-3D38DDDDE878}"/>
          </ac:spMkLst>
        </pc:spChg>
        <pc:picChg chg="add del mod ord">
          <ac:chgData name="kato yoko" userId="05faeffd7c2f10e3" providerId="LiveId" clId="{69CC8A52-6568-4EF9-942F-864911136CF2}" dt="2020-09-06T11:16:11.357" v="3467" actId="478"/>
          <ac:picMkLst>
            <pc:docMk/>
            <pc:sldMk cId="3537022967" sldId="314"/>
            <ac:picMk id="4" creationId="{DFC3B018-0357-40BC-91DC-F7306893AFA4}"/>
          </ac:picMkLst>
        </pc:picChg>
        <pc:picChg chg="del mod">
          <ac:chgData name="kato yoko" userId="05faeffd7c2f10e3" providerId="LiveId" clId="{69CC8A52-6568-4EF9-942F-864911136CF2}" dt="2020-09-06T11:16:11.357" v="3467" actId="478"/>
          <ac:picMkLst>
            <pc:docMk/>
            <pc:sldMk cId="3537022967" sldId="314"/>
            <ac:picMk id="13" creationId="{0F9E1F02-7AF6-457E-AA50-4E98F3CB8674}"/>
          </ac:picMkLst>
        </pc:picChg>
        <pc:picChg chg="del mod">
          <ac:chgData name="kato yoko" userId="05faeffd7c2f10e3" providerId="LiveId" clId="{69CC8A52-6568-4EF9-942F-864911136CF2}" dt="2020-09-06T09:39:32.756" v="3154" actId="478"/>
          <ac:picMkLst>
            <pc:docMk/>
            <pc:sldMk cId="3537022967" sldId="314"/>
            <ac:picMk id="15" creationId="{2DD05DC0-DE1C-4DF8-B575-87ACFFE9C3B5}"/>
          </ac:picMkLst>
        </pc:picChg>
        <pc:picChg chg="add del mod">
          <ac:chgData name="kato yoko" userId="05faeffd7c2f10e3" providerId="LiveId" clId="{69CC8A52-6568-4EF9-942F-864911136CF2}" dt="2020-09-06T11:16:11.357" v="3467" actId="478"/>
          <ac:picMkLst>
            <pc:docMk/>
            <pc:sldMk cId="3537022967" sldId="314"/>
            <ac:picMk id="18" creationId="{04269BEC-C21D-4182-A4EC-671B9BC2B2CE}"/>
          </ac:picMkLst>
        </pc:picChg>
        <pc:picChg chg="mod">
          <ac:chgData name="kato yoko" userId="05faeffd7c2f10e3" providerId="LiveId" clId="{69CC8A52-6568-4EF9-942F-864911136CF2}" dt="2020-09-06T11:30:18.610" v="3544" actId="1076"/>
          <ac:picMkLst>
            <pc:docMk/>
            <pc:sldMk cId="3537022967" sldId="314"/>
            <ac:picMk id="22" creationId="{AE2C402E-6AB9-483A-B242-DC76284FA8CC}"/>
          </ac:picMkLst>
        </pc:picChg>
        <pc:picChg chg="del mod">
          <ac:chgData name="kato yoko" userId="05faeffd7c2f10e3" providerId="LiveId" clId="{69CC8A52-6568-4EF9-942F-864911136CF2}" dt="2020-09-06T09:46:13.259" v="3291" actId="478"/>
          <ac:picMkLst>
            <pc:docMk/>
            <pc:sldMk cId="3537022967" sldId="314"/>
            <ac:picMk id="24" creationId="{40755567-9DC1-4965-B431-42B51B3841DB}"/>
          </ac:picMkLst>
        </pc:picChg>
        <pc:picChg chg="del">
          <ac:chgData name="kato yoko" userId="05faeffd7c2f10e3" providerId="LiveId" clId="{69CC8A52-6568-4EF9-942F-864911136CF2}" dt="2020-09-06T09:38:55.816" v="3148" actId="478"/>
          <ac:picMkLst>
            <pc:docMk/>
            <pc:sldMk cId="3537022967" sldId="314"/>
            <ac:picMk id="29" creationId="{5BCDF999-2989-4D2C-8DEB-EF54A2C2FF1E}"/>
          </ac:picMkLst>
        </pc:picChg>
        <pc:picChg chg="del">
          <ac:chgData name="kato yoko" userId="05faeffd7c2f10e3" providerId="LiveId" clId="{69CC8A52-6568-4EF9-942F-864911136CF2}" dt="2020-09-06T09:38:55.816" v="3148" actId="478"/>
          <ac:picMkLst>
            <pc:docMk/>
            <pc:sldMk cId="3537022967" sldId="314"/>
            <ac:picMk id="32" creationId="{9E102709-4995-4BB8-80C5-293344FF0A21}"/>
          </ac:picMkLst>
        </pc:picChg>
        <pc:picChg chg="add mod">
          <ac:chgData name="kato yoko" userId="05faeffd7c2f10e3" providerId="LiveId" clId="{69CC8A52-6568-4EF9-942F-864911136CF2}" dt="2020-09-06T11:17:37.403" v="3474" actId="1076"/>
          <ac:picMkLst>
            <pc:docMk/>
            <pc:sldMk cId="3537022967" sldId="314"/>
            <ac:picMk id="34" creationId="{47E47981-D5E8-4D5C-AB4C-D19ADEBDB3E0}"/>
          </ac:picMkLst>
        </pc:picChg>
        <pc:picChg chg="add mod">
          <ac:chgData name="kato yoko" userId="05faeffd7c2f10e3" providerId="LiveId" clId="{69CC8A52-6568-4EF9-942F-864911136CF2}" dt="2020-09-06T11:19:44.171" v="3517" actId="1076"/>
          <ac:picMkLst>
            <pc:docMk/>
            <pc:sldMk cId="3537022967" sldId="314"/>
            <ac:picMk id="58" creationId="{93000C2A-6A81-4AC7-B63E-CC6E5D4ED8AC}"/>
          </ac:picMkLst>
        </pc:picChg>
        <pc:picChg chg="add mod">
          <ac:chgData name="kato yoko" userId="05faeffd7c2f10e3" providerId="LiveId" clId="{69CC8A52-6568-4EF9-942F-864911136CF2}" dt="2020-09-06T11:19:51.280" v="3519" actId="1076"/>
          <ac:picMkLst>
            <pc:docMk/>
            <pc:sldMk cId="3537022967" sldId="314"/>
            <ac:picMk id="60" creationId="{1BA05F2C-7BE4-4B1D-B581-7BFDC1DF1D66}"/>
          </ac:picMkLst>
        </pc:picChg>
        <pc:picChg chg="add mod">
          <ac:chgData name="kato yoko" userId="05faeffd7c2f10e3" providerId="LiveId" clId="{69CC8A52-6568-4EF9-942F-864911136CF2}" dt="2020-09-06T11:19:57.420" v="3521" actId="1076"/>
          <ac:picMkLst>
            <pc:docMk/>
            <pc:sldMk cId="3537022967" sldId="314"/>
            <ac:picMk id="64" creationId="{B9B83D71-8DED-4E3E-B5DC-45E0839B4239}"/>
          </ac:picMkLst>
        </pc:picChg>
        <pc:picChg chg="add mod modCrop">
          <ac:chgData name="kato yoko" userId="05faeffd7c2f10e3" providerId="LiveId" clId="{69CC8A52-6568-4EF9-942F-864911136CF2}" dt="2020-09-06T11:36:31.484" v="3645" actId="1076"/>
          <ac:picMkLst>
            <pc:docMk/>
            <pc:sldMk cId="3537022967" sldId="314"/>
            <ac:picMk id="68" creationId="{2BCCC1AC-C9BD-4B6B-99A5-5147F889FC53}"/>
          </ac:picMkLst>
        </pc:picChg>
        <pc:picChg chg="add mod">
          <ac:chgData name="kato yoko" userId="05faeffd7c2f10e3" providerId="LiveId" clId="{69CC8A52-6568-4EF9-942F-864911136CF2}" dt="2020-09-06T11:35:59.956" v="3609" actId="1076"/>
          <ac:picMkLst>
            <pc:docMk/>
            <pc:sldMk cId="3537022967" sldId="314"/>
            <ac:picMk id="72" creationId="{F4EB6435-95F2-4851-8EC3-C93DAAD7F929}"/>
          </ac:picMkLst>
        </pc:picChg>
      </pc:sldChg>
      <pc:sldChg chg="new del">
        <pc:chgData name="kato yoko" userId="05faeffd7c2f10e3" providerId="LiveId" clId="{69CC8A52-6568-4EF9-942F-864911136CF2}" dt="2020-09-07T11:29:26.533" v="3925" actId="680"/>
        <pc:sldMkLst>
          <pc:docMk/>
          <pc:sldMk cId="3446148725" sldId="315"/>
        </pc:sldMkLst>
      </pc:sldChg>
      <pc:sldChg chg="addSp modSp add mod">
        <pc:chgData name="kato yoko" userId="05faeffd7c2f10e3" providerId="LiveId" clId="{69CC8A52-6568-4EF9-942F-864911136CF2}" dt="2020-09-07T12:12:00.134" v="4500"/>
        <pc:sldMkLst>
          <pc:docMk/>
          <pc:sldMk cId="4202227207" sldId="315"/>
        </pc:sldMkLst>
        <pc:spChg chg="add mod">
          <ac:chgData name="kato yoko" userId="05faeffd7c2f10e3" providerId="LiveId" clId="{69CC8A52-6568-4EF9-942F-864911136CF2}" dt="2020-09-07T12:10:00.034" v="4430" actId="1076"/>
          <ac:spMkLst>
            <pc:docMk/>
            <pc:sldMk cId="4202227207" sldId="315"/>
            <ac:spMk id="2" creationId="{DF7FF2FB-C37A-48EB-B349-F68BE6B44775}"/>
          </ac:spMkLst>
        </pc:spChg>
        <pc:spChg chg="mod">
          <ac:chgData name="kato yoko" userId="05faeffd7c2f10e3" providerId="LiveId" clId="{69CC8A52-6568-4EF9-942F-864911136CF2}" dt="2020-09-07T12:08:58.017" v="4381" actId="404"/>
          <ac:spMkLst>
            <pc:docMk/>
            <pc:sldMk cId="4202227207" sldId="315"/>
            <ac:spMk id="3" creationId="{066C7E6F-6DB1-4F96-9F4A-4EF450254AB3}"/>
          </ac:spMkLst>
        </pc:spChg>
        <pc:spChg chg="mod">
          <ac:chgData name="kato yoko" userId="05faeffd7c2f10e3" providerId="LiveId" clId="{69CC8A52-6568-4EF9-942F-864911136CF2}" dt="2020-09-07T12:09:31.445" v="4407" actId="1035"/>
          <ac:spMkLst>
            <pc:docMk/>
            <pc:sldMk cId="4202227207" sldId="315"/>
            <ac:spMk id="4" creationId="{E1ED9F1C-BB76-4EB8-BAE3-B21BBD07E308}"/>
          </ac:spMkLst>
        </pc:spChg>
        <pc:spChg chg="add mod">
          <ac:chgData name="kato yoko" userId="05faeffd7c2f10e3" providerId="LiveId" clId="{69CC8A52-6568-4EF9-942F-864911136CF2}" dt="2020-09-07T12:11:02.606" v="4475" actId="207"/>
          <ac:spMkLst>
            <pc:docMk/>
            <pc:sldMk cId="4202227207" sldId="315"/>
            <ac:spMk id="5" creationId="{F9308072-0DAC-46C0-8967-714E64868E95}"/>
          </ac:spMkLst>
        </pc:spChg>
        <pc:spChg chg="mod">
          <ac:chgData name="kato yoko" userId="05faeffd7c2f10e3" providerId="LiveId" clId="{69CC8A52-6568-4EF9-942F-864911136CF2}" dt="2020-09-07T12:09:04.779" v="4382" actId="404"/>
          <ac:spMkLst>
            <pc:docMk/>
            <pc:sldMk cId="4202227207" sldId="315"/>
            <ac:spMk id="6" creationId="{855E726B-6173-40B3-A8D9-AA805C90766C}"/>
          </ac:spMkLst>
        </pc:spChg>
        <pc:spChg chg="mod">
          <ac:chgData name="kato yoko" userId="05faeffd7c2f10e3" providerId="LiveId" clId="{69CC8A52-6568-4EF9-942F-864911136CF2}" dt="2020-09-07T12:09:40.805" v="4426" actId="1036"/>
          <ac:spMkLst>
            <pc:docMk/>
            <pc:sldMk cId="4202227207" sldId="315"/>
            <ac:spMk id="7" creationId="{C7F1DB16-168C-4035-919F-7CAA2A7E8EB3}"/>
          </ac:spMkLst>
        </pc:spChg>
        <pc:spChg chg="mod">
          <ac:chgData name="kato yoko" userId="05faeffd7c2f10e3" providerId="LiveId" clId="{69CC8A52-6568-4EF9-942F-864911136CF2}" dt="2020-09-07T12:09:50.276" v="4428" actId="14100"/>
          <ac:spMkLst>
            <pc:docMk/>
            <pc:sldMk cId="4202227207" sldId="315"/>
            <ac:spMk id="8" creationId="{39467367-2CB5-4B59-B109-7AB792B68E33}"/>
          </ac:spMkLst>
        </pc:spChg>
        <pc:spChg chg="add mod">
          <ac:chgData name="kato yoko" userId="05faeffd7c2f10e3" providerId="LiveId" clId="{69CC8A52-6568-4EF9-942F-864911136CF2}" dt="2020-09-07T12:12:00.134" v="4500"/>
          <ac:spMkLst>
            <pc:docMk/>
            <pc:sldMk cId="4202227207" sldId="315"/>
            <ac:spMk id="11" creationId="{37DD4F9D-FC00-4A59-B983-264D4D01293F}"/>
          </ac:spMkLst>
        </pc:spChg>
        <pc:spChg chg="mod">
          <ac:chgData name="kato yoko" userId="05faeffd7c2f10e3" providerId="LiveId" clId="{69CC8A52-6568-4EF9-942F-864911136CF2}" dt="2020-09-07T12:09:23.232" v="4386" actId="404"/>
          <ac:spMkLst>
            <pc:docMk/>
            <pc:sldMk cId="4202227207" sldId="315"/>
            <ac:spMk id="12" creationId="{CFCAD142-2347-4316-8DC0-D7B4E3735497}"/>
          </ac:spMkLst>
        </pc:spChg>
        <pc:spChg chg="add mod">
          <ac:chgData name="kato yoko" userId="05faeffd7c2f10e3" providerId="LiveId" clId="{69CC8A52-6568-4EF9-942F-864911136CF2}" dt="2020-09-07T12:10:00.034" v="4430" actId="1076"/>
          <ac:spMkLst>
            <pc:docMk/>
            <pc:sldMk cId="4202227207" sldId="315"/>
            <ac:spMk id="15" creationId="{A60BC7C8-7AF4-469F-847E-5856D7C6EE92}"/>
          </ac:spMkLst>
        </pc:spChg>
        <pc:spChg chg="add mod">
          <ac:chgData name="kato yoko" userId="05faeffd7c2f10e3" providerId="LiveId" clId="{69CC8A52-6568-4EF9-942F-864911136CF2}" dt="2020-09-07T12:10:00.034" v="4430" actId="1076"/>
          <ac:spMkLst>
            <pc:docMk/>
            <pc:sldMk cId="4202227207" sldId="315"/>
            <ac:spMk id="17" creationId="{ED27B364-6489-4A8E-852E-F3630A8ACE88}"/>
          </ac:spMkLst>
        </pc:spChg>
        <pc:spChg chg="add mod">
          <ac:chgData name="kato yoko" userId="05faeffd7c2f10e3" providerId="LiveId" clId="{69CC8A52-6568-4EF9-942F-864911136CF2}" dt="2020-09-07T12:10:17.749" v="4445"/>
          <ac:spMkLst>
            <pc:docMk/>
            <pc:sldMk cId="4202227207" sldId="315"/>
            <ac:spMk id="19" creationId="{1F035EB9-DEA3-409E-8E01-E7421B5E6A9F}"/>
          </ac:spMkLst>
        </pc:spChg>
      </pc:sldChg>
    </pc:docChg>
  </pc:docChgLst>
  <pc:docChgLst>
    <pc:chgData name="kato yoko" userId="05faeffd7c2f10e3" providerId="LiveId" clId="{E815A26E-048B-461B-A9BD-1CD19C2C3B94}"/>
    <pc:docChg chg="undo custSel addSld modSld sldOrd">
      <pc:chgData name="kato yoko" userId="05faeffd7c2f10e3" providerId="LiveId" clId="{E815A26E-048B-461B-A9BD-1CD19C2C3B94}" dt="2020-09-11T12:48:56.205" v="2852" actId="1036"/>
      <pc:docMkLst>
        <pc:docMk/>
      </pc:docMkLst>
      <pc:sldChg chg="modSp mod">
        <pc:chgData name="kato yoko" userId="05faeffd7c2f10e3" providerId="LiveId" clId="{E815A26E-048B-461B-A9BD-1CD19C2C3B94}" dt="2020-09-08T10:09:38.384" v="4"/>
        <pc:sldMkLst>
          <pc:docMk/>
          <pc:sldMk cId="4037785489" sldId="256"/>
        </pc:sldMkLst>
        <pc:spChg chg="mod">
          <ac:chgData name="kato yoko" userId="05faeffd7c2f10e3" providerId="LiveId" clId="{E815A26E-048B-461B-A9BD-1CD19C2C3B94}" dt="2020-09-08T10:09:38.384" v="4"/>
          <ac:spMkLst>
            <pc:docMk/>
            <pc:sldMk cId="4037785489" sldId="256"/>
            <ac:spMk id="5" creationId="{1B05D99A-7804-4935-BBB4-0B6CB939E72E}"/>
          </ac:spMkLst>
        </pc:spChg>
      </pc:sldChg>
      <pc:sldChg chg="addSp delSp modSp mod delAnim">
        <pc:chgData name="kato yoko" userId="05faeffd7c2f10e3" providerId="LiveId" clId="{E815A26E-048B-461B-A9BD-1CD19C2C3B94}" dt="2020-09-11T12:02:37.314" v="1881" actId="1076"/>
        <pc:sldMkLst>
          <pc:docMk/>
          <pc:sldMk cId="4242027763" sldId="257"/>
        </pc:sldMkLst>
        <pc:spChg chg="del">
          <ac:chgData name="kato yoko" userId="05faeffd7c2f10e3" providerId="LiveId" clId="{E815A26E-048B-461B-A9BD-1CD19C2C3B94}" dt="2020-09-08T11:52:08.098" v="54" actId="478"/>
          <ac:spMkLst>
            <pc:docMk/>
            <pc:sldMk cId="4242027763" sldId="257"/>
            <ac:spMk id="23" creationId="{0929DAAB-F3E1-43D1-9628-25E9D054A5E3}"/>
          </ac:spMkLst>
        </pc:spChg>
        <pc:spChg chg="del">
          <ac:chgData name="kato yoko" userId="05faeffd7c2f10e3" providerId="LiveId" clId="{E815A26E-048B-461B-A9BD-1CD19C2C3B94}" dt="2020-09-08T11:52:08.098" v="54" actId="478"/>
          <ac:spMkLst>
            <pc:docMk/>
            <pc:sldMk cId="4242027763" sldId="257"/>
            <ac:spMk id="24" creationId="{0FF36F3C-1436-4B85-BC59-C581518F3AE8}"/>
          </ac:spMkLst>
        </pc:spChg>
        <pc:spChg chg="del">
          <ac:chgData name="kato yoko" userId="05faeffd7c2f10e3" providerId="LiveId" clId="{E815A26E-048B-461B-A9BD-1CD19C2C3B94}" dt="2020-09-08T11:52:08.098" v="54" actId="478"/>
          <ac:spMkLst>
            <pc:docMk/>
            <pc:sldMk cId="4242027763" sldId="257"/>
            <ac:spMk id="28" creationId="{BA748CC5-9E0F-4E0D-815B-F66B8D3D4D9A}"/>
          </ac:spMkLst>
        </pc:spChg>
        <pc:picChg chg="add mod">
          <ac:chgData name="kato yoko" userId="05faeffd7c2f10e3" providerId="LiveId" clId="{E815A26E-048B-461B-A9BD-1CD19C2C3B94}" dt="2020-09-08T11:52:27.236" v="56" actId="1076"/>
          <ac:picMkLst>
            <pc:docMk/>
            <pc:sldMk cId="4242027763" sldId="257"/>
            <ac:picMk id="3" creationId="{3C47036E-E586-4A33-BA1B-938E3AD31AF2}"/>
          </ac:picMkLst>
        </pc:picChg>
        <pc:picChg chg="add mod">
          <ac:chgData name="kato yoko" userId="05faeffd7c2f10e3" providerId="LiveId" clId="{E815A26E-048B-461B-A9BD-1CD19C2C3B94}" dt="2020-09-11T12:02:37.314" v="1881" actId="1076"/>
          <ac:picMkLst>
            <pc:docMk/>
            <pc:sldMk cId="4242027763" sldId="257"/>
            <ac:picMk id="4" creationId="{8A2C6C4C-042E-4A45-BEBD-7893E39A858A}"/>
          </ac:picMkLst>
        </pc:picChg>
        <pc:picChg chg="del">
          <ac:chgData name="kato yoko" userId="05faeffd7c2f10e3" providerId="LiveId" clId="{E815A26E-048B-461B-A9BD-1CD19C2C3B94}" dt="2020-09-08T11:52:08.098" v="54" actId="478"/>
          <ac:picMkLst>
            <pc:docMk/>
            <pc:sldMk cId="4242027763" sldId="257"/>
            <ac:picMk id="25" creationId="{A6CD0B0F-8390-4E60-BE55-76DB16B2E2DE}"/>
          </ac:picMkLst>
        </pc:picChg>
        <pc:picChg chg="del">
          <ac:chgData name="kato yoko" userId="05faeffd7c2f10e3" providerId="LiveId" clId="{E815A26E-048B-461B-A9BD-1CD19C2C3B94}" dt="2020-09-08T11:52:08.098" v="54" actId="478"/>
          <ac:picMkLst>
            <pc:docMk/>
            <pc:sldMk cId="4242027763" sldId="257"/>
            <ac:picMk id="27" creationId="{C2E4E3FA-0F1C-4540-82AE-0EF2C11BB07A}"/>
          </ac:picMkLst>
        </pc:picChg>
        <pc:picChg chg="del">
          <ac:chgData name="kato yoko" userId="05faeffd7c2f10e3" providerId="LiveId" clId="{E815A26E-048B-461B-A9BD-1CD19C2C3B94}" dt="2020-09-08T11:52:08.098" v="54" actId="478"/>
          <ac:picMkLst>
            <pc:docMk/>
            <pc:sldMk cId="4242027763" sldId="257"/>
            <ac:picMk id="39" creationId="{C276BF65-161E-45F5-A2AE-5D390CE3DA7E}"/>
          </ac:picMkLst>
        </pc:picChg>
      </pc:sldChg>
      <pc:sldChg chg="addSp delSp modSp mod">
        <pc:chgData name="kato yoko" userId="05faeffd7c2f10e3" providerId="LiveId" clId="{E815A26E-048B-461B-A9BD-1CD19C2C3B94}" dt="2020-09-11T12:20:23.885" v="2248" actId="20577"/>
        <pc:sldMkLst>
          <pc:docMk/>
          <pc:sldMk cId="3181910348" sldId="259"/>
        </pc:sldMkLst>
        <pc:spChg chg="add">
          <ac:chgData name="kato yoko" userId="05faeffd7c2f10e3" providerId="LiveId" clId="{E815A26E-048B-461B-A9BD-1CD19C2C3B94}" dt="2020-09-11T12:03:39.357" v="1883" actId="22"/>
          <ac:spMkLst>
            <pc:docMk/>
            <pc:sldMk cId="3181910348" sldId="259"/>
            <ac:spMk id="2" creationId="{8D141150-93EC-4AD8-BB09-30D7788EF26D}"/>
          </ac:spMkLst>
        </pc:spChg>
        <pc:spChg chg="del">
          <ac:chgData name="kato yoko" userId="05faeffd7c2f10e3" providerId="LiveId" clId="{E815A26E-048B-461B-A9BD-1CD19C2C3B94}" dt="2020-09-11T12:03:38.998" v="1882" actId="478"/>
          <ac:spMkLst>
            <pc:docMk/>
            <pc:sldMk cId="3181910348" sldId="259"/>
            <ac:spMk id="3" creationId="{066C7E6F-6DB1-4F96-9F4A-4EF450254AB3}"/>
          </ac:spMkLst>
        </pc:spChg>
        <pc:spChg chg="del">
          <ac:chgData name="kato yoko" userId="05faeffd7c2f10e3" providerId="LiveId" clId="{E815A26E-048B-461B-A9BD-1CD19C2C3B94}" dt="2020-09-11T12:03:38.998" v="1882" actId="478"/>
          <ac:spMkLst>
            <pc:docMk/>
            <pc:sldMk cId="3181910348" sldId="259"/>
            <ac:spMk id="4" creationId="{E1ED9F1C-BB76-4EB8-BAE3-B21BBD07E308}"/>
          </ac:spMkLst>
        </pc:spChg>
        <pc:spChg chg="add mod">
          <ac:chgData name="kato yoko" userId="05faeffd7c2f10e3" providerId="LiveId" clId="{E815A26E-048B-461B-A9BD-1CD19C2C3B94}" dt="2020-09-11T12:20:19.114" v="2246" actId="20577"/>
          <ac:spMkLst>
            <pc:docMk/>
            <pc:sldMk cId="3181910348" sldId="259"/>
            <ac:spMk id="5" creationId="{3194D6DA-E724-45A5-8D18-AC8D6D96C697}"/>
          </ac:spMkLst>
        </pc:spChg>
        <pc:spChg chg="del">
          <ac:chgData name="kato yoko" userId="05faeffd7c2f10e3" providerId="LiveId" clId="{E815A26E-048B-461B-A9BD-1CD19C2C3B94}" dt="2020-09-11T12:03:38.998" v="1882" actId="478"/>
          <ac:spMkLst>
            <pc:docMk/>
            <pc:sldMk cId="3181910348" sldId="259"/>
            <ac:spMk id="6" creationId="{855E726B-6173-40B3-A8D9-AA805C90766C}"/>
          </ac:spMkLst>
        </pc:spChg>
        <pc:spChg chg="del">
          <ac:chgData name="kato yoko" userId="05faeffd7c2f10e3" providerId="LiveId" clId="{E815A26E-048B-461B-A9BD-1CD19C2C3B94}" dt="2020-09-11T12:03:38.998" v="1882" actId="478"/>
          <ac:spMkLst>
            <pc:docMk/>
            <pc:sldMk cId="3181910348" sldId="259"/>
            <ac:spMk id="7" creationId="{C7F1DB16-168C-4035-919F-7CAA2A7E8EB3}"/>
          </ac:spMkLst>
        </pc:spChg>
        <pc:spChg chg="del">
          <ac:chgData name="kato yoko" userId="05faeffd7c2f10e3" providerId="LiveId" clId="{E815A26E-048B-461B-A9BD-1CD19C2C3B94}" dt="2020-09-11T12:03:38.998" v="1882" actId="478"/>
          <ac:spMkLst>
            <pc:docMk/>
            <pc:sldMk cId="3181910348" sldId="259"/>
            <ac:spMk id="8" creationId="{39467367-2CB5-4B59-B109-7AB792B68E33}"/>
          </ac:spMkLst>
        </pc:spChg>
        <pc:spChg chg="add mod">
          <ac:chgData name="kato yoko" userId="05faeffd7c2f10e3" providerId="LiveId" clId="{E815A26E-048B-461B-A9BD-1CD19C2C3B94}" dt="2020-09-11T12:20:23.885" v="2248" actId="20577"/>
          <ac:spMkLst>
            <pc:docMk/>
            <pc:sldMk cId="3181910348" sldId="259"/>
            <ac:spMk id="11" creationId="{AACE5F58-7F71-426B-AA35-03A14E35FCB7}"/>
          </ac:spMkLst>
        </pc:spChg>
        <pc:spChg chg="del">
          <ac:chgData name="kato yoko" userId="05faeffd7c2f10e3" providerId="LiveId" clId="{E815A26E-048B-461B-A9BD-1CD19C2C3B94}" dt="2020-09-11T12:03:38.998" v="1882" actId="478"/>
          <ac:spMkLst>
            <pc:docMk/>
            <pc:sldMk cId="3181910348" sldId="259"/>
            <ac:spMk id="12" creationId="{CFCAD142-2347-4316-8DC0-D7B4E3735497}"/>
          </ac:spMkLst>
        </pc:spChg>
        <pc:spChg chg="add mod">
          <ac:chgData name="kato yoko" userId="05faeffd7c2f10e3" providerId="LiveId" clId="{E815A26E-048B-461B-A9BD-1CD19C2C3B94}" dt="2020-09-11T12:04:23.069" v="1943" actId="1038"/>
          <ac:spMkLst>
            <pc:docMk/>
            <pc:sldMk cId="3181910348" sldId="259"/>
            <ac:spMk id="15" creationId="{62894743-9DAB-4F0D-8364-379C2DDD711B}"/>
          </ac:spMkLst>
        </pc:spChg>
        <pc:spChg chg="add mod">
          <ac:chgData name="kato yoko" userId="05faeffd7c2f10e3" providerId="LiveId" clId="{E815A26E-048B-461B-A9BD-1CD19C2C3B94}" dt="2020-09-11T12:05:38.629" v="2013" actId="1076"/>
          <ac:spMkLst>
            <pc:docMk/>
            <pc:sldMk cId="3181910348" sldId="259"/>
            <ac:spMk id="17" creationId="{7E1DF29E-8815-49BA-B179-F50137D94D1A}"/>
          </ac:spMkLst>
        </pc:spChg>
        <pc:spChg chg="add del">
          <ac:chgData name="kato yoko" userId="05faeffd7c2f10e3" providerId="LiveId" clId="{E815A26E-048B-461B-A9BD-1CD19C2C3B94}" dt="2020-09-11T12:03:49.094" v="1886" actId="478"/>
          <ac:spMkLst>
            <pc:docMk/>
            <pc:sldMk cId="3181910348" sldId="259"/>
            <ac:spMk id="19" creationId="{C7334F4F-AA32-4A6C-A5D4-9CDB32CCBE37}"/>
          </ac:spMkLst>
        </pc:spChg>
        <pc:spChg chg="add mod">
          <ac:chgData name="kato yoko" userId="05faeffd7c2f10e3" providerId="LiveId" clId="{E815A26E-048B-461B-A9BD-1CD19C2C3B94}" dt="2020-09-11T12:19:52.015" v="2240" actId="1036"/>
          <ac:spMkLst>
            <pc:docMk/>
            <pc:sldMk cId="3181910348" sldId="259"/>
            <ac:spMk id="21" creationId="{1132CCD0-6C3B-4904-919C-56E2017CD5B9}"/>
          </ac:spMkLst>
        </pc:spChg>
        <pc:spChg chg="add mod">
          <ac:chgData name="kato yoko" userId="05faeffd7c2f10e3" providerId="LiveId" clId="{E815A26E-048B-461B-A9BD-1CD19C2C3B94}" dt="2020-09-11T12:19:47.280" v="2226" actId="1036"/>
          <ac:spMkLst>
            <pc:docMk/>
            <pc:sldMk cId="3181910348" sldId="259"/>
            <ac:spMk id="23" creationId="{F48327A5-861B-4710-8789-40661DB085FC}"/>
          </ac:spMkLst>
        </pc:spChg>
      </pc:sldChg>
      <pc:sldChg chg="addSp delSp modSp mod">
        <pc:chgData name="kato yoko" userId="05faeffd7c2f10e3" providerId="LiveId" clId="{E815A26E-048B-461B-A9BD-1CD19C2C3B94}" dt="2020-09-09T06:59:36.734" v="580"/>
        <pc:sldMkLst>
          <pc:docMk/>
          <pc:sldMk cId="544571285" sldId="262"/>
        </pc:sldMkLst>
        <pc:spChg chg="del">
          <ac:chgData name="kato yoko" userId="05faeffd7c2f10e3" providerId="LiveId" clId="{E815A26E-048B-461B-A9BD-1CD19C2C3B94}" dt="2020-09-08T10:13:28.381" v="35" actId="478"/>
          <ac:spMkLst>
            <pc:docMk/>
            <pc:sldMk cId="544571285" sldId="262"/>
            <ac:spMk id="7" creationId="{BAC2247F-617E-4E3F-8423-4C8D094AA2BA}"/>
          </ac:spMkLst>
        </pc:spChg>
        <pc:spChg chg="add mod">
          <ac:chgData name="kato yoko" userId="05faeffd7c2f10e3" providerId="LiveId" clId="{E815A26E-048B-461B-A9BD-1CD19C2C3B94}" dt="2020-09-09T00:15:48.884" v="142" actId="1076"/>
          <ac:spMkLst>
            <pc:docMk/>
            <pc:sldMk cId="544571285" sldId="262"/>
            <ac:spMk id="15" creationId="{63767889-5852-4D34-8CE7-E8645A5039CB}"/>
          </ac:spMkLst>
        </pc:spChg>
        <pc:spChg chg="add mod">
          <ac:chgData name="kato yoko" userId="05faeffd7c2f10e3" providerId="LiveId" clId="{E815A26E-048B-461B-A9BD-1CD19C2C3B94}" dt="2020-09-09T00:16:23.070" v="180" actId="1037"/>
          <ac:spMkLst>
            <pc:docMk/>
            <pc:sldMk cId="544571285" sldId="262"/>
            <ac:spMk id="16" creationId="{A502DAEB-F54C-4A8D-A611-39A981D2FE01}"/>
          </ac:spMkLst>
        </pc:spChg>
        <pc:spChg chg="add mod">
          <ac:chgData name="kato yoko" userId="05faeffd7c2f10e3" providerId="LiveId" clId="{E815A26E-048B-461B-A9BD-1CD19C2C3B94}" dt="2020-09-09T00:17:17.110" v="208"/>
          <ac:spMkLst>
            <pc:docMk/>
            <pc:sldMk cId="544571285" sldId="262"/>
            <ac:spMk id="17" creationId="{CC2075C4-51E6-413D-AF01-C509C5D1F493}"/>
          </ac:spMkLst>
        </pc:spChg>
        <pc:spChg chg="add mod">
          <ac:chgData name="kato yoko" userId="05faeffd7c2f10e3" providerId="LiveId" clId="{E815A26E-048B-461B-A9BD-1CD19C2C3B94}" dt="2020-09-09T00:17:11.923" v="203" actId="1038"/>
          <ac:spMkLst>
            <pc:docMk/>
            <pc:sldMk cId="544571285" sldId="262"/>
            <ac:spMk id="18" creationId="{0A331EFD-8BD3-4C4B-BAE4-311143881962}"/>
          </ac:spMkLst>
        </pc:spChg>
        <pc:spChg chg="del">
          <ac:chgData name="kato yoko" userId="05faeffd7c2f10e3" providerId="LiveId" clId="{E815A26E-048B-461B-A9BD-1CD19C2C3B94}" dt="2020-09-08T10:13:28.381" v="35" actId="478"/>
          <ac:spMkLst>
            <pc:docMk/>
            <pc:sldMk cId="544571285" sldId="262"/>
            <ac:spMk id="19" creationId="{BBB392DC-C093-4466-A90B-F4FAB99D05E2}"/>
          </ac:spMkLst>
        </pc:spChg>
        <pc:spChg chg="add mod">
          <ac:chgData name="kato yoko" userId="05faeffd7c2f10e3" providerId="LiveId" clId="{E815A26E-048B-461B-A9BD-1CD19C2C3B94}" dt="2020-09-09T00:17:37.277" v="229" actId="1038"/>
          <ac:spMkLst>
            <pc:docMk/>
            <pc:sldMk cId="544571285" sldId="262"/>
            <ac:spMk id="20" creationId="{5D9ED1F6-C875-4097-A144-95E56DBAD1E8}"/>
          </ac:spMkLst>
        </pc:spChg>
        <pc:spChg chg="add mod">
          <ac:chgData name="kato yoko" userId="05faeffd7c2f10e3" providerId="LiveId" clId="{E815A26E-048B-461B-A9BD-1CD19C2C3B94}" dt="2020-09-09T00:17:37.277" v="229" actId="1038"/>
          <ac:spMkLst>
            <pc:docMk/>
            <pc:sldMk cId="544571285" sldId="262"/>
            <ac:spMk id="21" creationId="{5E6DE9E2-DE1F-4D9D-8AE0-2927E09F7AEC}"/>
          </ac:spMkLst>
        </pc:spChg>
        <pc:spChg chg="add mod">
          <ac:chgData name="kato yoko" userId="05faeffd7c2f10e3" providerId="LiveId" clId="{E815A26E-048B-461B-A9BD-1CD19C2C3B94}" dt="2020-09-09T00:20:57.772" v="312"/>
          <ac:spMkLst>
            <pc:docMk/>
            <pc:sldMk cId="544571285" sldId="262"/>
            <ac:spMk id="23" creationId="{82580C72-D355-4543-87E5-0DE2BA3AD3AE}"/>
          </ac:spMkLst>
        </pc:spChg>
        <pc:spChg chg="add mod">
          <ac:chgData name="kato yoko" userId="05faeffd7c2f10e3" providerId="LiveId" clId="{E815A26E-048B-461B-A9BD-1CD19C2C3B94}" dt="2020-09-09T00:18:14.056" v="276" actId="1038"/>
          <ac:spMkLst>
            <pc:docMk/>
            <pc:sldMk cId="544571285" sldId="262"/>
            <ac:spMk id="24" creationId="{4B8C9B98-4274-4EA3-A0C3-6137E26F8D77}"/>
          </ac:spMkLst>
        </pc:spChg>
        <pc:spChg chg="del">
          <ac:chgData name="kato yoko" userId="05faeffd7c2f10e3" providerId="LiveId" clId="{E815A26E-048B-461B-A9BD-1CD19C2C3B94}" dt="2020-09-08T10:13:28.381" v="35" actId="478"/>
          <ac:spMkLst>
            <pc:docMk/>
            <pc:sldMk cId="544571285" sldId="262"/>
            <ac:spMk id="30" creationId="{E5F791A7-AF7E-4069-98C5-0CD8C03B6AFD}"/>
          </ac:spMkLst>
        </pc:spChg>
        <pc:spChg chg="del">
          <ac:chgData name="kato yoko" userId="05faeffd7c2f10e3" providerId="LiveId" clId="{E815A26E-048B-461B-A9BD-1CD19C2C3B94}" dt="2020-09-08T10:13:28.381" v="35" actId="478"/>
          <ac:spMkLst>
            <pc:docMk/>
            <pc:sldMk cId="544571285" sldId="262"/>
            <ac:spMk id="40" creationId="{FB1FEAEF-31F4-4ED8-9BD9-B0456EF63639}"/>
          </ac:spMkLst>
        </pc:spChg>
        <pc:spChg chg="del">
          <ac:chgData name="kato yoko" userId="05faeffd7c2f10e3" providerId="LiveId" clId="{E815A26E-048B-461B-A9BD-1CD19C2C3B94}" dt="2020-09-08T10:13:28.381" v="35" actId="478"/>
          <ac:spMkLst>
            <pc:docMk/>
            <pc:sldMk cId="544571285" sldId="262"/>
            <ac:spMk id="46" creationId="{91F6600A-8ABD-4C0E-A4EE-F15B38624AB3}"/>
          </ac:spMkLst>
        </pc:spChg>
        <pc:spChg chg="add mod">
          <ac:chgData name="kato yoko" userId="05faeffd7c2f10e3" providerId="LiveId" clId="{E815A26E-048B-461B-A9BD-1CD19C2C3B94}" dt="2020-09-09T06:52:08.978" v="458" actId="1076"/>
          <ac:spMkLst>
            <pc:docMk/>
            <pc:sldMk cId="544571285" sldId="262"/>
            <ac:spMk id="54" creationId="{F2204CEB-CA6C-434A-82D1-5BCD912018E0}"/>
          </ac:spMkLst>
        </pc:spChg>
        <pc:spChg chg="add mod">
          <ac:chgData name="kato yoko" userId="05faeffd7c2f10e3" providerId="LiveId" clId="{E815A26E-048B-461B-A9BD-1CD19C2C3B94}" dt="2020-09-09T06:52:08.978" v="458" actId="1076"/>
          <ac:spMkLst>
            <pc:docMk/>
            <pc:sldMk cId="544571285" sldId="262"/>
            <ac:spMk id="56" creationId="{A351E121-186E-42D1-A887-7C6072D8C779}"/>
          </ac:spMkLst>
        </pc:spChg>
        <pc:spChg chg="add mod">
          <ac:chgData name="kato yoko" userId="05faeffd7c2f10e3" providerId="LiveId" clId="{E815A26E-048B-461B-A9BD-1CD19C2C3B94}" dt="2020-09-09T06:52:08.978" v="458" actId="1076"/>
          <ac:spMkLst>
            <pc:docMk/>
            <pc:sldMk cId="544571285" sldId="262"/>
            <ac:spMk id="58" creationId="{33F79F4F-3FA1-4876-BE72-81FBFFA782E5}"/>
          </ac:spMkLst>
        </pc:spChg>
        <pc:spChg chg="add mod">
          <ac:chgData name="kato yoko" userId="05faeffd7c2f10e3" providerId="LiveId" clId="{E815A26E-048B-461B-A9BD-1CD19C2C3B94}" dt="2020-09-09T06:51:32.891" v="456" actId="1076"/>
          <ac:spMkLst>
            <pc:docMk/>
            <pc:sldMk cId="544571285" sldId="262"/>
            <ac:spMk id="72" creationId="{FD0D3D14-71C0-48F9-9DDA-8695890DC46F}"/>
          </ac:spMkLst>
        </pc:spChg>
        <pc:spChg chg="add mod">
          <ac:chgData name="kato yoko" userId="05faeffd7c2f10e3" providerId="LiveId" clId="{E815A26E-048B-461B-A9BD-1CD19C2C3B94}" dt="2020-09-09T06:51:32.891" v="456" actId="1076"/>
          <ac:spMkLst>
            <pc:docMk/>
            <pc:sldMk cId="544571285" sldId="262"/>
            <ac:spMk id="74" creationId="{57B21FC7-A8E2-45F4-9E45-91E3E392A6CF}"/>
          </ac:spMkLst>
        </pc:spChg>
        <pc:spChg chg="add mod">
          <ac:chgData name="kato yoko" userId="05faeffd7c2f10e3" providerId="LiveId" clId="{E815A26E-048B-461B-A9BD-1CD19C2C3B94}" dt="2020-09-09T06:51:32.891" v="456" actId="1076"/>
          <ac:spMkLst>
            <pc:docMk/>
            <pc:sldMk cId="544571285" sldId="262"/>
            <ac:spMk id="76" creationId="{A6B65DA4-40D9-435C-ADB6-29DD937B99FD}"/>
          </ac:spMkLst>
        </pc:spChg>
        <pc:spChg chg="add mod">
          <ac:chgData name="kato yoko" userId="05faeffd7c2f10e3" providerId="LiveId" clId="{E815A26E-048B-461B-A9BD-1CD19C2C3B94}" dt="2020-09-09T06:56:48.730" v="536"/>
          <ac:spMkLst>
            <pc:docMk/>
            <pc:sldMk cId="544571285" sldId="262"/>
            <ac:spMk id="82" creationId="{38CE8342-0801-444C-9363-C533107C2CB3}"/>
          </ac:spMkLst>
        </pc:spChg>
        <pc:spChg chg="add mod">
          <ac:chgData name="kato yoko" userId="05faeffd7c2f10e3" providerId="LiveId" clId="{E815A26E-048B-461B-A9BD-1CD19C2C3B94}" dt="2020-09-09T06:55:57.362" v="522" actId="1076"/>
          <ac:spMkLst>
            <pc:docMk/>
            <pc:sldMk cId="544571285" sldId="262"/>
            <ac:spMk id="84" creationId="{F0EEE595-4895-4795-BF7D-73F2A0AC3C5B}"/>
          </ac:spMkLst>
        </pc:spChg>
        <pc:spChg chg="add mod">
          <ac:chgData name="kato yoko" userId="05faeffd7c2f10e3" providerId="LiveId" clId="{E815A26E-048B-461B-A9BD-1CD19C2C3B94}" dt="2020-09-09T06:56:53.647" v="542"/>
          <ac:spMkLst>
            <pc:docMk/>
            <pc:sldMk cId="544571285" sldId="262"/>
            <ac:spMk id="86" creationId="{5C191A5A-1EF1-4663-873B-F3697FA5412D}"/>
          </ac:spMkLst>
        </pc:spChg>
        <pc:spChg chg="add mod">
          <ac:chgData name="kato yoko" userId="05faeffd7c2f10e3" providerId="LiveId" clId="{E815A26E-048B-461B-A9BD-1CD19C2C3B94}" dt="2020-09-09T06:59:25.814" v="572"/>
          <ac:spMkLst>
            <pc:docMk/>
            <pc:sldMk cId="544571285" sldId="262"/>
            <ac:spMk id="92" creationId="{F8A9E0AB-D374-40FA-8B06-40542CE2B4DA}"/>
          </ac:spMkLst>
        </pc:spChg>
        <pc:spChg chg="add mod">
          <ac:chgData name="kato yoko" userId="05faeffd7c2f10e3" providerId="LiveId" clId="{E815A26E-048B-461B-A9BD-1CD19C2C3B94}" dt="2020-09-09T06:59:12.852" v="560" actId="1076"/>
          <ac:spMkLst>
            <pc:docMk/>
            <pc:sldMk cId="544571285" sldId="262"/>
            <ac:spMk id="94" creationId="{E4D53344-9904-4EA9-A0FC-98C79470BE24}"/>
          </ac:spMkLst>
        </pc:spChg>
        <pc:spChg chg="add mod">
          <ac:chgData name="kato yoko" userId="05faeffd7c2f10e3" providerId="LiveId" clId="{E815A26E-048B-461B-A9BD-1CD19C2C3B94}" dt="2020-09-09T06:59:36.734" v="580"/>
          <ac:spMkLst>
            <pc:docMk/>
            <pc:sldMk cId="544571285" sldId="262"/>
            <ac:spMk id="96" creationId="{68D308DC-A76A-4E18-88A9-2F4348B3D90F}"/>
          </ac:spMkLst>
        </pc:spChg>
        <pc:picChg chg="add del mod">
          <ac:chgData name="kato yoko" userId="05faeffd7c2f10e3" providerId="LiveId" clId="{E815A26E-048B-461B-A9BD-1CD19C2C3B94}" dt="2020-09-08T10:14:18.160" v="40" actId="478"/>
          <ac:picMkLst>
            <pc:docMk/>
            <pc:sldMk cId="544571285" sldId="262"/>
            <ac:picMk id="3" creationId="{B09C4842-596C-463B-80FB-B37A2BA07B23}"/>
          </ac:picMkLst>
        </pc:picChg>
        <pc:picChg chg="del">
          <ac:chgData name="kato yoko" userId="05faeffd7c2f10e3" providerId="LiveId" clId="{E815A26E-048B-461B-A9BD-1CD19C2C3B94}" dt="2020-09-08T10:13:28.381" v="35" actId="478"/>
          <ac:picMkLst>
            <pc:docMk/>
            <pc:sldMk cId="544571285" sldId="262"/>
            <ac:picMk id="4" creationId="{74C58610-543C-4B52-BB29-EB7F618097A5}"/>
          </ac:picMkLst>
        </pc:picChg>
        <pc:picChg chg="add mod">
          <ac:chgData name="kato yoko" userId="05faeffd7c2f10e3" providerId="LiveId" clId="{E815A26E-048B-461B-A9BD-1CD19C2C3B94}" dt="2020-09-09T00:15:10.465" v="125" actId="1076"/>
          <ac:picMkLst>
            <pc:docMk/>
            <pc:sldMk cId="544571285" sldId="262"/>
            <ac:picMk id="6" creationId="{6472BD38-BDAA-4B3A-AC76-33E2CDE65E06}"/>
          </ac:picMkLst>
        </pc:picChg>
        <pc:picChg chg="add mod">
          <ac:chgData name="kato yoko" userId="05faeffd7c2f10e3" providerId="LiveId" clId="{E815A26E-048B-461B-A9BD-1CD19C2C3B94}" dt="2020-09-09T00:15:15.045" v="126" actId="1076"/>
          <ac:picMkLst>
            <pc:docMk/>
            <pc:sldMk cId="544571285" sldId="262"/>
            <ac:picMk id="9" creationId="{5D12B544-85B4-4C45-8B62-9CD113F2977F}"/>
          </ac:picMkLst>
        </pc:picChg>
        <pc:picChg chg="add mod">
          <ac:chgData name="kato yoko" userId="05faeffd7c2f10e3" providerId="LiveId" clId="{E815A26E-048B-461B-A9BD-1CD19C2C3B94}" dt="2020-09-09T00:15:04.254" v="123" actId="1076"/>
          <ac:picMkLst>
            <pc:docMk/>
            <pc:sldMk cId="544571285" sldId="262"/>
            <ac:picMk id="11" creationId="{243C627F-37AB-4662-98F4-69CAD3D35845}"/>
          </ac:picMkLst>
        </pc:picChg>
        <pc:picChg chg="del">
          <ac:chgData name="kato yoko" userId="05faeffd7c2f10e3" providerId="LiveId" clId="{E815A26E-048B-461B-A9BD-1CD19C2C3B94}" dt="2020-09-08T10:13:28.381" v="35" actId="478"/>
          <ac:picMkLst>
            <pc:docMk/>
            <pc:sldMk cId="544571285" sldId="262"/>
            <ac:picMk id="12" creationId="{6E9E7C6C-BD48-4B08-B5A7-BEFADCF3CC9C}"/>
          </ac:picMkLst>
        </pc:picChg>
        <pc:picChg chg="add mod">
          <ac:chgData name="kato yoko" userId="05faeffd7c2f10e3" providerId="LiveId" clId="{E815A26E-048B-461B-A9BD-1CD19C2C3B94}" dt="2020-09-09T00:15:07.692" v="124" actId="1076"/>
          <ac:picMkLst>
            <pc:docMk/>
            <pc:sldMk cId="544571285" sldId="262"/>
            <ac:picMk id="14" creationId="{06BB7BCD-8A3E-4BAB-9EBE-0B281D8812A3}"/>
          </ac:picMkLst>
        </pc:picChg>
        <pc:picChg chg="add del mod">
          <ac:chgData name="kato yoko" userId="05faeffd7c2f10e3" providerId="LiveId" clId="{E815A26E-048B-461B-A9BD-1CD19C2C3B94}" dt="2020-09-09T00:21:40.294" v="322" actId="478"/>
          <ac:picMkLst>
            <pc:docMk/>
            <pc:sldMk cId="544571285" sldId="262"/>
            <ac:picMk id="26" creationId="{2E0F00DD-1951-4AEF-AD3C-0D879853FB2F}"/>
          </ac:picMkLst>
        </pc:picChg>
        <pc:picChg chg="add del mod">
          <ac:chgData name="kato yoko" userId="05faeffd7c2f10e3" providerId="LiveId" clId="{E815A26E-048B-461B-A9BD-1CD19C2C3B94}" dt="2020-09-09T04:06:01.361" v="371" actId="478"/>
          <ac:picMkLst>
            <pc:docMk/>
            <pc:sldMk cId="544571285" sldId="262"/>
            <ac:picMk id="28" creationId="{AE2F2893-4657-430F-9877-2724B4935FF8}"/>
          </ac:picMkLst>
        </pc:picChg>
        <pc:picChg chg="add del mod">
          <ac:chgData name="kato yoko" userId="05faeffd7c2f10e3" providerId="LiveId" clId="{E815A26E-048B-461B-A9BD-1CD19C2C3B94}" dt="2020-09-09T06:49:30.779" v="428" actId="478"/>
          <ac:picMkLst>
            <pc:docMk/>
            <pc:sldMk cId="544571285" sldId="262"/>
            <ac:picMk id="32" creationId="{6332F2B6-D9F7-4B0A-A000-0B58CBC3DABD}"/>
          </ac:picMkLst>
        </pc:picChg>
        <pc:picChg chg="del">
          <ac:chgData name="kato yoko" userId="05faeffd7c2f10e3" providerId="LiveId" clId="{E815A26E-048B-461B-A9BD-1CD19C2C3B94}" dt="2020-09-08T10:13:28.381" v="35" actId="478"/>
          <ac:picMkLst>
            <pc:docMk/>
            <pc:sldMk cId="544571285" sldId="262"/>
            <ac:picMk id="33" creationId="{581C0B34-C5E4-4E97-B7AE-27B23F927936}"/>
          </ac:picMkLst>
        </pc:picChg>
        <pc:picChg chg="del">
          <ac:chgData name="kato yoko" userId="05faeffd7c2f10e3" providerId="LiveId" clId="{E815A26E-048B-461B-A9BD-1CD19C2C3B94}" dt="2020-09-08T10:13:28.381" v="35" actId="478"/>
          <ac:picMkLst>
            <pc:docMk/>
            <pc:sldMk cId="544571285" sldId="262"/>
            <ac:picMk id="36" creationId="{61094731-0FFC-40D8-9BAB-7712657047AA}"/>
          </ac:picMkLst>
        </pc:picChg>
        <pc:picChg chg="del">
          <ac:chgData name="kato yoko" userId="05faeffd7c2f10e3" providerId="LiveId" clId="{E815A26E-048B-461B-A9BD-1CD19C2C3B94}" dt="2020-09-08T10:13:28.381" v="35" actId="478"/>
          <ac:picMkLst>
            <pc:docMk/>
            <pc:sldMk cId="544571285" sldId="262"/>
            <ac:picMk id="38" creationId="{30E23035-727A-4368-8998-9D0C990F0E6A}"/>
          </ac:picMkLst>
        </pc:picChg>
        <pc:picChg chg="add del mod">
          <ac:chgData name="kato yoko" userId="05faeffd7c2f10e3" providerId="LiveId" clId="{E815A26E-048B-461B-A9BD-1CD19C2C3B94}" dt="2020-09-09T06:49:32.574" v="429" actId="478"/>
          <ac:picMkLst>
            <pc:docMk/>
            <pc:sldMk cId="544571285" sldId="262"/>
            <ac:picMk id="39" creationId="{77050E16-4E9C-49C4-8E02-F2736AB250E6}"/>
          </ac:picMkLst>
        </pc:picChg>
        <pc:picChg chg="add mod">
          <ac:chgData name="kato yoko" userId="05faeffd7c2f10e3" providerId="LiveId" clId="{E815A26E-048B-461B-A9BD-1CD19C2C3B94}" dt="2020-09-09T06:52:08.978" v="458" actId="1076"/>
          <ac:picMkLst>
            <pc:docMk/>
            <pc:sldMk cId="544571285" sldId="262"/>
            <ac:picMk id="47" creationId="{B608218C-492B-44D2-BA41-B1DF17D00CFB}"/>
          </ac:picMkLst>
        </pc:picChg>
        <pc:picChg chg="del">
          <ac:chgData name="kato yoko" userId="05faeffd7c2f10e3" providerId="LiveId" clId="{E815A26E-048B-461B-A9BD-1CD19C2C3B94}" dt="2020-09-08T10:13:28.381" v="35" actId="478"/>
          <ac:picMkLst>
            <pc:docMk/>
            <pc:sldMk cId="544571285" sldId="262"/>
            <ac:picMk id="48" creationId="{2803FD61-10EF-4291-B0FE-ED9868308F71}"/>
          </ac:picMkLst>
        </pc:picChg>
        <pc:picChg chg="add mod">
          <ac:chgData name="kato yoko" userId="05faeffd7c2f10e3" providerId="LiveId" clId="{E815A26E-048B-461B-A9BD-1CD19C2C3B94}" dt="2020-09-09T06:52:25.543" v="459" actId="688"/>
          <ac:picMkLst>
            <pc:docMk/>
            <pc:sldMk cId="544571285" sldId="262"/>
            <ac:picMk id="50" creationId="{3F56DBEF-2F4C-401C-A490-5078C593CF01}"/>
          </ac:picMkLst>
        </pc:picChg>
        <pc:picChg chg="add mod ord">
          <ac:chgData name="kato yoko" userId="05faeffd7c2f10e3" providerId="LiveId" clId="{E815A26E-048B-461B-A9BD-1CD19C2C3B94}" dt="2020-09-09T06:52:08.978" v="458" actId="1076"/>
          <ac:picMkLst>
            <pc:docMk/>
            <pc:sldMk cId="544571285" sldId="262"/>
            <ac:picMk id="52" creationId="{E5C34796-95B8-494E-A17D-78D3ABC1920D}"/>
          </ac:picMkLst>
        </pc:picChg>
        <pc:picChg chg="add del mod">
          <ac:chgData name="kato yoko" userId="05faeffd7c2f10e3" providerId="LiveId" clId="{E815A26E-048B-461B-A9BD-1CD19C2C3B94}" dt="2020-09-09T04:05:56.595" v="369" actId="478"/>
          <ac:picMkLst>
            <pc:docMk/>
            <pc:sldMk cId="544571285" sldId="262"/>
            <ac:picMk id="60" creationId="{41E2E13E-213A-46E9-8348-AAEFD504A891}"/>
          </ac:picMkLst>
        </pc:picChg>
        <pc:picChg chg="add mod">
          <ac:chgData name="kato yoko" userId="05faeffd7c2f10e3" providerId="LiveId" clId="{E815A26E-048B-461B-A9BD-1CD19C2C3B94}" dt="2020-09-09T06:51:32.891" v="456" actId="1076"/>
          <ac:picMkLst>
            <pc:docMk/>
            <pc:sldMk cId="544571285" sldId="262"/>
            <ac:picMk id="62" creationId="{669314B0-7593-44FC-BC22-D3BC6078DBEB}"/>
          </ac:picMkLst>
        </pc:picChg>
        <pc:picChg chg="add mod">
          <ac:chgData name="kato yoko" userId="05faeffd7c2f10e3" providerId="LiveId" clId="{E815A26E-048B-461B-A9BD-1CD19C2C3B94}" dt="2020-09-09T06:51:32.891" v="456" actId="1076"/>
          <ac:picMkLst>
            <pc:docMk/>
            <pc:sldMk cId="544571285" sldId="262"/>
            <ac:picMk id="64" creationId="{43BFB35E-967D-410C-8736-3C957C70CD88}"/>
          </ac:picMkLst>
        </pc:picChg>
        <pc:picChg chg="add mod">
          <ac:chgData name="kato yoko" userId="05faeffd7c2f10e3" providerId="LiveId" clId="{E815A26E-048B-461B-A9BD-1CD19C2C3B94}" dt="2020-09-09T06:51:32.891" v="456" actId="1076"/>
          <ac:picMkLst>
            <pc:docMk/>
            <pc:sldMk cId="544571285" sldId="262"/>
            <ac:picMk id="66" creationId="{3A9F27D1-3C82-41C0-9A9D-479CE4AD905F}"/>
          </ac:picMkLst>
        </pc:picChg>
        <pc:picChg chg="add mod">
          <ac:chgData name="kato yoko" userId="05faeffd7c2f10e3" providerId="LiveId" clId="{E815A26E-048B-461B-A9BD-1CD19C2C3B94}" dt="2020-09-09T06:57:57.200" v="550" actId="1076"/>
          <ac:picMkLst>
            <pc:docMk/>
            <pc:sldMk cId="544571285" sldId="262"/>
            <ac:picMk id="68" creationId="{873C3639-BF2F-4997-8445-7B166D480D11}"/>
          </ac:picMkLst>
        </pc:picChg>
        <pc:picChg chg="add mod">
          <ac:chgData name="kato yoko" userId="05faeffd7c2f10e3" providerId="LiveId" clId="{E815A26E-048B-461B-A9BD-1CD19C2C3B94}" dt="2020-09-09T06:50:07.270" v="433" actId="1076"/>
          <ac:picMkLst>
            <pc:docMk/>
            <pc:sldMk cId="544571285" sldId="262"/>
            <ac:picMk id="70" creationId="{09B3C778-3639-4B84-BB58-751EC9667495}"/>
          </ac:picMkLst>
        </pc:picChg>
        <pc:picChg chg="add mod">
          <ac:chgData name="kato yoko" userId="05faeffd7c2f10e3" providerId="LiveId" clId="{E815A26E-048B-461B-A9BD-1CD19C2C3B94}" dt="2020-09-09T06:56:40.979" v="531" actId="1076"/>
          <ac:picMkLst>
            <pc:docMk/>
            <pc:sldMk cId="544571285" sldId="262"/>
            <ac:picMk id="78" creationId="{EC1A37FE-6825-470A-875B-41900180E65B}"/>
          </ac:picMkLst>
        </pc:picChg>
        <pc:picChg chg="add mod">
          <ac:chgData name="kato yoko" userId="05faeffd7c2f10e3" providerId="LiveId" clId="{E815A26E-048B-461B-A9BD-1CD19C2C3B94}" dt="2020-09-09T06:55:44.121" v="520" actId="1036"/>
          <ac:picMkLst>
            <pc:docMk/>
            <pc:sldMk cId="544571285" sldId="262"/>
            <ac:picMk id="80" creationId="{08A0489E-189C-4022-A23A-6E96DCED1251}"/>
          </ac:picMkLst>
        </pc:picChg>
        <pc:picChg chg="add mod">
          <ac:chgData name="kato yoko" userId="05faeffd7c2f10e3" providerId="LiveId" clId="{E815A26E-048B-461B-A9BD-1CD19C2C3B94}" dt="2020-09-09T06:58:41.133" v="557" actId="688"/>
          <ac:picMkLst>
            <pc:docMk/>
            <pc:sldMk cId="544571285" sldId="262"/>
            <ac:picMk id="88" creationId="{A4CA29EF-8CAB-4202-84B7-34667FA1A2E8}"/>
          </ac:picMkLst>
        </pc:picChg>
        <pc:picChg chg="add mod">
          <ac:chgData name="kato yoko" userId="05faeffd7c2f10e3" providerId="LiveId" clId="{E815A26E-048B-461B-A9BD-1CD19C2C3B94}" dt="2020-09-09T06:58:44.829" v="558" actId="688"/>
          <ac:picMkLst>
            <pc:docMk/>
            <pc:sldMk cId="544571285" sldId="262"/>
            <ac:picMk id="90" creationId="{BD276819-79EA-4546-A824-A6551DD18927}"/>
          </ac:picMkLst>
        </pc:picChg>
        <pc:cxnChg chg="del">
          <ac:chgData name="kato yoko" userId="05faeffd7c2f10e3" providerId="LiveId" clId="{E815A26E-048B-461B-A9BD-1CD19C2C3B94}" dt="2020-09-08T10:13:28.381" v="35" actId="478"/>
          <ac:cxnSpMkLst>
            <pc:docMk/>
            <pc:sldMk cId="544571285" sldId="262"/>
            <ac:cxnSpMk id="22" creationId="{EBDC7D4C-805B-46FA-8F93-2E73462F0229}"/>
          </ac:cxnSpMkLst>
        </pc:cxnChg>
        <pc:cxnChg chg="del">
          <ac:chgData name="kato yoko" userId="05faeffd7c2f10e3" providerId="LiveId" clId="{E815A26E-048B-461B-A9BD-1CD19C2C3B94}" dt="2020-09-08T10:13:28.381" v="35" actId="478"/>
          <ac:cxnSpMkLst>
            <pc:docMk/>
            <pc:sldMk cId="544571285" sldId="262"/>
            <ac:cxnSpMk id="41" creationId="{FC2E0E7C-6885-49C5-8BF8-E42AAC696EFC}"/>
          </ac:cxnSpMkLst>
        </pc:cxnChg>
      </pc:sldChg>
      <pc:sldChg chg="addSp delSp modSp mod delAnim modAnim">
        <pc:chgData name="kato yoko" userId="05faeffd7c2f10e3" providerId="LiveId" clId="{E815A26E-048B-461B-A9BD-1CD19C2C3B94}" dt="2020-09-11T12:33:06.583" v="2639"/>
        <pc:sldMkLst>
          <pc:docMk/>
          <pc:sldMk cId="3884977066" sldId="263"/>
        </pc:sldMkLst>
        <pc:spChg chg="del">
          <ac:chgData name="kato yoko" userId="05faeffd7c2f10e3" providerId="LiveId" clId="{E815A26E-048B-461B-A9BD-1CD19C2C3B94}" dt="2020-09-11T12:05:47.650" v="2014" actId="478"/>
          <ac:spMkLst>
            <pc:docMk/>
            <pc:sldMk cId="3884977066" sldId="263"/>
            <ac:spMk id="2" creationId="{0EF03909-AC9E-40C0-8E96-3F5C04427764}"/>
          </ac:spMkLst>
        </pc:spChg>
        <pc:spChg chg="add mod">
          <ac:chgData name="kato yoko" userId="05faeffd7c2f10e3" providerId="LiveId" clId="{E815A26E-048B-461B-A9BD-1CD19C2C3B94}" dt="2020-09-11T12:26:02.501" v="2535" actId="1076"/>
          <ac:spMkLst>
            <pc:docMk/>
            <pc:sldMk cId="3884977066" sldId="263"/>
            <ac:spMk id="6" creationId="{11F33698-048D-4165-B30D-C1128F9E067E}"/>
          </ac:spMkLst>
        </pc:spChg>
        <pc:spChg chg="del">
          <ac:chgData name="kato yoko" userId="05faeffd7c2f10e3" providerId="LiveId" clId="{E815A26E-048B-461B-A9BD-1CD19C2C3B94}" dt="2020-09-11T12:05:47.650" v="2014" actId="478"/>
          <ac:spMkLst>
            <pc:docMk/>
            <pc:sldMk cId="3884977066" sldId="263"/>
            <ac:spMk id="8" creationId="{87AAB3EF-E4D3-499F-AA4C-42D807288459}"/>
          </ac:spMkLst>
        </pc:spChg>
        <pc:spChg chg="add mod">
          <ac:chgData name="kato yoko" userId="05faeffd7c2f10e3" providerId="LiveId" clId="{E815A26E-048B-461B-A9BD-1CD19C2C3B94}" dt="2020-09-11T12:25:56.755" v="2534" actId="1076"/>
          <ac:spMkLst>
            <pc:docMk/>
            <pc:sldMk cId="3884977066" sldId="263"/>
            <ac:spMk id="11" creationId="{71227683-5A2B-4583-8FD8-A074060A843A}"/>
          </ac:spMkLst>
        </pc:spChg>
        <pc:spChg chg="del">
          <ac:chgData name="kato yoko" userId="05faeffd7c2f10e3" providerId="LiveId" clId="{E815A26E-048B-461B-A9BD-1CD19C2C3B94}" dt="2020-09-11T12:05:47.650" v="2014" actId="478"/>
          <ac:spMkLst>
            <pc:docMk/>
            <pc:sldMk cId="3884977066" sldId="263"/>
            <ac:spMk id="17" creationId="{0BCFF641-9F40-45FF-920D-87AD067A2912}"/>
          </ac:spMkLst>
        </pc:spChg>
        <pc:spChg chg="add mod">
          <ac:chgData name="kato yoko" userId="05faeffd7c2f10e3" providerId="LiveId" clId="{E815A26E-048B-461B-A9BD-1CD19C2C3B94}" dt="2020-09-11T12:21:45.908" v="2328" actId="207"/>
          <ac:spMkLst>
            <pc:docMk/>
            <pc:sldMk cId="3884977066" sldId="263"/>
            <ac:spMk id="18" creationId="{BE8765A0-6206-4D45-8B3F-EB5FDF45323A}"/>
          </ac:spMkLst>
        </pc:spChg>
        <pc:spChg chg="del">
          <ac:chgData name="kato yoko" userId="05faeffd7c2f10e3" providerId="LiveId" clId="{E815A26E-048B-461B-A9BD-1CD19C2C3B94}" dt="2020-09-11T12:05:47.650" v="2014" actId="478"/>
          <ac:spMkLst>
            <pc:docMk/>
            <pc:sldMk cId="3884977066" sldId="263"/>
            <ac:spMk id="19" creationId="{F9474DF9-F30C-432D-91AB-2482360631B8}"/>
          </ac:spMkLst>
        </pc:spChg>
        <pc:spChg chg="del">
          <ac:chgData name="kato yoko" userId="05faeffd7c2f10e3" providerId="LiveId" clId="{E815A26E-048B-461B-A9BD-1CD19C2C3B94}" dt="2020-09-11T12:05:47.650" v="2014" actId="478"/>
          <ac:spMkLst>
            <pc:docMk/>
            <pc:sldMk cId="3884977066" sldId="263"/>
            <ac:spMk id="20" creationId="{F0B225AF-F21C-409A-8997-6051E06272B6}"/>
          </ac:spMkLst>
        </pc:spChg>
        <pc:spChg chg="add mod">
          <ac:chgData name="kato yoko" userId="05faeffd7c2f10e3" providerId="LiveId" clId="{E815A26E-048B-461B-A9BD-1CD19C2C3B94}" dt="2020-09-11T12:18:58.383" v="2188" actId="1038"/>
          <ac:spMkLst>
            <pc:docMk/>
            <pc:sldMk cId="3884977066" sldId="263"/>
            <ac:spMk id="21" creationId="{3D085EB1-49B1-4754-A837-7B0181C953FC}"/>
          </ac:spMkLst>
        </pc:spChg>
        <pc:spChg chg="add mod">
          <ac:chgData name="kato yoko" userId="05faeffd7c2f10e3" providerId="LiveId" clId="{E815A26E-048B-461B-A9BD-1CD19C2C3B94}" dt="2020-09-11T12:21:47.861" v="2329" actId="1076"/>
          <ac:spMkLst>
            <pc:docMk/>
            <pc:sldMk cId="3884977066" sldId="263"/>
            <ac:spMk id="22" creationId="{37DF0497-9F9E-4994-928B-6BAD8134E315}"/>
          </ac:spMkLst>
        </pc:spChg>
        <pc:spChg chg="add mod">
          <ac:chgData name="kato yoko" userId="05faeffd7c2f10e3" providerId="LiveId" clId="{E815A26E-048B-461B-A9BD-1CD19C2C3B94}" dt="2020-09-11T12:24:02.526" v="2462" actId="14100"/>
          <ac:spMkLst>
            <pc:docMk/>
            <pc:sldMk cId="3884977066" sldId="263"/>
            <ac:spMk id="23" creationId="{4AB8FBA5-AE96-494F-A12B-66E5CBB36603}"/>
          </ac:spMkLst>
        </pc:spChg>
        <pc:spChg chg="add mod">
          <ac:chgData name="kato yoko" userId="05faeffd7c2f10e3" providerId="LiveId" clId="{E815A26E-048B-461B-A9BD-1CD19C2C3B94}" dt="2020-09-11T12:24:08.639" v="2471" actId="1035"/>
          <ac:spMkLst>
            <pc:docMk/>
            <pc:sldMk cId="3884977066" sldId="263"/>
            <ac:spMk id="24" creationId="{999117E1-7576-4829-9010-B9A9412EE99A}"/>
          </ac:spMkLst>
        </pc:spChg>
        <pc:spChg chg="add mod">
          <ac:chgData name="kato yoko" userId="05faeffd7c2f10e3" providerId="LiveId" clId="{E815A26E-048B-461B-A9BD-1CD19C2C3B94}" dt="2020-09-11T12:24:17.888" v="2481" actId="1035"/>
          <ac:spMkLst>
            <pc:docMk/>
            <pc:sldMk cId="3884977066" sldId="263"/>
            <ac:spMk id="25" creationId="{9EFD5A25-DA1A-428F-B363-D36C596CAE73}"/>
          </ac:spMkLst>
        </pc:spChg>
        <pc:spChg chg="add mod">
          <ac:chgData name="kato yoko" userId="05faeffd7c2f10e3" providerId="LiveId" clId="{E815A26E-048B-461B-A9BD-1CD19C2C3B94}" dt="2020-09-11T12:24:36.307" v="2501" actId="1037"/>
          <ac:spMkLst>
            <pc:docMk/>
            <pc:sldMk cId="3884977066" sldId="263"/>
            <ac:spMk id="26" creationId="{D8F23019-F3E0-46C2-B243-471B1196ADC9}"/>
          </ac:spMkLst>
        </pc:spChg>
        <pc:spChg chg="add mod">
          <ac:chgData name="kato yoko" userId="05faeffd7c2f10e3" providerId="LiveId" clId="{E815A26E-048B-461B-A9BD-1CD19C2C3B94}" dt="2020-09-11T12:24:50.012" v="2514" actId="1038"/>
          <ac:spMkLst>
            <pc:docMk/>
            <pc:sldMk cId="3884977066" sldId="263"/>
            <ac:spMk id="28" creationId="{67FA4743-646B-4656-BDCB-AA7D5BC641A1}"/>
          </ac:spMkLst>
        </pc:spChg>
        <pc:spChg chg="add mod">
          <ac:chgData name="kato yoko" userId="05faeffd7c2f10e3" providerId="LiveId" clId="{E815A26E-048B-461B-A9BD-1CD19C2C3B94}" dt="2020-09-11T12:25:04.248" v="2519" actId="1038"/>
          <ac:spMkLst>
            <pc:docMk/>
            <pc:sldMk cId="3884977066" sldId="263"/>
            <ac:spMk id="29" creationId="{C11A1628-9C92-4EAB-8A64-CA2FC6C03385}"/>
          </ac:spMkLst>
        </pc:spChg>
        <pc:spChg chg="del">
          <ac:chgData name="kato yoko" userId="05faeffd7c2f10e3" providerId="LiveId" clId="{E815A26E-048B-461B-A9BD-1CD19C2C3B94}" dt="2020-09-11T12:05:47.650" v="2014" actId="478"/>
          <ac:spMkLst>
            <pc:docMk/>
            <pc:sldMk cId="3884977066" sldId="263"/>
            <ac:spMk id="30" creationId="{0B9EF78D-5260-42C1-8C16-348D8FD5F238}"/>
          </ac:spMkLst>
        </pc:spChg>
        <pc:spChg chg="add mod">
          <ac:chgData name="kato yoko" userId="05faeffd7c2f10e3" providerId="LiveId" clId="{E815A26E-048B-461B-A9BD-1CD19C2C3B94}" dt="2020-09-11T12:25:11.292" v="2525" actId="1037"/>
          <ac:spMkLst>
            <pc:docMk/>
            <pc:sldMk cId="3884977066" sldId="263"/>
            <ac:spMk id="31" creationId="{4757E311-B928-44A3-8B1D-11AF7E9683BF}"/>
          </ac:spMkLst>
        </pc:spChg>
        <pc:spChg chg="del">
          <ac:chgData name="kato yoko" userId="05faeffd7c2f10e3" providerId="LiveId" clId="{E815A26E-048B-461B-A9BD-1CD19C2C3B94}" dt="2020-09-11T12:05:47.650" v="2014" actId="478"/>
          <ac:spMkLst>
            <pc:docMk/>
            <pc:sldMk cId="3884977066" sldId="263"/>
            <ac:spMk id="32" creationId="{8343CEE6-52B9-41C2-B0F8-D35740B26031}"/>
          </ac:spMkLst>
        </pc:spChg>
        <pc:spChg chg="del">
          <ac:chgData name="kato yoko" userId="05faeffd7c2f10e3" providerId="LiveId" clId="{E815A26E-048B-461B-A9BD-1CD19C2C3B94}" dt="2020-09-11T12:05:47.650" v="2014" actId="478"/>
          <ac:spMkLst>
            <pc:docMk/>
            <pc:sldMk cId="3884977066" sldId="263"/>
            <ac:spMk id="36" creationId="{85BA56CE-3BAF-4F78-BC87-12E6F701E022}"/>
          </ac:spMkLst>
        </pc:spChg>
        <pc:spChg chg="del">
          <ac:chgData name="kato yoko" userId="05faeffd7c2f10e3" providerId="LiveId" clId="{E815A26E-048B-461B-A9BD-1CD19C2C3B94}" dt="2020-09-11T12:05:47.650" v="2014" actId="478"/>
          <ac:spMkLst>
            <pc:docMk/>
            <pc:sldMk cId="3884977066" sldId="263"/>
            <ac:spMk id="38" creationId="{7D2DFFE3-C0FA-41AF-9869-A6DFD072145C}"/>
          </ac:spMkLst>
        </pc:spChg>
        <pc:spChg chg="del">
          <ac:chgData name="kato yoko" userId="05faeffd7c2f10e3" providerId="LiveId" clId="{E815A26E-048B-461B-A9BD-1CD19C2C3B94}" dt="2020-09-11T12:05:47.650" v="2014" actId="478"/>
          <ac:spMkLst>
            <pc:docMk/>
            <pc:sldMk cId="3884977066" sldId="263"/>
            <ac:spMk id="40" creationId="{3BAF9B59-BAF7-462F-8ECB-123245B0AE2B}"/>
          </ac:spMkLst>
        </pc:spChg>
        <pc:spChg chg="del">
          <ac:chgData name="kato yoko" userId="05faeffd7c2f10e3" providerId="LiveId" clId="{E815A26E-048B-461B-A9BD-1CD19C2C3B94}" dt="2020-09-11T12:05:47.650" v="2014" actId="478"/>
          <ac:spMkLst>
            <pc:docMk/>
            <pc:sldMk cId="3884977066" sldId="263"/>
            <ac:spMk id="42" creationId="{7BD4D9EE-6182-4F54-81B2-719B5F077B26}"/>
          </ac:spMkLst>
        </pc:spChg>
        <pc:spChg chg="add mod">
          <ac:chgData name="kato yoko" userId="05faeffd7c2f10e3" providerId="LiveId" clId="{E815A26E-048B-461B-A9BD-1CD19C2C3B94}" dt="2020-09-11T12:30:00.059" v="2627" actId="1076"/>
          <ac:spMkLst>
            <pc:docMk/>
            <pc:sldMk cId="3884977066" sldId="263"/>
            <ac:spMk id="49" creationId="{28BFD4A7-67E1-4205-9B20-A62C57DC3B61}"/>
          </ac:spMkLst>
        </pc:spChg>
        <pc:spChg chg="add mod">
          <ac:chgData name="kato yoko" userId="05faeffd7c2f10e3" providerId="LiveId" clId="{E815A26E-048B-461B-A9BD-1CD19C2C3B94}" dt="2020-09-11T12:30:00.059" v="2627" actId="1076"/>
          <ac:spMkLst>
            <pc:docMk/>
            <pc:sldMk cId="3884977066" sldId="263"/>
            <ac:spMk id="50" creationId="{97997E9B-CC4D-4EAA-A724-4C23F4A4DF12}"/>
          </ac:spMkLst>
        </pc:spChg>
        <pc:spChg chg="add mod">
          <ac:chgData name="kato yoko" userId="05faeffd7c2f10e3" providerId="LiveId" clId="{E815A26E-048B-461B-A9BD-1CD19C2C3B94}" dt="2020-09-11T12:30:00.059" v="2627" actId="1076"/>
          <ac:spMkLst>
            <pc:docMk/>
            <pc:sldMk cId="3884977066" sldId="263"/>
            <ac:spMk id="51" creationId="{56A75A2F-419D-4E22-AFEC-9383D1242933}"/>
          </ac:spMkLst>
        </pc:spChg>
        <pc:spChg chg="add mod">
          <ac:chgData name="kato yoko" userId="05faeffd7c2f10e3" providerId="LiveId" clId="{E815A26E-048B-461B-A9BD-1CD19C2C3B94}" dt="2020-09-11T12:30:13.318" v="2628" actId="1076"/>
          <ac:spMkLst>
            <pc:docMk/>
            <pc:sldMk cId="3884977066" sldId="263"/>
            <ac:spMk id="53" creationId="{22A6B0FE-0419-4B4E-B566-FF857DB91070}"/>
          </ac:spMkLst>
        </pc:spChg>
        <pc:spChg chg="add mod">
          <ac:chgData name="kato yoko" userId="05faeffd7c2f10e3" providerId="LiveId" clId="{E815A26E-048B-461B-A9BD-1CD19C2C3B94}" dt="2020-09-11T12:30:13.318" v="2628" actId="1076"/>
          <ac:spMkLst>
            <pc:docMk/>
            <pc:sldMk cId="3884977066" sldId="263"/>
            <ac:spMk id="54" creationId="{99DA97A0-ECA3-4E71-A113-C0DFA1C13B94}"/>
          </ac:spMkLst>
        </pc:spChg>
        <pc:spChg chg="add mod">
          <ac:chgData name="kato yoko" userId="05faeffd7c2f10e3" providerId="LiveId" clId="{E815A26E-048B-461B-A9BD-1CD19C2C3B94}" dt="2020-09-11T12:30:13.318" v="2628" actId="1076"/>
          <ac:spMkLst>
            <pc:docMk/>
            <pc:sldMk cId="3884977066" sldId="263"/>
            <ac:spMk id="55" creationId="{C80884E9-2AD0-42E0-9C7B-891D1BAE29ED}"/>
          </ac:spMkLst>
        </pc:spChg>
        <pc:spChg chg="add mod">
          <ac:chgData name="kato yoko" userId="05faeffd7c2f10e3" providerId="LiveId" clId="{E815A26E-048B-461B-A9BD-1CD19C2C3B94}" dt="2020-09-11T12:30:13.318" v="2628" actId="1076"/>
          <ac:spMkLst>
            <pc:docMk/>
            <pc:sldMk cId="3884977066" sldId="263"/>
            <ac:spMk id="56" creationId="{C051C9CD-5A42-49FD-ACC7-1E157D10068A}"/>
          </ac:spMkLst>
        </pc:spChg>
        <pc:spChg chg="add mod">
          <ac:chgData name="kato yoko" userId="05faeffd7c2f10e3" providerId="LiveId" clId="{E815A26E-048B-461B-A9BD-1CD19C2C3B94}" dt="2020-09-11T12:30:13.318" v="2628" actId="1076"/>
          <ac:spMkLst>
            <pc:docMk/>
            <pc:sldMk cId="3884977066" sldId="263"/>
            <ac:spMk id="57" creationId="{3142465A-B37F-4AFD-A8E4-810886D63566}"/>
          </ac:spMkLst>
        </pc:spChg>
        <pc:spChg chg="add mod">
          <ac:chgData name="kato yoko" userId="05faeffd7c2f10e3" providerId="LiveId" clId="{E815A26E-048B-461B-A9BD-1CD19C2C3B94}" dt="2020-09-11T12:30:13.318" v="2628" actId="1076"/>
          <ac:spMkLst>
            <pc:docMk/>
            <pc:sldMk cId="3884977066" sldId="263"/>
            <ac:spMk id="58" creationId="{9E24E1C4-97EF-474B-BA5B-1FB47DB125AE}"/>
          </ac:spMkLst>
        </pc:spChg>
        <pc:spChg chg="add mod">
          <ac:chgData name="kato yoko" userId="05faeffd7c2f10e3" providerId="LiveId" clId="{E815A26E-048B-461B-A9BD-1CD19C2C3B94}" dt="2020-09-11T12:30:13.318" v="2628" actId="1076"/>
          <ac:spMkLst>
            <pc:docMk/>
            <pc:sldMk cId="3884977066" sldId="263"/>
            <ac:spMk id="59" creationId="{D3B5CB90-C8DD-4D37-B284-E2247BD076D3}"/>
          </ac:spMkLst>
        </pc:spChg>
        <pc:picChg chg="add mod">
          <ac:chgData name="kato yoko" userId="05faeffd7c2f10e3" providerId="LiveId" clId="{E815A26E-048B-461B-A9BD-1CD19C2C3B94}" dt="2020-09-11T12:10:53.921" v="2064" actId="1076"/>
          <ac:picMkLst>
            <pc:docMk/>
            <pc:sldMk cId="3884977066" sldId="263"/>
            <ac:picMk id="4" creationId="{CF1A3E87-EF98-4F8C-BE51-220B8DBB23E7}"/>
          </ac:picMkLst>
        </pc:picChg>
        <pc:picChg chg="del">
          <ac:chgData name="kato yoko" userId="05faeffd7c2f10e3" providerId="LiveId" clId="{E815A26E-048B-461B-A9BD-1CD19C2C3B94}" dt="2020-09-11T12:05:47.650" v="2014" actId="478"/>
          <ac:picMkLst>
            <pc:docMk/>
            <pc:sldMk cId="3884977066" sldId="263"/>
            <ac:picMk id="5" creationId="{E0FF7FD7-7209-404C-9878-B71CE440DC07}"/>
          </ac:picMkLst>
        </pc:picChg>
        <pc:picChg chg="del">
          <ac:chgData name="kato yoko" userId="05faeffd7c2f10e3" providerId="LiveId" clId="{E815A26E-048B-461B-A9BD-1CD19C2C3B94}" dt="2020-09-11T12:05:47.650" v="2014" actId="478"/>
          <ac:picMkLst>
            <pc:docMk/>
            <pc:sldMk cId="3884977066" sldId="263"/>
            <ac:picMk id="9" creationId="{DE247914-92EA-41FC-8880-02DF88C73872}"/>
          </ac:picMkLst>
        </pc:picChg>
        <pc:picChg chg="add mod">
          <ac:chgData name="kato yoko" userId="05faeffd7c2f10e3" providerId="LiveId" clId="{E815A26E-048B-461B-A9BD-1CD19C2C3B94}" dt="2020-09-11T12:11:38.922" v="2070" actId="1076"/>
          <ac:picMkLst>
            <pc:docMk/>
            <pc:sldMk cId="3884977066" sldId="263"/>
            <ac:picMk id="10" creationId="{B07C652E-A669-491D-B67A-36FE9794EB2F}"/>
          </ac:picMkLst>
        </pc:picChg>
        <pc:picChg chg="del">
          <ac:chgData name="kato yoko" userId="05faeffd7c2f10e3" providerId="LiveId" clId="{E815A26E-048B-461B-A9BD-1CD19C2C3B94}" dt="2020-09-11T12:05:52.316" v="2016" actId="478"/>
          <ac:picMkLst>
            <pc:docMk/>
            <pc:sldMk cId="3884977066" sldId="263"/>
            <ac:picMk id="12" creationId="{A43E69D0-4F53-4FAC-9765-2F92CF2B81EA}"/>
          </ac:picMkLst>
        </pc:picChg>
        <pc:picChg chg="del">
          <ac:chgData name="kato yoko" userId="05faeffd7c2f10e3" providerId="LiveId" clId="{E815A26E-048B-461B-A9BD-1CD19C2C3B94}" dt="2020-09-11T12:05:47.650" v="2014" actId="478"/>
          <ac:picMkLst>
            <pc:docMk/>
            <pc:sldMk cId="3884977066" sldId="263"/>
            <ac:picMk id="13" creationId="{4CB6E1F2-F8BE-4D87-9492-6FBA30FCCBE6}"/>
          </ac:picMkLst>
        </pc:picChg>
        <pc:picChg chg="add mod">
          <ac:chgData name="kato yoko" userId="05faeffd7c2f10e3" providerId="LiveId" clId="{E815A26E-048B-461B-A9BD-1CD19C2C3B94}" dt="2020-09-11T12:17:55.273" v="2158" actId="1076"/>
          <ac:picMkLst>
            <pc:docMk/>
            <pc:sldMk cId="3884977066" sldId="263"/>
            <ac:picMk id="15" creationId="{2BEC2315-11F1-45DA-B36D-E904DF3508A8}"/>
          </ac:picMkLst>
        </pc:picChg>
        <pc:picChg chg="del">
          <ac:chgData name="kato yoko" userId="05faeffd7c2f10e3" providerId="LiveId" clId="{E815A26E-048B-461B-A9BD-1CD19C2C3B94}" dt="2020-09-11T12:05:47.650" v="2014" actId="478"/>
          <ac:picMkLst>
            <pc:docMk/>
            <pc:sldMk cId="3884977066" sldId="263"/>
            <ac:picMk id="16" creationId="{19FCE76B-8325-457C-8225-329C2F510BD4}"/>
          </ac:picMkLst>
        </pc:picChg>
        <pc:picChg chg="del">
          <ac:chgData name="kato yoko" userId="05faeffd7c2f10e3" providerId="LiveId" clId="{E815A26E-048B-461B-A9BD-1CD19C2C3B94}" dt="2020-09-11T12:05:47.650" v="2014" actId="478"/>
          <ac:picMkLst>
            <pc:docMk/>
            <pc:sldMk cId="3884977066" sldId="263"/>
            <ac:picMk id="34" creationId="{A4595345-79F5-4167-9F20-6339DBC4DB34}"/>
          </ac:picMkLst>
        </pc:picChg>
        <pc:picChg chg="del">
          <ac:chgData name="kato yoko" userId="05faeffd7c2f10e3" providerId="LiveId" clId="{E815A26E-048B-461B-A9BD-1CD19C2C3B94}" dt="2020-09-11T12:05:47.650" v="2014" actId="478"/>
          <ac:picMkLst>
            <pc:docMk/>
            <pc:sldMk cId="3884977066" sldId="263"/>
            <ac:picMk id="44" creationId="{9FD5FBBA-158B-4946-BEDA-E5C76C813EF8}"/>
          </ac:picMkLst>
        </pc:picChg>
        <pc:picChg chg="del">
          <ac:chgData name="kato yoko" userId="05faeffd7c2f10e3" providerId="LiveId" clId="{E815A26E-048B-461B-A9BD-1CD19C2C3B94}" dt="2020-09-11T12:05:47.650" v="2014" actId="478"/>
          <ac:picMkLst>
            <pc:docMk/>
            <pc:sldMk cId="3884977066" sldId="263"/>
            <ac:picMk id="46" creationId="{60A436C3-401C-4D41-A97C-B58B4140FB85}"/>
          </ac:picMkLst>
        </pc:picChg>
        <pc:picChg chg="del">
          <ac:chgData name="kato yoko" userId="05faeffd7c2f10e3" providerId="LiveId" clId="{E815A26E-048B-461B-A9BD-1CD19C2C3B94}" dt="2020-09-11T12:05:50.393" v="2015" actId="478"/>
          <ac:picMkLst>
            <pc:docMk/>
            <pc:sldMk cId="3884977066" sldId="263"/>
            <ac:picMk id="52" creationId="{AF4AA0F8-2403-403F-B28C-2667A78C45DC}"/>
          </ac:picMkLst>
        </pc:picChg>
      </pc:sldChg>
      <pc:sldChg chg="addSp delSp modSp mod">
        <pc:chgData name="kato yoko" userId="05faeffd7c2f10e3" providerId="LiveId" clId="{E815A26E-048B-461B-A9BD-1CD19C2C3B94}" dt="2020-09-08T10:13:22.577" v="34" actId="14100"/>
        <pc:sldMkLst>
          <pc:docMk/>
          <pc:sldMk cId="1312858690" sldId="281"/>
        </pc:sldMkLst>
        <pc:spChg chg="add mod">
          <ac:chgData name="kato yoko" userId="05faeffd7c2f10e3" providerId="LiveId" clId="{E815A26E-048B-461B-A9BD-1CD19C2C3B94}" dt="2020-09-08T10:13:07.611" v="30" actId="1076"/>
          <ac:spMkLst>
            <pc:docMk/>
            <pc:sldMk cId="1312858690" sldId="281"/>
            <ac:spMk id="2" creationId="{24C92BBB-9D9A-487C-B3F0-7FEAB82AEA78}"/>
          </ac:spMkLst>
        </pc:spChg>
        <pc:spChg chg="mod">
          <ac:chgData name="kato yoko" userId="05faeffd7c2f10e3" providerId="LiveId" clId="{E815A26E-048B-461B-A9BD-1CD19C2C3B94}" dt="2020-09-08T10:13:16.366" v="32" actId="1076"/>
          <ac:spMkLst>
            <pc:docMk/>
            <pc:sldMk cId="1312858690" sldId="281"/>
            <ac:spMk id="4" creationId="{6F355BC8-C732-43F4-A330-C6312EDC3634}"/>
          </ac:spMkLst>
        </pc:spChg>
        <pc:spChg chg="del">
          <ac:chgData name="kato yoko" userId="05faeffd7c2f10e3" providerId="LiveId" clId="{E815A26E-048B-461B-A9BD-1CD19C2C3B94}" dt="2020-09-08T10:12:35.841" v="13" actId="478"/>
          <ac:spMkLst>
            <pc:docMk/>
            <pc:sldMk cId="1312858690" sldId="281"/>
            <ac:spMk id="6" creationId="{73FB4550-AE48-4650-9010-13971D743E48}"/>
          </ac:spMkLst>
        </pc:spChg>
        <pc:spChg chg="del">
          <ac:chgData name="kato yoko" userId="05faeffd7c2f10e3" providerId="LiveId" clId="{E815A26E-048B-461B-A9BD-1CD19C2C3B94}" dt="2020-09-08T10:12:38.387" v="14" actId="478"/>
          <ac:spMkLst>
            <pc:docMk/>
            <pc:sldMk cId="1312858690" sldId="281"/>
            <ac:spMk id="7" creationId="{F090AB8C-B21E-4FCD-B7B7-3BE1355F59AC}"/>
          </ac:spMkLst>
        </pc:spChg>
        <pc:spChg chg="mod">
          <ac:chgData name="kato yoko" userId="05faeffd7c2f10e3" providerId="LiveId" clId="{E815A26E-048B-461B-A9BD-1CD19C2C3B94}" dt="2020-09-08T10:13:22.577" v="34" actId="14100"/>
          <ac:spMkLst>
            <pc:docMk/>
            <pc:sldMk cId="1312858690" sldId="281"/>
            <ac:spMk id="8" creationId="{B5491592-4C4F-4F06-A012-7648AC7CFFF0}"/>
          </ac:spMkLst>
        </pc:spChg>
      </pc:sldChg>
      <pc:sldChg chg="addSp delSp modSp mod ord">
        <pc:chgData name="kato yoko" userId="05faeffd7c2f10e3" providerId="LiveId" clId="{E815A26E-048B-461B-A9BD-1CD19C2C3B94}" dt="2020-09-11T12:48:56.205" v="2852" actId="1036"/>
        <pc:sldMkLst>
          <pc:docMk/>
          <pc:sldMk cId="2304347726" sldId="286"/>
        </pc:sldMkLst>
        <pc:spChg chg="mod">
          <ac:chgData name="kato yoko" userId="05faeffd7c2f10e3" providerId="LiveId" clId="{E815A26E-048B-461B-A9BD-1CD19C2C3B94}" dt="2020-09-11T12:39:32.260" v="2646" actId="1076"/>
          <ac:spMkLst>
            <pc:docMk/>
            <pc:sldMk cId="2304347726" sldId="286"/>
            <ac:spMk id="3" creationId="{8693BB5E-43B1-4FB9-9BFE-423179EA9239}"/>
          </ac:spMkLst>
        </pc:spChg>
        <pc:spChg chg="mod">
          <ac:chgData name="kato yoko" userId="05faeffd7c2f10e3" providerId="LiveId" clId="{E815A26E-048B-461B-A9BD-1CD19C2C3B94}" dt="2020-09-11T12:39:32.260" v="2646" actId="1076"/>
          <ac:spMkLst>
            <pc:docMk/>
            <pc:sldMk cId="2304347726" sldId="286"/>
            <ac:spMk id="4" creationId="{6E4ADD26-3655-4982-9CCA-CEE8A316F843}"/>
          </ac:spMkLst>
        </pc:spChg>
        <pc:spChg chg="mod">
          <ac:chgData name="kato yoko" userId="05faeffd7c2f10e3" providerId="LiveId" clId="{E815A26E-048B-461B-A9BD-1CD19C2C3B94}" dt="2020-09-11T12:41:11.300" v="2706" actId="1035"/>
          <ac:spMkLst>
            <pc:docMk/>
            <pc:sldMk cId="2304347726" sldId="286"/>
            <ac:spMk id="5" creationId="{7D8122A8-E6D6-495E-B224-FE3440A461AD}"/>
          </ac:spMkLst>
        </pc:spChg>
        <pc:spChg chg="mod">
          <ac:chgData name="kato yoko" userId="05faeffd7c2f10e3" providerId="LiveId" clId="{E815A26E-048B-461B-A9BD-1CD19C2C3B94}" dt="2020-09-11T12:48:39.734" v="2845" actId="1076"/>
          <ac:spMkLst>
            <pc:docMk/>
            <pc:sldMk cId="2304347726" sldId="286"/>
            <ac:spMk id="6" creationId="{5906C19E-B452-4839-9D2F-10A76020D604}"/>
          </ac:spMkLst>
        </pc:spChg>
        <pc:spChg chg="mod">
          <ac:chgData name="kato yoko" userId="05faeffd7c2f10e3" providerId="LiveId" clId="{E815A26E-048B-461B-A9BD-1CD19C2C3B94}" dt="2020-09-11T12:42:10.158" v="2783" actId="1037"/>
          <ac:spMkLst>
            <pc:docMk/>
            <pc:sldMk cId="2304347726" sldId="286"/>
            <ac:spMk id="10" creationId="{B1F68CBA-EF91-4EBF-A540-FF18A1F137AC}"/>
          </ac:spMkLst>
        </pc:spChg>
        <pc:spChg chg="mod">
          <ac:chgData name="kato yoko" userId="05faeffd7c2f10e3" providerId="LiveId" clId="{E815A26E-048B-461B-A9BD-1CD19C2C3B94}" dt="2020-09-11T12:41:38.256" v="2730" actId="1035"/>
          <ac:spMkLst>
            <pc:docMk/>
            <pc:sldMk cId="2304347726" sldId="286"/>
            <ac:spMk id="12" creationId="{AE5E3826-8288-4352-B1C8-8623966839C9}"/>
          </ac:spMkLst>
        </pc:spChg>
        <pc:spChg chg="mod">
          <ac:chgData name="kato yoko" userId="05faeffd7c2f10e3" providerId="LiveId" clId="{E815A26E-048B-461B-A9BD-1CD19C2C3B94}" dt="2020-09-11T12:48:48.653" v="2846" actId="1076"/>
          <ac:spMkLst>
            <pc:docMk/>
            <pc:sldMk cId="2304347726" sldId="286"/>
            <ac:spMk id="13" creationId="{AE3407B8-8547-4103-BF2B-C966908484B0}"/>
          </ac:spMkLst>
        </pc:spChg>
        <pc:spChg chg="mod">
          <ac:chgData name="kato yoko" userId="05faeffd7c2f10e3" providerId="LiveId" clId="{E815A26E-048B-461B-A9BD-1CD19C2C3B94}" dt="2020-09-11T12:42:19.497" v="2809" actId="1038"/>
          <ac:spMkLst>
            <pc:docMk/>
            <pc:sldMk cId="2304347726" sldId="286"/>
            <ac:spMk id="15" creationId="{C05E0DDC-C62A-4EFD-9472-23D02F964AC7}"/>
          </ac:spMkLst>
        </pc:spChg>
        <pc:spChg chg="mod">
          <ac:chgData name="kato yoko" userId="05faeffd7c2f10e3" providerId="LiveId" clId="{E815A26E-048B-461B-A9BD-1CD19C2C3B94}" dt="2020-09-11T12:41:44.074" v="2737" actId="1038"/>
          <ac:spMkLst>
            <pc:docMk/>
            <pc:sldMk cId="2304347726" sldId="286"/>
            <ac:spMk id="17" creationId="{236A2C4C-01F1-4B47-A7AF-60CF1C688207}"/>
          </ac:spMkLst>
        </pc:spChg>
        <pc:spChg chg="mod">
          <ac:chgData name="kato yoko" userId="05faeffd7c2f10e3" providerId="LiveId" clId="{E815A26E-048B-461B-A9BD-1CD19C2C3B94}" dt="2020-09-11T12:41:51.779" v="2746" actId="1035"/>
          <ac:spMkLst>
            <pc:docMk/>
            <pc:sldMk cId="2304347726" sldId="286"/>
            <ac:spMk id="19" creationId="{F144E2BC-3192-4B43-915D-8519EA97415A}"/>
          </ac:spMkLst>
        </pc:spChg>
        <pc:spChg chg="mod">
          <ac:chgData name="kato yoko" userId="05faeffd7c2f10e3" providerId="LiveId" clId="{E815A26E-048B-461B-A9BD-1CD19C2C3B94}" dt="2020-09-11T12:48:56.205" v="2852" actId="1036"/>
          <ac:spMkLst>
            <pc:docMk/>
            <pc:sldMk cId="2304347726" sldId="286"/>
            <ac:spMk id="21" creationId="{01EFAD97-5211-446B-813C-5E92476DD5DE}"/>
          </ac:spMkLst>
        </pc:spChg>
        <pc:spChg chg="mod">
          <ac:chgData name="kato yoko" userId="05faeffd7c2f10e3" providerId="LiveId" clId="{E815A26E-048B-461B-A9BD-1CD19C2C3B94}" dt="2020-09-11T12:48:33.215" v="2844" actId="1076"/>
          <ac:spMkLst>
            <pc:docMk/>
            <pc:sldMk cId="2304347726" sldId="286"/>
            <ac:spMk id="23" creationId="{13D41027-6FF8-4020-992B-29CE11B9A08B}"/>
          </ac:spMkLst>
        </pc:spChg>
        <pc:spChg chg="mod">
          <ac:chgData name="kato yoko" userId="05faeffd7c2f10e3" providerId="LiveId" clId="{E815A26E-048B-461B-A9BD-1CD19C2C3B94}" dt="2020-09-11T12:48:19.240" v="2841" actId="1036"/>
          <ac:spMkLst>
            <pc:docMk/>
            <pc:sldMk cId="2304347726" sldId="286"/>
            <ac:spMk id="25" creationId="{56A9E6B1-CFF3-4F23-A9A4-04CC17472B8A}"/>
          </ac:spMkLst>
        </pc:spChg>
        <pc:graphicFrameChg chg="add mod modGraphic">
          <ac:chgData name="kato yoko" userId="05faeffd7c2f10e3" providerId="LiveId" clId="{E815A26E-048B-461B-A9BD-1CD19C2C3B94}" dt="2020-09-11T12:39:21.446" v="2645" actId="1076"/>
          <ac:graphicFrameMkLst>
            <pc:docMk/>
            <pc:sldMk cId="2304347726" sldId="286"/>
            <ac:graphicFrameMk id="2" creationId="{FE9C80C5-6E13-4DEF-92D5-1DDB206DE931}"/>
          </ac:graphicFrameMkLst>
        </pc:graphicFrameChg>
        <pc:picChg chg="del">
          <ac:chgData name="kato yoko" userId="05faeffd7c2f10e3" providerId="LiveId" clId="{E815A26E-048B-461B-A9BD-1CD19C2C3B94}" dt="2020-09-09T07:38:41.120" v="1643" actId="478"/>
          <ac:picMkLst>
            <pc:docMk/>
            <pc:sldMk cId="2304347726" sldId="286"/>
            <ac:picMk id="4" creationId="{4E617191-84C9-4CFF-A7D0-5863BF52DA2F}"/>
          </ac:picMkLst>
        </pc:picChg>
      </pc:sldChg>
      <pc:sldChg chg="addSp delSp modSp new mod">
        <pc:chgData name="kato yoko" userId="05faeffd7c2f10e3" providerId="LiveId" clId="{E815A26E-048B-461B-A9BD-1CD19C2C3B94}" dt="2020-09-09T07:37:03.291" v="1642"/>
        <pc:sldMkLst>
          <pc:docMk/>
          <pc:sldMk cId="49420189" sldId="316"/>
        </pc:sldMkLst>
        <pc:spChg chg="del">
          <ac:chgData name="kato yoko" userId="05faeffd7c2f10e3" providerId="LiveId" clId="{E815A26E-048B-461B-A9BD-1CD19C2C3B94}" dt="2020-09-09T06:59:48.348" v="582" actId="478"/>
          <ac:spMkLst>
            <pc:docMk/>
            <pc:sldMk cId="49420189" sldId="316"/>
            <ac:spMk id="2" creationId="{C6AB202A-9FC1-4ED3-8ACF-2905AF7605A4}"/>
          </ac:spMkLst>
        </pc:spChg>
        <pc:spChg chg="del">
          <ac:chgData name="kato yoko" userId="05faeffd7c2f10e3" providerId="LiveId" clId="{E815A26E-048B-461B-A9BD-1CD19C2C3B94}" dt="2020-09-09T06:59:48.348" v="582" actId="478"/>
          <ac:spMkLst>
            <pc:docMk/>
            <pc:sldMk cId="49420189" sldId="316"/>
            <ac:spMk id="3" creationId="{03FDD65F-72A4-442C-89CD-88F7712DE8F1}"/>
          </ac:spMkLst>
        </pc:spChg>
        <pc:spChg chg="add del mod">
          <ac:chgData name="kato yoko" userId="05faeffd7c2f10e3" providerId="LiveId" clId="{E815A26E-048B-461B-A9BD-1CD19C2C3B94}" dt="2020-09-09T07:00:25.607" v="584" actId="478"/>
          <ac:spMkLst>
            <pc:docMk/>
            <pc:sldMk cId="49420189" sldId="316"/>
            <ac:spMk id="4" creationId="{5609947A-6496-4A17-B80E-89F0747306E7}"/>
          </ac:spMkLst>
        </pc:spChg>
        <pc:spChg chg="add mod">
          <ac:chgData name="kato yoko" userId="05faeffd7c2f10e3" providerId="LiveId" clId="{E815A26E-048B-461B-A9BD-1CD19C2C3B94}" dt="2020-09-09T07:20:26.393" v="1094" actId="1076"/>
          <ac:spMkLst>
            <pc:docMk/>
            <pc:sldMk cId="49420189" sldId="316"/>
            <ac:spMk id="6" creationId="{B4A53B71-92BF-4A62-A04F-8FAED0DA3CD2}"/>
          </ac:spMkLst>
        </pc:spChg>
        <pc:spChg chg="add mod">
          <ac:chgData name="kato yoko" userId="05faeffd7c2f10e3" providerId="LiveId" clId="{E815A26E-048B-461B-A9BD-1CD19C2C3B94}" dt="2020-09-09T07:20:26.393" v="1094" actId="1076"/>
          <ac:spMkLst>
            <pc:docMk/>
            <pc:sldMk cId="49420189" sldId="316"/>
            <ac:spMk id="7" creationId="{660EA2B2-4842-49BC-A777-7FBAE648AEAC}"/>
          </ac:spMkLst>
        </pc:spChg>
        <pc:spChg chg="add mod">
          <ac:chgData name="kato yoko" userId="05faeffd7c2f10e3" providerId="LiveId" clId="{E815A26E-048B-461B-A9BD-1CD19C2C3B94}" dt="2020-09-09T07:20:26.393" v="1094" actId="1076"/>
          <ac:spMkLst>
            <pc:docMk/>
            <pc:sldMk cId="49420189" sldId="316"/>
            <ac:spMk id="9" creationId="{BC6E9B4E-4607-49D2-93EE-47ECA4674E83}"/>
          </ac:spMkLst>
        </pc:spChg>
        <pc:spChg chg="add mod">
          <ac:chgData name="kato yoko" userId="05faeffd7c2f10e3" providerId="LiveId" clId="{E815A26E-048B-461B-A9BD-1CD19C2C3B94}" dt="2020-09-09T07:20:26.393" v="1094" actId="1076"/>
          <ac:spMkLst>
            <pc:docMk/>
            <pc:sldMk cId="49420189" sldId="316"/>
            <ac:spMk id="11" creationId="{DC08C7C1-53BE-47B8-96D5-EDE95E2C823D}"/>
          </ac:spMkLst>
        </pc:spChg>
        <pc:spChg chg="add mod">
          <ac:chgData name="kato yoko" userId="05faeffd7c2f10e3" providerId="LiveId" clId="{E815A26E-048B-461B-A9BD-1CD19C2C3B94}" dt="2020-09-09T07:36:16.668" v="1627" actId="1037"/>
          <ac:spMkLst>
            <pc:docMk/>
            <pc:sldMk cId="49420189" sldId="316"/>
            <ac:spMk id="14" creationId="{A8634297-7129-4CA0-BF04-49ECEC36D110}"/>
          </ac:spMkLst>
        </pc:spChg>
        <pc:spChg chg="add mod">
          <ac:chgData name="kato yoko" userId="05faeffd7c2f10e3" providerId="LiveId" clId="{E815A26E-048B-461B-A9BD-1CD19C2C3B94}" dt="2020-09-09T07:36:16.668" v="1627" actId="1037"/>
          <ac:spMkLst>
            <pc:docMk/>
            <pc:sldMk cId="49420189" sldId="316"/>
            <ac:spMk id="15" creationId="{ACCBBDAD-DFE9-4DB9-BD23-A8F9F912E3A1}"/>
          </ac:spMkLst>
        </pc:spChg>
        <pc:spChg chg="add mod">
          <ac:chgData name="kato yoko" userId="05faeffd7c2f10e3" providerId="LiveId" clId="{E815A26E-048B-461B-A9BD-1CD19C2C3B94}" dt="2020-09-09T07:36:16.668" v="1627" actId="1037"/>
          <ac:spMkLst>
            <pc:docMk/>
            <pc:sldMk cId="49420189" sldId="316"/>
            <ac:spMk id="17" creationId="{1F1EA681-4C68-40C4-A3F0-1BD4EAB603CD}"/>
          </ac:spMkLst>
        </pc:spChg>
        <pc:spChg chg="add mod ord">
          <ac:chgData name="kato yoko" userId="05faeffd7c2f10e3" providerId="LiveId" clId="{E815A26E-048B-461B-A9BD-1CD19C2C3B94}" dt="2020-09-09T07:35:30.465" v="1610" actId="14100"/>
          <ac:spMkLst>
            <pc:docMk/>
            <pc:sldMk cId="49420189" sldId="316"/>
            <ac:spMk id="18" creationId="{5FDD6B36-A89A-4DF2-ACB6-72D7E5EF4311}"/>
          </ac:spMkLst>
        </pc:spChg>
        <pc:spChg chg="add mod">
          <ac:chgData name="kato yoko" userId="05faeffd7c2f10e3" providerId="LiveId" clId="{E815A26E-048B-461B-A9BD-1CD19C2C3B94}" dt="2020-09-09T07:36:16.668" v="1627" actId="1037"/>
          <ac:spMkLst>
            <pc:docMk/>
            <pc:sldMk cId="49420189" sldId="316"/>
            <ac:spMk id="20" creationId="{9534D607-3B41-46F7-84D1-85B6D397428E}"/>
          </ac:spMkLst>
        </pc:spChg>
        <pc:spChg chg="add mod">
          <ac:chgData name="kato yoko" userId="05faeffd7c2f10e3" providerId="LiveId" clId="{E815A26E-048B-461B-A9BD-1CD19C2C3B94}" dt="2020-09-09T07:36:16.668" v="1627" actId="1037"/>
          <ac:spMkLst>
            <pc:docMk/>
            <pc:sldMk cId="49420189" sldId="316"/>
            <ac:spMk id="22" creationId="{E7423FB6-7C56-49F9-B0F5-1CA6D8C25514}"/>
          </ac:spMkLst>
        </pc:spChg>
        <pc:spChg chg="add mod">
          <ac:chgData name="kato yoko" userId="05faeffd7c2f10e3" providerId="LiveId" clId="{E815A26E-048B-461B-A9BD-1CD19C2C3B94}" dt="2020-09-09T07:36:16.668" v="1627" actId="1037"/>
          <ac:spMkLst>
            <pc:docMk/>
            <pc:sldMk cId="49420189" sldId="316"/>
            <ac:spMk id="24" creationId="{50715508-5685-4B00-BC7A-87DA63D5719A}"/>
          </ac:spMkLst>
        </pc:spChg>
        <pc:spChg chg="add mod">
          <ac:chgData name="kato yoko" userId="05faeffd7c2f10e3" providerId="LiveId" clId="{E815A26E-048B-461B-A9BD-1CD19C2C3B94}" dt="2020-09-09T07:36:16.668" v="1627" actId="1037"/>
          <ac:spMkLst>
            <pc:docMk/>
            <pc:sldMk cId="49420189" sldId="316"/>
            <ac:spMk id="26" creationId="{895E1F95-8CEC-41EA-8C62-81BCF744286A}"/>
          </ac:spMkLst>
        </pc:spChg>
        <pc:spChg chg="add mod">
          <ac:chgData name="kato yoko" userId="05faeffd7c2f10e3" providerId="LiveId" clId="{E815A26E-048B-461B-A9BD-1CD19C2C3B94}" dt="2020-09-09T07:34:33.383" v="1592" actId="1076"/>
          <ac:spMkLst>
            <pc:docMk/>
            <pc:sldMk cId="49420189" sldId="316"/>
            <ac:spMk id="28" creationId="{49E17325-7F67-4EA4-8EFC-FBAC27B5077C}"/>
          </ac:spMkLst>
        </pc:spChg>
        <pc:spChg chg="add mod">
          <ac:chgData name="kato yoko" userId="05faeffd7c2f10e3" providerId="LiveId" clId="{E815A26E-048B-461B-A9BD-1CD19C2C3B94}" dt="2020-09-09T07:34:43.557" v="1594" actId="1076"/>
          <ac:spMkLst>
            <pc:docMk/>
            <pc:sldMk cId="49420189" sldId="316"/>
            <ac:spMk id="29" creationId="{51CB24E5-5BDA-4740-99E7-00C61E71D22D}"/>
          </ac:spMkLst>
        </pc:spChg>
        <pc:spChg chg="add mod">
          <ac:chgData name="kato yoko" userId="05faeffd7c2f10e3" providerId="LiveId" clId="{E815A26E-048B-461B-A9BD-1CD19C2C3B94}" dt="2020-09-09T07:34:56.422" v="1603" actId="1036"/>
          <ac:spMkLst>
            <pc:docMk/>
            <pc:sldMk cId="49420189" sldId="316"/>
            <ac:spMk id="31" creationId="{4BAC0183-5AC2-449C-8ABB-B4A000036735}"/>
          </ac:spMkLst>
        </pc:spChg>
        <pc:spChg chg="add mod">
          <ac:chgData name="kato yoko" userId="05faeffd7c2f10e3" providerId="LiveId" clId="{E815A26E-048B-461B-A9BD-1CD19C2C3B94}" dt="2020-09-09T07:35:08.035" v="1607" actId="1038"/>
          <ac:spMkLst>
            <pc:docMk/>
            <pc:sldMk cId="49420189" sldId="316"/>
            <ac:spMk id="33" creationId="{831B0686-FCF6-44AD-BB9A-B44E284F31C9}"/>
          </ac:spMkLst>
        </pc:spChg>
        <pc:spChg chg="add del mod">
          <ac:chgData name="kato yoko" userId="05faeffd7c2f10e3" providerId="LiveId" clId="{E815A26E-048B-461B-A9BD-1CD19C2C3B94}" dt="2020-09-09T07:24:41.730" v="1253" actId="478"/>
          <ac:spMkLst>
            <pc:docMk/>
            <pc:sldMk cId="49420189" sldId="316"/>
            <ac:spMk id="34" creationId="{659856DF-7C51-4318-A70A-9E51024D92E9}"/>
          </ac:spMkLst>
        </pc:spChg>
        <pc:spChg chg="add del mod">
          <ac:chgData name="kato yoko" userId="05faeffd7c2f10e3" providerId="LiveId" clId="{E815A26E-048B-461B-A9BD-1CD19C2C3B94}" dt="2020-09-09T07:24:41.730" v="1253" actId="478"/>
          <ac:spMkLst>
            <pc:docMk/>
            <pc:sldMk cId="49420189" sldId="316"/>
            <ac:spMk id="36" creationId="{15CE8E8A-0405-4E71-9178-0691EE146B03}"/>
          </ac:spMkLst>
        </pc:spChg>
        <pc:spChg chg="add del mod">
          <ac:chgData name="kato yoko" userId="05faeffd7c2f10e3" providerId="LiveId" clId="{E815A26E-048B-461B-A9BD-1CD19C2C3B94}" dt="2020-09-09T07:24:41.730" v="1253" actId="478"/>
          <ac:spMkLst>
            <pc:docMk/>
            <pc:sldMk cId="49420189" sldId="316"/>
            <ac:spMk id="38" creationId="{DEFCCDA7-DB57-4162-A81F-C0C489C69C03}"/>
          </ac:spMkLst>
        </pc:spChg>
        <pc:spChg chg="add del mod">
          <ac:chgData name="kato yoko" userId="05faeffd7c2f10e3" providerId="LiveId" clId="{E815A26E-048B-461B-A9BD-1CD19C2C3B94}" dt="2020-09-09T07:24:41.730" v="1253" actId="478"/>
          <ac:spMkLst>
            <pc:docMk/>
            <pc:sldMk cId="49420189" sldId="316"/>
            <ac:spMk id="40" creationId="{D834D20A-C9E4-4974-908B-4FF05DEDE3A5}"/>
          </ac:spMkLst>
        </pc:spChg>
        <pc:spChg chg="add del mod">
          <ac:chgData name="kato yoko" userId="05faeffd7c2f10e3" providerId="LiveId" clId="{E815A26E-048B-461B-A9BD-1CD19C2C3B94}" dt="2020-09-09T07:24:41.730" v="1253" actId="478"/>
          <ac:spMkLst>
            <pc:docMk/>
            <pc:sldMk cId="49420189" sldId="316"/>
            <ac:spMk id="42" creationId="{324DD956-424B-4266-AF04-DCE5946748DF}"/>
          </ac:spMkLst>
        </pc:spChg>
        <pc:spChg chg="add del mod">
          <ac:chgData name="kato yoko" userId="05faeffd7c2f10e3" providerId="LiveId" clId="{E815A26E-048B-461B-A9BD-1CD19C2C3B94}" dt="2020-09-09T07:24:41.730" v="1253" actId="478"/>
          <ac:spMkLst>
            <pc:docMk/>
            <pc:sldMk cId="49420189" sldId="316"/>
            <ac:spMk id="44" creationId="{E45B89C8-4210-4CB3-A1EE-EC6532306784}"/>
          </ac:spMkLst>
        </pc:spChg>
        <pc:spChg chg="add del mod">
          <ac:chgData name="kato yoko" userId="05faeffd7c2f10e3" providerId="LiveId" clId="{E815A26E-048B-461B-A9BD-1CD19C2C3B94}" dt="2020-09-09T07:26:48.830" v="1377" actId="478"/>
          <ac:spMkLst>
            <pc:docMk/>
            <pc:sldMk cId="49420189" sldId="316"/>
            <ac:spMk id="45" creationId="{8AADD68A-AB19-44E4-BCD2-CB0E98522053}"/>
          </ac:spMkLst>
        </pc:spChg>
        <pc:spChg chg="add mod">
          <ac:chgData name="kato yoko" userId="05faeffd7c2f10e3" providerId="LiveId" clId="{E815A26E-048B-461B-A9BD-1CD19C2C3B94}" dt="2020-09-09T07:33:30.735" v="1573" actId="1076"/>
          <ac:spMkLst>
            <pc:docMk/>
            <pc:sldMk cId="49420189" sldId="316"/>
            <ac:spMk id="47" creationId="{7A4576F5-E2A7-4A05-9D4F-018008E43946}"/>
          </ac:spMkLst>
        </pc:spChg>
        <pc:spChg chg="add mod">
          <ac:chgData name="kato yoko" userId="05faeffd7c2f10e3" providerId="LiveId" clId="{E815A26E-048B-461B-A9BD-1CD19C2C3B94}" dt="2020-09-09T07:33:30.735" v="1573" actId="1076"/>
          <ac:spMkLst>
            <pc:docMk/>
            <pc:sldMk cId="49420189" sldId="316"/>
            <ac:spMk id="48" creationId="{21DC3D58-3AB9-4B19-84C6-F17FC5921B81}"/>
          </ac:spMkLst>
        </pc:spChg>
        <pc:spChg chg="add mod">
          <ac:chgData name="kato yoko" userId="05faeffd7c2f10e3" providerId="LiveId" clId="{E815A26E-048B-461B-A9BD-1CD19C2C3B94}" dt="2020-09-09T07:33:30.735" v="1573" actId="1076"/>
          <ac:spMkLst>
            <pc:docMk/>
            <pc:sldMk cId="49420189" sldId="316"/>
            <ac:spMk id="50" creationId="{2BFB7797-7FDC-4C90-8D4A-E45DE5ECC6EE}"/>
          </ac:spMkLst>
        </pc:spChg>
        <pc:spChg chg="add mod">
          <ac:chgData name="kato yoko" userId="05faeffd7c2f10e3" providerId="LiveId" clId="{E815A26E-048B-461B-A9BD-1CD19C2C3B94}" dt="2020-09-09T07:33:30.735" v="1573" actId="1076"/>
          <ac:spMkLst>
            <pc:docMk/>
            <pc:sldMk cId="49420189" sldId="316"/>
            <ac:spMk id="52" creationId="{2AC6D788-E904-49EC-B275-43C927268C2C}"/>
          </ac:spMkLst>
        </pc:spChg>
        <pc:spChg chg="add mod">
          <ac:chgData name="kato yoko" userId="05faeffd7c2f10e3" providerId="LiveId" clId="{E815A26E-048B-461B-A9BD-1CD19C2C3B94}" dt="2020-09-09T07:36:57.508" v="1637" actId="20577"/>
          <ac:spMkLst>
            <pc:docMk/>
            <pc:sldMk cId="49420189" sldId="316"/>
            <ac:spMk id="56" creationId="{D664D274-8717-452B-A686-139487638C2F}"/>
          </ac:spMkLst>
        </pc:spChg>
        <pc:spChg chg="add mod">
          <ac:chgData name="kato yoko" userId="05faeffd7c2f10e3" providerId="LiveId" clId="{E815A26E-048B-461B-A9BD-1CD19C2C3B94}" dt="2020-09-09T07:36:49.128" v="1630" actId="1076"/>
          <ac:spMkLst>
            <pc:docMk/>
            <pc:sldMk cId="49420189" sldId="316"/>
            <ac:spMk id="58" creationId="{95153FF1-551E-45DC-A68A-948E10A0DFC3}"/>
          </ac:spMkLst>
        </pc:spChg>
        <pc:spChg chg="add mod">
          <ac:chgData name="kato yoko" userId="05faeffd7c2f10e3" providerId="LiveId" clId="{E815A26E-048B-461B-A9BD-1CD19C2C3B94}" dt="2020-09-09T07:37:03.291" v="1642"/>
          <ac:spMkLst>
            <pc:docMk/>
            <pc:sldMk cId="49420189" sldId="316"/>
            <ac:spMk id="60" creationId="{6EE0C320-AEA5-4F33-84F9-A8067CF65F7C}"/>
          </ac:spMkLst>
        </pc:spChg>
        <pc:spChg chg="add mod">
          <ac:chgData name="kato yoko" userId="05faeffd7c2f10e3" providerId="LiveId" clId="{E815A26E-048B-461B-A9BD-1CD19C2C3B94}" dt="2020-09-09T07:36:49.128" v="1630" actId="1076"/>
          <ac:spMkLst>
            <pc:docMk/>
            <pc:sldMk cId="49420189" sldId="316"/>
            <ac:spMk id="62" creationId="{65B49A40-FFFA-4BDE-9503-1A6A78FABB2F}"/>
          </ac:spMkLst>
        </pc:spChg>
        <pc:spChg chg="add mod">
          <ac:chgData name="kato yoko" userId="05faeffd7c2f10e3" providerId="LiveId" clId="{E815A26E-048B-461B-A9BD-1CD19C2C3B94}" dt="2020-09-09T07:36:49.128" v="1630" actId="1076"/>
          <ac:spMkLst>
            <pc:docMk/>
            <pc:sldMk cId="49420189" sldId="316"/>
            <ac:spMk id="64" creationId="{BA016C60-94AA-47FB-B1E3-C25D92847851}"/>
          </ac:spMkLst>
        </pc:spChg>
        <pc:spChg chg="add mod">
          <ac:chgData name="kato yoko" userId="05faeffd7c2f10e3" providerId="LiveId" clId="{E815A26E-048B-461B-A9BD-1CD19C2C3B94}" dt="2020-09-09T07:36:49.128" v="1630" actId="1076"/>
          <ac:spMkLst>
            <pc:docMk/>
            <pc:sldMk cId="49420189" sldId="316"/>
            <ac:spMk id="66" creationId="{B3EF06FA-303C-4F2D-AC11-0C9D4F667793}"/>
          </ac:spMkLst>
        </pc:spChg>
        <pc:spChg chg="add mod">
          <ac:chgData name="kato yoko" userId="05faeffd7c2f10e3" providerId="LiveId" clId="{E815A26E-048B-461B-A9BD-1CD19C2C3B94}" dt="2020-09-09T07:36:49.128" v="1630" actId="1076"/>
          <ac:spMkLst>
            <pc:docMk/>
            <pc:sldMk cId="49420189" sldId="316"/>
            <ac:spMk id="68" creationId="{E416EBEC-9366-47B3-97DC-E985F196A714}"/>
          </ac:spMkLst>
        </pc:spChg>
        <pc:graphicFrameChg chg="add mod modGraphic">
          <ac:chgData name="kato yoko" userId="05faeffd7c2f10e3" providerId="LiveId" clId="{E815A26E-048B-461B-A9BD-1CD19C2C3B94}" dt="2020-09-09T07:31:53.747" v="1572" actId="113"/>
          <ac:graphicFrameMkLst>
            <pc:docMk/>
            <pc:sldMk cId="49420189" sldId="316"/>
            <ac:graphicFrameMk id="5" creationId="{957D62C8-3A05-4182-8D28-78389B0107CF}"/>
          </ac:graphicFrameMkLst>
        </pc:graphicFrameChg>
        <pc:picChg chg="add mod">
          <ac:chgData name="kato yoko" userId="05faeffd7c2f10e3" providerId="LiveId" clId="{E815A26E-048B-461B-A9BD-1CD19C2C3B94}" dt="2020-09-09T07:35:26.803" v="1609" actId="1076"/>
          <ac:picMkLst>
            <pc:docMk/>
            <pc:sldMk cId="49420189" sldId="316"/>
            <ac:picMk id="13" creationId="{93B788CA-08C3-41AA-9FD2-512A61AD18CD}"/>
          </ac:picMkLst>
        </pc:picChg>
        <pc:picChg chg="add mod">
          <ac:chgData name="kato yoko" userId="05faeffd7c2f10e3" providerId="LiveId" clId="{E815A26E-048B-461B-A9BD-1CD19C2C3B94}" dt="2020-09-09T07:36:28.248" v="1628" actId="1076"/>
          <ac:picMkLst>
            <pc:docMk/>
            <pc:sldMk cId="49420189" sldId="316"/>
            <ac:picMk id="54" creationId="{2EF78F03-07AE-4515-9EC5-F717C2BAF923}"/>
          </ac:picMkLst>
        </pc:picChg>
      </pc:sldChg>
      <pc:sldChg chg="addSp delSp modSp new mod">
        <pc:chgData name="kato yoko" userId="05faeffd7c2f10e3" providerId="LiveId" clId="{E815A26E-048B-461B-A9BD-1CD19C2C3B94}" dt="2020-09-11T12:38:24.260" v="2643" actId="478"/>
        <pc:sldMkLst>
          <pc:docMk/>
          <pc:sldMk cId="2722497965" sldId="319"/>
        </pc:sldMkLst>
        <pc:spChg chg="del">
          <ac:chgData name="kato yoko" userId="05faeffd7c2f10e3" providerId="LiveId" clId="{E815A26E-048B-461B-A9BD-1CD19C2C3B94}" dt="2020-09-11T12:35:08.499" v="2641" actId="478"/>
          <ac:spMkLst>
            <pc:docMk/>
            <pc:sldMk cId="2722497965" sldId="319"/>
            <ac:spMk id="2" creationId="{617CE29D-F509-4A15-B6E1-081CA06B4078}"/>
          </ac:spMkLst>
        </pc:spChg>
        <pc:spChg chg="del">
          <ac:chgData name="kato yoko" userId="05faeffd7c2f10e3" providerId="LiveId" clId="{E815A26E-048B-461B-A9BD-1CD19C2C3B94}" dt="2020-09-11T12:35:08.499" v="2641" actId="478"/>
          <ac:spMkLst>
            <pc:docMk/>
            <pc:sldMk cId="2722497965" sldId="319"/>
            <ac:spMk id="3" creationId="{06ED0B81-3FF8-4E36-B8A7-F7A20A3DB78C}"/>
          </ac:spMkLst>
        </pc:spChg>
        <pc:picChg chg="add del mod">
          <ac:chgData name="kato yoko" userId="05faeffd7c2f10e3" providerId="LiveId" clId="{E815A26E-048B-461B-A9BD-1CD19C2C3B94}" dt="2020-09-11T12:38:24.260" v="2643" actId="478"/>
          <ac:picMkLst>
            <pc:docMk/>
            <pc:sldMk cId="2722497965" sldId="319"/>
            <ac:picMk id="5" creationId="{AA916C76-4FC6-4B44-8DEB-DF2315EA9883}"/>
          </ac:picMkLst>
        </pc:picChg>
        <pc:picChg chg="add del mod">
          <ac:chgData name="kato yoko" userId="05faeffd7c2f10e3" providerId="LiveId" clId="{E815A26E-048B-461B-A9BD-1CD19C2C3B94}" dt="2020-09-11T12:38:24.260" v="2643" actId="478"/>
          <ac:picMkLst>
            <pc:docMk/>
            <pc:sldMk cId="2722497965" sldId="319"/>
            <ac:picMk id="7" creationId="{14C05992-5F81-483E-9C83-7AE679279D9C}"/>
          </ac:picMkLst>
        </pc:picChg>
        <pc:picChg chg="add del mod">
          <ac:chgData name="kato yoko" userId="05faeffd7c2f10e3" providerId="LiveId" clId="{E815A26E-048B-461B-A9BD-1CD19C2C3B94}" dt="2020-09-11T12:38:24.260" v="2643" actId="478"/>
          <ac:picMkLst>
            <pc:docMk/>
            <pc:sldMk cId="2722497965" sldId="319"/>
            <ac:picMk id="9" creationId="{DB82B13F-38CD-407D-A4D1-CB1E722F4B92}"/>
          </ac:picMkLst>
        </pc:picChg>
      </pc:sldChg>
    </pc:docChg>
  </pc:docChgLst>
  <pc:docChgLst>
    <pc:chgData name="kato yoko" userId="05faeffd7c2f10e3" providerId="LiveId" clId="{EA55D76F-5453-48E4-8D80-E00EB57F3D13}"/>
    <pc:docChg chg="undo custSel addSld delSld modSld sldOrd">
      <pc:chgData name="kato yoko" userId="05faeffd7c2f10e3" providerId="LiveId" clId="{EA55D76F-5453-48E4-8D80-E00EB57F3D13}" dt="2020-11-02T12:15:36.716" v="6577"/>
      <pc:docMkLst>
        <pc:docMk/>
      </pc:docMkLst>
      <pc:sldChg chg="modSp mod">
        <pc:chgData name="kato yoko" userId="05faeffd7c2f10e3" providerId="LiveId" clId="{EA55D76F-5453-48E4-8D80-E00EB57F3D13}" dt="2020-10-25T22:48:56.571" v="4"/>
        <pc:sldMkLst>
          <pc:docMk/>
          <pc:sldMk cId="4037785489" sldId="256"/>
        </pc:sldMkLst>
        <pc:spChg chg="mod">
          <ac:chgData name="kato yoko" userId="05faeffd7c2f10e3" providerId="LiveId" clId="{EA55D76F-5453-48E4-8D80-E00EB57F3D13}" dt="2020-10-25T22:48:56.571" v="4"/>
          <ac:spMkLst>
            <pc:docMk/>
            <pc:sldMk cId="4037785489" sldId="256"/>
            <ac:spMk id="5" creationId="{1B05D99A-7804-4935-BBB4-0B6CB939E72E}"/>
          </ac:spMkLst>
        </pc:spChg>
      </pc:sldChg>
      <pc:sldChg chg="del">
        <pc:chgData name="kato yoko" userId="05faeffd7c2f10e3" providerId="LiveId" clId="{EA55D76F-5453-48E4-8D80-E00EB57F3D13}" dt="2020-10-30T11:25:33.371" v="4433" actId="2696"/>
        <pc:sldMkLst>
          <pc:docMk/>
          <pc:sldMk cId="3643017197" sldId="258"/>
        </pc:sldMkLst>
      </pc:sldChg>
      <pc:sldChg chg="delSp modSp mod ord">
        <pc:chgData name="kato yoko" userId="05faeffd7c2f10e3" providerId="LiveId" clId="{EA55D76F-5453-48E4-8D80-E00EB57F3D13}" dt="2020-10-31T04:29:47.503" v="5324" actId="1076"/>
        <pc:sldMkLst>
          <pc:docMk/>
          <pc:sldMk cId="3181910348" sldId="259"/>
        </pc:sldMkLst>
        <pc:spChg chg="mod">
          <ac:chgData name="kato yoko" userId="05faeffd7c2f10e3" providerId="LiveId" clId="{EA55D76F-5453-48E4-8D80-E00EB57F3D13}" dt="2020-10-30T11:30:50.500" v="4499" actId="14100"/>
          <ac:spMkLst>
            <pc:docMk/>
            <pc:sldMk cId="3181910348" sldId="259"/>
            <ac:spMk id="2" creationId="{8D141150-93EC-4AD8-BB09-30D7788EF26D}"/>
          </ac:spMkLst>
        </pc:spChg>
        <pc:spChg chg="del">
          <ac:chgData name="kato yoko" userId="05faeffd7c2f10e3" providerId="LiveId" clId="{EA55D76F-5453-48E4-8D80-E00EB57F3D13}" dt="2020-10-30T11:30:36.792" v="4494" actId="478"/>
          <ac:spMkLst>
            <pc:docMk/>
            <pc:sldMk cId="3181910348" sldId="259"/>
            <ac:spMk id="3" creationId="{FA406F9C-C5B2-4B13-86D2-82E6113F0103}"/>
          </ac:spMkLst>
        </pc:spChg>
        <pc:spChg chg="mod">
          <ac:chgData name="kato yoko" userId="05faeffd7c2f10e3" providerId="LiveId" clId="{EA55D76F-5453-48E4-8D80-E00EB57F3D13}" dt="2020-10-31T04:29:47.503" v="5324" actId="1076"/>
          <ac:spMkLst>
            <pc:docMk/>
            <pc:sldMk cId="3181910348" sldId="259"/>
            <ac:spMk id="5" creationId="{3194D6DA-E724-45A5-8D18-AC8D6D96C697}"/>
          </ac:spMkLst>
        </pc:spChg>
      </pc:sldChg>
      <pc:sldChg chg="del">
        <pc:chgData name="kato yoko" userId="05faeffd7c2f10e3" providerId="LiveId" clId="{EA55D76F-5453-48E4-8D80-E00EB57F3D13}" dt="2020-10-30T11:25:33.371" v="4433" actId="2696"/>
        <pc:sldMkLst>
          <pc:docMk/>
          <pc:sldMk cId="625878918" sldId="260"/>
        </pc:sldMkLst>
      </pc:sldChg>
      <pc:sldChg chg="del">
        <pc:chgData name="kato yoko" userId="05faeffd7c2f10e3" providerId="LiveId" clId="{EA55D76F-5453-48E4-8D80-E00EB57F3D13}" dt="2020-10-30T11:25:33.371" v="4433" actId="2696"/>
        <pc:sldMkLst>
          <pc:docMk/>
          <pc:sldMk cId="3631525375" sldId="261"/>
        </pc:sldMkLst>
      </pc:sldChg>
      <pc:sldChg chg="del">
        <pc:chgData name="kato yoko" userId="05faeffd7c2f10e3" providerId="LiveId" clId="{EA55D76F-5453-48E4-8D80-E00EB57F3D13}" dt="2020-10-30T11:25:33.371" v="4433" actId="2696"/>
        <pc:sldMkLst>
          <pc:docMk/>
          <pc:sldMk cId="293738087" sldId="265"/>
        </pc:sldMkLst>
      </pc:sldChg>
      <pc:sldChg chg="del">
        <pc:chgData name="kato yoko" userId="05faeffd7c2f10e3" providerId="LiveId" clId="{EA55D76F-5453-48E4-8D80-E00EB57F3D13}" dt="2020-10-30T11:25:33.371" v="4433" actId="2696"/>
        <pc:sldMkLst>
          <pc:docMk/>
          <pc:sldMk cId="313897879" sldId="269"/>
        </pc:sldMkLst>
      </pc:sldChg>
      <pc:sldChg chg="addSp delSp modSp mod ord">
        <pc:chgData name="kato yoko" userId="05faeffd7c2f10e3" providerId="LiveId" clId="{EA55D76F-5453-48E4-8D80-E00EB57F3D13}" dt="2020-10-27T03:03:06.395" v="2911" actId="1076"/>
        <pc:sldMkLst>
          <pc:docMk/>
          <pc:sldMk cId="49420189" sldId="316"/>
        </pc:sldMkLst>
        <pc:picChg chg="del">
          <ac:chgData name="kato yoko" userId="05faeffd7c2f10e3" providerId="LiveId" clId="{EA55D76F-5453-48E4-8D80-E00EB57F3D13}" dt="2020-10-27T01:15:01.461" v="1978" actId="478"/>
          <ac:picMkLst>
            <pc:docMk/>
            <pc:sldMk cId="49420189" sldId="316"/>
            <ac:picMk id="2" creationId="{6AEFADE5-C41A-4183-991F-0DFF4D5FEF6D}"/>
          </ac:picMkLst>
        </pc:picChg>
        <pc:picChg chg="add mod modCrop">
          <ac:chgData name="kato yoko" userId="05faeffd7c2f10e3" providerId="LiveId" clId="{EA55D76F-5453-48E4-8D80-E00EB57F3D13}" dt="2020-10-27T03:03:06.395" v="2911" actId="1076"/>
          <ac:picMkLst>
            <pc:docMk/>
            <pc:sldMk cId="49420189" sldId="316"/>
            <ac:picMk id="4" creationId="{2863DF63-D104-4F91-97D5-D50F22ADED05}"/>
          </ac:picMkLst>
        </pc:picChg>
        <pc:picChg chg="add del mod">
          <ac:chgData name="kato yoko" userId="05faeffd7c2f10e3" providerId="LiveId" clId="{EA55D76F-5453-48E4-8D80-E00EB57F3D13}" dt="2020-10-27T02:41:48.971" v="2895" actId="21"/>
          <ac:picMkLst>
            <pc:docMk/>
            <pc:sldMk cId="49420189" sldId="316"/>
            <ac:picMk id="6" creationId="{C8D2755C-D33A-497C-A683-83F67B2B881B}"/>
          </ac:picMkLst>
        </pc:picChg>
      </pc:sldChg>
      <pc:sldChg chg="addSp delSp modSp mod ord">
        <pc:chgData name="kato yoko" userId="05faeffd7c2f10e3" providerId="LiveId" clId="{EA55D76F-5453-48E4-8D80-E00EB57F3D13}" dt="2020-10-26T12:24:59.508" v="675"/>
        <pc:sldMkLst>
          <pc:docMk/>
          <pc:sldMk cId="1803374308" sldId="317"/>
        </pc:sldMkLst>
        <pc:spChg chg="del">
          <ac:chgData name="kato yoko" userId="05faeffd7c2f10e3" providerId="LiveId" clId="{EA55D76F-5453-48E4-8D80-E00EB57F3D13}" dt="2020-10-26T11:08:49.667" v="408" actId="478"/>
          <ac:spMkLst>
            <pc:docMk/>
            <pc:sldMk cId="1803374308" sldId="317"/>
            <ac:spMk id="18" creationId="{A1F8EC85-4E3E-4873-B784-7B44F3C46441}"/>
          </ac:spMkLst>
        </pc:spChg>
        <pc:spChg chg="del">
          <ac:chgData name="kato yoko" userId="05faeffd7c2f10e3" providerId="LiveId" clId="{EA55D76F-5453-48E4-8D80-E00EB57F3D13}" dt="2020-10-26T11:08:49.667" v="408" actId="478"/>
          <ac:spMkLst>
            <pc:docMk/>
            <pc:sldMk cId="1803374308" sldId="317"/>
            <ac:spMk id="19" creationId="{BD03B53E-83BB-4F35-B175-5205CC3AADAA}"/>
          </ac:spMkLst>
        </pc:spChg>
        <pc:spChg chg="del">
          <ac:chgData name="kato yoko" userId="05faeffd7c2f10e3" providerId="LiveId" clId="{EA55D76F-5453-48E4-8D80-E00EB57F3D13}" dt="2020-10-26T11:08:49.667" v="408" actId="478"/>
          <ac:spMkLst>
            <pc:docMk/>
            <pc:sldMk cId="1803374308" sldId="317"/>
            <ac:spMk id="28" creationId="{A59CF9B3-63C9-44D1-92B8-23E66FB8DB9D}"/>
          </ac:spMkLst>
        </pc:spChg>
        <pc:spChg chg="del">
          <ac:chgData name="kato yoko" userId="05faeffd7c2f10e3" providerId="LiveId" clId="{EA55D76F-5453-48E4-8D80-E00EB57F3D13}" dt="2020-10-26T11:08:49.667" v="408" actId="478"/>
          <ac:spMkLst>
            <pc:docMk/>
            <pc:sldMk cId="1803374308" sldId="317"/>
            <ac:spMk id="29" creationId="{13D3E79B-6173-4DCD-BC7B-8F1F94FD19E2}"/>
          </ac:spMkLst>
        </pc:spChg>
        <pc:spChg chg="del">
          <ac:chgData name="kato yoko" userId="05faeffd7c2f10e3" providerId="LiveId" clId="{EA55D76F-5453-48E4-8D80-E00EB57F3D13}" dt="2020-10-26T11:08:49.667" v="408" actId="478"/>
          <ac:spMkLst>
            <pc:docMk/>
            <pc:sldMk cId="1803374308" sldId="317"/>
            <ac:spMk id="35" creationId="{DB3C03F4-2EAF-4810-8C4F-8B7AC64EF0C0}"/>
          </ac:spMkLst>
        </pc:spChg>
        <pc:spChg chg="del">
          <ac:chgData name="kato yoko" userId="05faeffd7c2f10e3" providerId="LiveId" clId="{EA55D76F-5453-48E4-8D80-E00EB57F3D13}" dt="2020-10-26T11:08:49.667" v="408" actId="478"/>
          <ac:spMkLst>
            <pc:docMk/>
            <pc:sldMk cId="1803374308" sldId="317"/>
            <ac:spMk id="42" creationId="{1F370B0E-FE5D-4670-BB2E-886860E69650}"/>
          </ac:spMkLst>
        </pc:spChg>
        <pc:spChg chg="del">
          <ac:chgData name="kato yoko" userId="05faeffd7c2f10e3" providerId="LiveId" clId="{EA55D76F-5453-48E4-8D80-E00EB57F3D13}" dt="2020-10-26T11:08:49.667" v="408" actId="478"/>
          <ac:spMkLst>
            <pc:docMk/>
            <pc:sldMk cId="1803374308" sldId="317"/>
            <ac:spMk id="46" creationId="{6B5B24A2-9824-4139-B898-DA2A4195906A}"/>
          </ac:spMkLst>
        </pc:spChg>
        <pc:spChg chg="del">
          <ac:chgData name="kato yoko" userId="05faeffd7c2f10e3" providerId="LiveId" clId="{EA55D76F-5453-48E4-8D80-E00EB57F3D13}" dt="2020-10-26T11:08:49.667" v="408" actId="478"/>
          <ac:spMkLst>
            <pc:docMk/>
            <pc:sldMk cId="1803374308" sldId="317"/>
            <ac:spMk id="48" creationId="{E99B10CD-218A-43A6-8E40-2F0CE53521AD}"/>
          </ac:spMkLst>
        </pc:spChg>
        <pc:picChg chg="del">
          <ac:chgData name="kato yoko" userId="05faeffd7c2f10e3" providerId="LiveId" clId="{EA55D76F-5453-48E4-8D80-E00EB57F3D13}" dt="2020-10-26T11:08:49.667" v="408" actId="478"/>
          <ac:picMkLst>
            <pc:docMk/>
            <pc:sldMk cId="1803374308" sldId="317"/>
            <ac:picMk id="3" creationId="{EC35FA17-63E1-4B9F-BB88-C85FA9003258}"/>
          </ac:picMkLst>
        </pc:picChg>
        <pc:picChg chg="add mod modCrop">
          <ac:chgData name="kato yoko" userId="05faeffd7c2f10e3" providerId="LiveId" clId="{EA55D76F-5453-48E4-8D80-E00EB57F3D13}" dt="2020-10-26T11:10:26.539" v="420" actId="1076"/>
          <ac:picMkLst>
            <pc:docMk/>
            <pc:sldMk cId="1803374308" sldId="317"/>
            <ac:picMk id="4" creationId="{7E600DD7-ADA1-4652-8021-9617F17478AC}"/>
          </ac:picMkLst>
        </pc:picChg>
        <pc:picChg chg="del">
          <ac:chgData name="kato yoko" userId="05faeffd7c2f10e3" providerId="LiveId" clId="{EA55D76F-5453-48E4-8D80-E00EB57F3D13}" dt="2020-10-26T11:08:49.667" v="408" actId="478"/>
          <ac:picMkLst>
            <pc:docMk/>
            <pc:sldMk cId="1803374308" sldId="317"/>
            <ac:picMk id="15" creationId="{D416EDAE-896F-4831-8677-C2CE163C6B7C}"/>
          </ac:picMkLst>
        </pc:picChg>
        <pc:picChg chg="del">
          <ac:chgData name="kato yoko" userId="05faeffd7c2f10e3" providerId="LiveId" clId="{EA55D76F-5453-48E4-8D80-E00EB57F3D13}" dt="2020-10-26T11:08:49.667" v="408" actId="478"/>
          <ac:picMkLst>
            <pc:docMk/>
            <pc:sldMk cId="1803374308" sldId="317"/>
            <ac:picMk id="24" creationId="{F41F29B9-38BC-4A03-A5B6-C3592DA8805D}"/>
          </ac:picMkLst>
        </pc:picChg>
        <pc:picChg chg="del">
          <ac:chgData name="kato yoko" userId="05faeffd7c2f10e3" providerId="LiveId" clId="{EA55D76F-5453-48E4-8D80-E00EB57F3D13}" dt="2020-10-26T11:08:49.667" v="408" actId="478"/>
          <ac:picMkLst>
            <pc:docMk/>
            <pc:sldMk cId="1803374308" sldId="317"/>
            <ac:picMk id="37" creationId="{FC787B78-0A21-49F0-9D54-E6899B82BBEE}"/>
          </ac:picMkLst>
        </pc:picChg>
      </pc:sldChg>
      <pc:sldChg chg="addSp delSp modSp mod">
        <pc:chgData name="kato yoko" userId="05faeffd7c2f10e3" providerId="LiveId" clId="{EA55D76F-5453-48E4-8D80-E00EB57F3D13}" dt="2020-10-29T12:59:21.681" v="4406" actId="1076"/>
        <pc:sldMkLst>
          <pc:docMk/>
          <pc:sldMk cId="1056093150" sldId="338"/>
        </pc:sldMkLst>
        <pc:picChg chg="del">
          <ac:chgData name="kato yoko" userId="05faeffd7c2f10e3" providerId="LiveId" clId="{EA55D76F-5453-48E4-8D80-E00EB57F3D13}" dt="2020-10-29T12:58:10.411" v="4391" actId="478"/>
          <ac:picMkLst>
            <pc:docMk/>
            <pc:sldMk cId="1056093150" sldId="338"/>
            <ac:picMk id="3" creationId="{D11DC4CC-25FB-4CC7-A858-F0220F9822AF}"/>
          </ac:picMkLst>
        </pc:picChg>
        <pc:picChg chg="add mod modCrop">
          <ac:chgData name="kato yoko" userId="05faeffd7c2f10e3" providerId="LiveId" clId="{EA55D76F-5453-48E4-8D80-E00EB57F3D13}" dt="2020-10-29T12:59:21.681" v="4406" actId="1076"/>
          <ac:picMkLst>
            <pc:docMk/>
            <pc:sldMk cId="1056093150" sldId="338"/>
            <ac:picMk id="4" creationId="{78B0CA18-0F6F-4AEF-AF2F-EEE6EF01C729}"/>
          </ac:picMkLst>
        </pc:picChg>
        <pc:picChg chg="add del mod">
          <ac:chgData name="kato yoko" userId="05faeffd7c2f10e3" providerId="LiveId" clId="{EA55D76F-5453-48E4-8D80-E00EB57F3D13}" dt="2020-10-29T12:58:51.561" v="4395" actId="478"/>
          <ac:picMkLst>
            <pc:docMk/>
            <pc:sldMk cId="1056093150" sldId="338"/>
            <ac:picMk id="6" creationId="{E53B74BC-703C-4502-9D27-6F37EE056733}"/>
          </ac:picMkLst>
        </pc:picChg>
      </pc:sldChg>
      <pc:sldChg chg="addSp delSp modSp mod ord">
        <pc:chgData name="kato yoko" userId="05faeffd7c2f10e3" providerId="LiveId" clId="{EA55D76F-5453-48E4-8D80-E00EB57F3D13}" dt="2020-10-27T03:12:14.012" v="3094" actId="478"/>
        <pc:sldMkLst>
          <pc:docMk/>
          <pc:sldMk cId="1269672753" sldId="345"/>
        </pc:sldMkLst>
        <pc:spChg chg="add mod">
          <ac:chgData name="kato yoko" userId="05faeffd7c2f10e3" providerId="LiveId" clId="{EA55D76F-5453-48E4-8D80-E00EB57F3D13}" dt="2020-10-27T03:08:30.184" v="3060" actId="1076"/>
          <ac:spMkLst>
            <pc:docMk/>
            <pc:sldMk cId="1269672753" sldId="345"/>
            <ac:spMk id="4" creationId="{C14809F0-1C2F-4E4F-BB84-20859B6D58B2}"/>
          </ac:spMkLst>
        </pc:spChg>
        <pc:spChg chg="del">
          <ac:chgData name="kato yoko" userId="05faeffd7c2f10e3" providerId="LiveId" clId="{EA55D76F-5453-48E4-8D80-E00EB57F3D13}" dt="2020-10-27T03:06:50.512" v="3044" actId="478"/>
          <ac:spMkLst>
            <pc:docMk/>
            <pc:sldMk cId="1269672753" sldId="345"/>
            <ac:spMk id="6" creationId="{06AA862A-312C-4D07-9844-93B3E1B77867}"/>
          </ac:spMkLst>
        </pc:spChg>
        <pc:spChg chg="del">
          <ac:chgData name="kato yoko" userId="05faeffd7c2f10e3" providerId="LiveId" clId="{EA55D76F-5453-48E4-8D80-E00EB57F3D13}" dt="2020-10-27T03:06:50.512" v="3044" actId="478"/>
          <ac:spMkLst>
            <pc:docMk/>
            <pc:sldMk cId="1269672753" sldId="345"/>
            <ac:spMk id="9" creationId="{CF7B8D14-7255-400F-AFD5-D4AF252634E0}"/>
          </ac:spMkLst>
        </pc:spChg>
        <pc:spChg chg="del">
          <ac:chgData name="kato yoko" userId="05faeffd7c2f10e3" providerId="LiveId" clId="{EA55D76F-5453-48E4-8D80-E00EB57F3D13}" dt="2020-10-27T03:06:50.512" v="3044" actId="478"/>
          <ac:spMkLst>
            <pc:docMk/>
            <pc:sldMk cId="1269672753" sldId="345"/>
            <ac:spMk id="16" creationId="{7EB2CF11-8AA4-4FE5-B1E2-99828514971F}"/>
          </ac:spMkLst>
        </pc:spChg>
        <pc:spChg chg="del">
          <ac:chgData name="kato yoko" userId="05faeffd7c2f10e3" providerId="LiveId" clId="{EA55D76F-5453-48E4-8D80-E00EB57F3D13}" dt="2020-10-27T03:06:50.512" v="3044" actId="478"/>
          <ac:spMkLst>
            <pc:docMk/>
            <pc:sldMk cId="1269672753" sldId="345"/>
            <ac:spMk id="20" creationId="{682ACDE4-36BA-4074-A40F-1EB9EB4480D4}"/>
          </ac:spMkLst>
        </pc:spChg>
        <pc:spChg chg="del">
          <ac:chgData name="kato yoko" userId="05faeffd7c2f10e3" providerId="LiveId" clId="{EA55D76F-5453-48E4-8D80-E00EB57F3D13}" dt="2020-10-27T03:06:50.512" v="3044" actId="478"/>
          <ac:spMkLst>
            <pc:docMk/>
            <pc:sldMk cId="1269672753" sldId="345"/>
            <ac:spMk id="21" creationId="{FA000B9A-EBAA-4CE6-89E0-10E553C75341}"/>
          </ac:spMkLst>
        </pc:spChg>
        <pc:spChg chg="del">
          <ac:chgData name="kato yoko" userId="05faeffd7c2f10e3" providerId="LiveId" clId="{EA55D76F-5453-48E4-8D80-E00EB57F3D13}" dt="2020-10-27T03:06:50.512" v="3044" actId="478"/>
          <ac:spMkLst>
            <pc:docMk/>
            <pc:sldMk cId="1269672753" sldId="345"/>
            <ac:spMk id="23" creationId="{1259C8C0-D124-40EA-B02E-0932DB572BC7}"/>
          </ac:spMkLst>
        </pc:spChg>
        <pc:spChg chg="del">
          <ac:chgData name="kato yoko" userId="05faeffd7c2f10e3" providerId="LiveId" clId="{EA55D76F-5453-48E4-8D80-E00EB57F3D13}" dt="2020-10-27T03:06:50.512" v="3044" actId="478"/>
          <ac:spMkLst>
            <pc:docMk/>
            <pc:sldMk cId="1269672753" sldId="345"/>
            <ac:spMk id="31" creationId="{DDED7F29-295B-4393-85ED-DF6BBE8F85FA}"/>
          </ac:spMkLst>
        </pc:spChg>
        <pc:spChg chg="del">
          <ac:chgData name="kato yoko" userId="05faeffd7c2f10e3" providerId="LiveId" clId="{EA55D76F-5453-48E4-8D80-E00EB57F3D13}" dt="2020-10-27T03:06:50.512" v="3044" actId="478"/>
          <ac:spMkLst>
            <pc:docMk/>
            <pc:sldMk cId="1269672753" sldId="345"/>
            <ac:spMk id="33" creationId="{E8E3E327-E607-47A7-AC9F-1D2176513D93}"/>
          </ac:spMkLst>
        </pc:spChg>
        <pc:spChg chg="del">
          <ac:chgData name="kato yoko" userId="05faeffd7c2f10e3" providerId="LiveId" clId="{EA55D76F-5453-48E4-8D80-E00EB57F3D13}" dt="2020-10-27T03:06:50.512" v="3044" actId="478"/>
          <ac:spMkLst>
            <pc:docMk/>
            <pc:sldMk cId="1269672753" sldId="345"/>
            <ac:spMk id="35" creationId="{1C728B10-EA06-4B3E-924B-9CF98594E2EA}"/>
          </ac:spMkLst>
        </pc:spChg>
        <pc:spChg chg="del">
          <ac:chgData name="kato yoko" userId="05faeffd7c2f10e3" providerId="LiveId" clId="{EA55D76F-5453-48E4-8D80-E00EB57F3D13}" dt="2020-10-27T03:06:50.512" v="3044" actId="478"/>
          <ac:spMkLst>
            <pc:docMk/>
            <pc:sldMk cId="1269672753" sldId="345"/>
            <ac:spMk id="45" creationId="{4BAAD003-688B-4FBC-AB13-EAEA655C055D}"/>
          </ac:spMkLst>
        </pc:spChg>
        <pc:spChg chg="del">
          <ac:chgData name="kato yoko" userId="05faeffd7c2f10e3" providerId="LiveId" clId="{EA55D76F-5453-48E4-8D80-E00EB57F3D13}" dt="2020-10-27T03:06:50.512" v="3044" actId="478"/>
          <ac:spMkLst>
            <pc:docMk/>
            <pc:sldMk cId="1269672753" sldId="345"/>
            <ac:spMk id="55" creationId="{9DC54BBA-AA02-4CAD-AC80-49AEC2B7970D}"/>
          </ac:spMkLst>
        </pc:spChg>
        <pc:spChg chg="del">
          <ac:chgData name="kato yoko" userId="05faeffd7c2f10e3" providerId="LiveId" clId="{EA55D76F-5453-48E4-8D80-E00EB57F3D13}" dt="2020-10-27T03:06:50.512" v="3044" actId="478"/>
          <ac:spMkLst>
            <pc:docMk/>
            <pc:sldMk cId="1269672753" sldId="345"/>
            <ac:spMk id="57" creationId="{D507CE72-9692-45BA-88CA-A0442E48D9D6}"/>
          </ac:spMkLst>
        </pc:spChg>
        <pc:picChg chg="add mod modCrop">
          <ac:chgData name="kato yoko" userId="05faeffd7c2f10e3" providerId="LiveId" clId="{EA55D76F-5453-48E4-8D80-E00EB57F3D13}" dt="2020-10-27T03:08:20.678" v="3058" actId="1076"/>
          <ac:picMkLst>
            <pc:docMk/>
            <pc:sldMk cId="1269672753" sldId="345"/>
            <ac:picMk id="3" creationId="{DADE9070-B6B1-452F-9238-C4C3A7F585CE}"/>
          </ac:picMkLst>
        </pc:picChg>
        <pc:picChg chg="add del mod">
          <ac:chgData name="kato yoko" userId="05faeffd7c2f10e3" providerId="LiveId" clId="{EA55D76F-5453-48E4-8D80-E00EB57F3D13}" dt="2020-10-27T03:09:41.240" v="3068" actId="478"/>
          <ac:picMkLst>
            <pc:docMk/>
            <pc:sldMk cId="1269672753" sldId="345"/>
            <ac:picMk id="7" creationId="{804129AA-8649-44D7-882C-A57DD6223535}"/>
          </ac:picMkLst>
        </pc:picChg>
        <pc:picChg chg="add mod">
          <ac:chgData name="kato yoko" userId="05faeffd7c2f10e3" providerId="LiveId" clId="{EA55D76F-5453-48E4-8D80-E00EB57F3D13}" dt="2020-10-27T03:09:11.830" v="3066" actId="1076"/>
          <ac:picMkLst>
            <pc:docMk/>
            <pc:sldMk cId="1269672753" sldId="345"/>
            <ac:picMk id="10" creationId="{CC2DB2A9-E772-4DF1-BC6B-FC69ADB24291}"/>
          </ac:picMkLst>
        </pc:picChg>
        <pc:picChg chg="del">
          <ac:chgData name="kato yoko" userId="05faeffd7c2f10e3" providerId="LiveId" clId="{EA55D76F-5453-48E4-8D80-E00EB57F3D13}" dt="2020-10-27T03:06:50.512" v="3044" actId="478"/>
          <ac:picMkLst>
            <pc:docMk/>
            <pc:sldMk cId="1269672753" sldId="345"/>
            <ac:picMk id="11" creationId="{0DC61D7E-9794-45CA-AD6E-D1A421455195}"/>
          </ac:picMkLst>
        </pc:picChg>
        <pc:picChg chg="del">
          <ac:chgData name="kato yoko" userId="05faeffd7c2f10e3" providerId="LiveId" clId="{EA55D76F-5453-48E4-8D80-E00EB57F3D13}" dt="2020-10-27T03:06:50.512" v="3044" actId="478"/>
          <ac:picMkLst>
            <pc:docMk/>
            <pc:sldMk cId="1269672753" sldId="345"/>
            <ac:picMk id="13" creationId="{3F1A5920-9905-4644-AD1A-8EBBD9BB3EA8}"/>
          </ac:picMkLst>
        </pc:picChg>
        <pc:picChg chg="add mod">
          <ac:chgData name="kato yoko" userId="05faeffd7c2f10e3" providerId="LiveId" clId="{EA55D76F-5453-48E4-8D80-E00EB57F3D13}" dt="2020-10-27T03:11:31.894" v="3083" actId="1076"/>
          <ac:picMkLst>
            <pc:docMk/>
            <pc:sldMk cId="1269672753" sldId="345"/>
            <ac:picMk id="14" creationId="{5A8059FD-51DF-44E5-9290-280D269FC179}"/>
          </ac:picMkLst>
        </pc:picChg>
        <pc:picChg chg="add mod">
          <ac:chgData name="kato yoko" userId="05faeffd7c2f10e3" providerId="LiveId" clId="{EA55D76F-5453-48E4-8D80-E00EB57F3D13}" dt="2020-10-27T03:10:44.418" v="3077" actId="688"/>
          <ac:picMkLst>
            <pc:docMk/>
            <pc:sldMk cId="1269672753" sldId="345"/>
            <ac:picMk id="17" creationId="{26F2A1E8-57C8-4DC9-B614-5AEB52032A50}"/>
          </ac:picMkLst>
        </pc:picChg>
        <pc:picChg chg="add mod">
          <ac:chgData name="kato yoko" userId="05faeffd7c2f10e3" providerId="LiveId" clId="{EA55D76F-5453-48E4-8D80-E00EB57F3D13}" dt="2020-10-27T03:11:39.879" v="3089" actId="1035"/>
          <ac:picMkLst>
            <pc:docMk/>
            <pc:sldMk cId="1269672753" sldId="345"/>
            <ac:picMk id="19" creationId="{BA7B7932-EE59-4DE9-876D-BBF8A42FCB85}"/>
          </ac:picMkLst>
        </pc:picChg>
        <pc:picChg chg="add del mod">
          <ac:chgData name="kato yoko" userId="05faeffd7c2f10e3" providerId="LiveId" clId="{EA55D76F-5453-48E4-8D80-E00EB57F3D13}" dt="2020-10-27T03:12:14.012" v="3094" actId="478"/>
          <ac:picMkLst>
            <pc:docMk/>
            <pc:sldMk cId="1269672753" sldId="345"/>
            <ac:picMk id="25" creationId="{38B2332D-8D48-4AAF-993C-54C268416E01}"/>
          </ac:picMkLst>
        </pc:picChg>
        <pc:picChg chg="del">
          <ac:chgData name="kato yoko" userId="05faeffd7c2f10e3" providerId="LiveId" clId="{EA55D76F-5453-48E4-8D80-E00EB57F3D13}" dt="2020-10-27T03:06:50.512" v="3044" actId="478"/>
          <ac:picMkLst>
            <pc:docMk/>
            <pc:sldMk cId="1269672753" sldId="345"/>
            <ac:picMk id="27" creationId="{CAC83698-5564-48D6-947A-3A9443CF99C5}"/>
          </ac:picMkLst>
        </pc:picChg>
        <pc:picChg chg="del">
          <ac:chgData name="kato yoko" userId="05faeffd7c2f10e3" providerId="LiveId" clId="{EA55D76F-5453-48E4-8D80-E00EB57F3D13}" dt="2020-10-27T03:06:50.512" v="3044" actId="478"/>
          <ac:picMkLst>
            <pc:docMk/>
            <pc:sldMk cId="1269672753" sldId="345"/>
            <ac:picMk id="29" creationId="{007B18B4-5466-43D9-B184-94B4D6FB188A}"/>
          </ac:picMkLst>
        </pc:picChg>
        <pc:picChg chg="del">
          <ac:chgData name="kato yoko" userId="05faeffd7c2f10e3" providerId="LiveId" clId="{EA55D76F-5453-48E4-8D80-E00EB57F3D13}" dt="2020-10-27T03:06:50.512" v="3044" actId="478"/>
          <ac:picMkLst>
            <pc:docMk/>
            <pc:sldMk cId="1269672753" sldId="345"/>
            <ac:picMk id="41" creationId="{47C6FD37-8890-404B-A7E9-33DDDBDC85E8}"/>
          </ac:picMkLst>
        </pc:picChg>
        <pc:picChg chg="del">
          <ac:chgData name="kato yoko" userId="05faeffd7c2f10e3" providerId="LiveId" clId="{EA55D76F-5453-48E4-8D80-E00EB57F3D13}" dt="2020-10-27T03:06:50.512" v="3044" actId="478"/>
          <ac:picMkLst>
            <pc:docMk/>
            <pc:sldMk cId="1269672753" sldId="345"/>
            <ac:picMk id="47" creationId="{B20A4824-0E4C-432C-B8C2-DD2BBED54A82}"/>
          </ac:picMkLst>
        </pc:picChg>
        <pc:picChg chg="del">
          <ac:chgData name="kato yoko" userId="05faeffd7c2f10e3" providerId="LiveId" clId="{EA55D76F-5453-48E4-8D80-E00EB57F3D13}" dt="2020-10-27T03:06:50.512" v="3044" actId="478"/>
          <ac:picMkLst>
            <pc:docMk/>
            <pc:sldMk cId="1269672753" sldId="345"/>
            <ac:picMk id="49" creationId="{91CF27B5-3AF6-4256-9BC3-F6B8DE29F8AB}"/>
          </ac:picMkLst>
        </pc:picChg>
        <pc:picChg chg="del">
          <ac:chgData name="kato yoko" userId="05faeffd7c2f10e3" providerId="LiveId" clId="{EA55D76F-5453-48E4-8D80-E00EB57F3D13}" dt="2020-10-27T03:06:50.512" v="3044" actId="478"/>
          <ac:picMkLst>
            <pc:docMk/>
            <pc:sldMk cId="1269672753" sldId="345"/>
            <ac:picMk id="53" creationId="{C8BB74CC-6C40-4255-87A8-C2515C4D9C25}"/>
          </ac:picMkLst>
        </pc:picChg>
      </pc:sldChg>
      <pc:sldChg chg="delSp del mod">
        <pc:chgData name="kato yoko" userId="05faeffd7c2f10e3" providerId="LiveId" clId="{EA55D76F-5453-48E4-8D80-E00EB57F3D13}" dt="2020-10-30T11:25:33.371" v="4433" actId="2696"/>
        <pc:sldMkLst>
          <pc:docMk/>
          <pc:sldMk cId="1975939185" sldId="355"/>
        </pc:sldMkLst>
        <pc:picChg chg="del">
          <ac:chgData name="kato yoko" userId="05faeffd7c2f10e3" providerId="LiveId" clId="{EA55D76F-5453-48E4-8D80-E00EB57F3D13}" dt="2020-10-26T00:07:08.287" v="85" actId="21"/>
          <ac:picMkLst>
            <pc:docMk/>
            <pc:sldMk cId="1975939185" sldId="355"/>
            <ac:picMk id="4" creationId="{CF1C4700-88D5-43CD-A5F4-E7E219D081F3}"/>
          </ac:picMkLst>
        </pc:picChg>
      </pc:sldChg>
      <pc:sldChg chg="del">
        <pc:chgData name="kato yoko" userId="05faeffd7c2f10e3" providerId="LiveId" clId="{EA55D76F-5453-48E4-8D80-E00EB57F3D13}" dt="2020-10-30T11:25:33.371" v="4433" actId="2696"/>
        <pc:sldMkLst>
          <pc:docMk/>
          <pc:sldMk cId="487849616" sldId="356"/>
        </pc:sldMkLst>
      </pc:sldChg>
      <pc:sldChg chg="del">
        <pc:chgData name="kato yoko" userId="05faeffd7c2f10e3" providerId="LiveId" clId="{EA55D76F-5453-48E4-8D80-E00EB57F3D13}" dt="2020-10-30T11:25:33.371" v="4433" actId="2696"/>
        <pc:sldMkLst>
          <pc:docMk/>
          <pc:sldMk cId="2827185170" sldId="358"/>
        </pc:sldMkLst>
      </pc:sldChg>
      <pc:sldChg chg="addSp delSp modSp mod">
        <pc:chgData name="kato yoko" userId="05faeffd7c2f10e3" providerId="LiveId" clId="{EA55D76F-5453-48E4-8D80-E00EB57F3D13}" dt="2020-10-26T13:01:21.044" v="1299" actId="1076"/>
        <pc:sldMkLst>
          <pc:docMk/>
          <pc:sldMk cId="995332101" sldId="374"/>
        </pc:sldMkLst>
        <pc:spChg chg="del">
          <ac:chgData name="kato yoko" userId="05faeffd7c2f10e3" providerId="LiveId" clId="{EA55D76F-5453-48E4-8D80-E00EB57F3D13}" dt="2020-10-25T22:49:39.858" v="9" actId="478"/>
          <ac:spMkLst>
            <pc:docMk/>
            <pc:sldMk cId="995332101" sldId="374"/>
            <ac:spMk id="5" creationId="{E2EBC700-56F2-4B0E-AE5C-0B8D81F28C96}"/>
          </ac:spMkLst>
        </pc:spChg>
        <pc:spChg chg="mod">
          <ac:chgData name="kato yoko" userId="05faeffd7c2f10e3" providerId="LiveId" clId="{EA55D76F-5453-48E4-8D80-E00EB57F3D13}" dt="2020-10-26T13:01:15.333" v="1298" actId="1076"/>
          <ac:spMkLst>
            <pc:docMk/>
            <pc:sldMk cId="995332101" sldId="374"/>
            <ac:spMk id="7" creationId="{D9048BA3-7891-42B4-A796-CC9B4519B539}"/>
          </ac:spMkLst>
        </pc:spChg>
        <pc:spChg chg="add mod ord">
          <ac:chgData name="kato yoko" userId="05faeffd7c2f10e3" providerId="LiveId" clId="{EA55D76F-5453-48E4-8D80-E00EB57F3D13}" dt="2020-10-26T11:13:02.181" v="422" actId="1076"/>
          <ac:spMkLst>
            <pc:docMk/>
            <pc:sldMk cId="995332101" sldId="374"/>
            <ac:spMk id="9" creationId="{AE3BCEC4-147E-4460-B3BD-51F265427A27}"/>
          </ac:spMkLst>
        </pc:spChg>
        <pc:spChg chg="add mod">
          <ac:chgData name="kato yoko" userId="05faeffd7c2f10e3" providerId="LiveId" clId="{EA55D76F-5453-48E4-8D80-E00EB57F3D13}" dt="2020-10-26T13:01:12.004" v="1297" actId="1076"/>
          <ac:spMkLst>
            <pc:docMk/>
            <pc:sldMk cId="995332101" sldId="374"/>
            <ac:spMk id="11" creationId="{F6A61828-F6EB-42AA-A7A1-0CA1F0AFBD20}"/>
          </ac:spMkLst>
        </pc:spChg>
        <pc:spChg chg="add mod">
          <ac:chgData name="kato yoko" userId="05faeffd7c2f10e3" providerId="LiveId" clId="{EA55D76F-5453-48E4-8D80-E00EB57F3D13}" dt="2020-10-26T13:01:21.044" v="1299" actId="1076"/>
          <ac:spMkLst>
            <pc:docMk/>
            <pc:sldMk cId="995332101" sldId="374"/>
            <ac:spMk id="13" creationId="{D264926A-6AD0-49BC-A6FE-7FA55DD6160C}"/>
          </ac:spMkLst>
        </pc:spChg>
        <pc:picChg chg="add del mod">
          <ac:chgData name="kato yoko" userId="05faeffd7c2f10e3" providerId="LiveId" clId="{EA55D76F-5453-48E4-8D80-E00EB57F3D13}" dt="2020-10-25T22:49:22.203" v="7" actId="21"/>
          <ac:picMkLst>
            <pc:docMk/>
            <pc:sldMk cId="995332101" sldId="374"/>
            <ac:picMk id="3" creationId="{B4A8B290-1DF2-4AB0-ADA0-8C06AD7B059A}"/>
          </ac:picMkLst>
        </pc:picChg>
        <pc:picChg chg="add del">
          <ac:chgData name="kato yoko" userId="05faeffd7c2f10e3" providerId="LiveId" clId="{EA55D76F-5453-48E4-8D80-E00EB57F3D13}" dt="2020-10-25T22:52:54.787" v="59" actId="22"/>
          <ac:picMkLst>
            <pc:docMk/>
            <pc:sldMk cId="995332101" sldId="374"/>
            <ac:picMk id="6" creationId="{2DB99614-2268-48FB-A447-DDCB04F5528F}"/>
          </ac:picMkLst>
        </pc:picChg>
      </pc:sldChg>
      <pc:sldChg chg="addSp delSp modSp mod modAnim">
        <pc:chgData name="kato yoko" userId="05faeffd7c2f10e3" providerId="LiveId" clId="{EA55D76F-5453-48E4-8D80-E00EB57F3D13}" dt="2020-10-30T10:42:41.779" v="4408" actId="478"/>
        <pc:sldMkLst>
          <pc:docMk/>
          <pc:sldMk cId="391227240" sldId="375"/>
        </pc:sldMkLst>
        <pc:spChg chg="del">
          <ac:chgData name="kato yoko" userId="05faeffd7c2f10e3" providerId="LiveId" clId="{EA55D76F-5453-48E4-8D80-E00EB57F3D13}" dt="2020-10-25T22:53:51.081" v="70" actId="478"/>
          <ac:spMkLst>
            <pc:docMk/>
            <pc:sldMk cId="391227240" sldId="375"/>
            <ac:spMk id="4" creationId="{DD2B87A5-2E10-4517-8E96-248B4F06C24D}"/>
          </ac:spMkLst>
        </pc:spChg>
        <pc:spChg chg="del">
          <ac:chgData name="kato yoko" userId="05faeffd7c2f10e3" providerId="LiveId" clId="{EA55D76F-5453-48E4-8D80-E00EB57F3D13}" dt="2020-10-25T22:54:13.557" v="74" actId="478"/>
          <ac:spMkLst>
            <pc:docMk/>
            <pc:sldMk cId="391227240" sldId="375"/>
            <ac:spMk id="5" creationId="{1A480A1A-32D2-403F-9F3A-BCB2D23C2687}"/>
          </ac:spMkLst>
        </pc:spChg>
        <pc:spChg chg="del">
          <ac:chgData name="kato yoko" userId="05faeffd7c2f10e3" providerId="LiveId" clId="{EA55D76F-5453-48E4-8D80-E00EB57F3D13}" dt="2020-10-25T22:53:51.081" v="70" actId="478"/>
          <ac:spMkLst>
            <pc:docMk/>
            <pc:sldMk cId="391227240" sldId="375"/>
            <ac:spMk id="9" creationId="{C917D1CC-A1A9-4918-A070-7311644C9953}"/>
          </ac:spMkLst>
        </pc:spChg>
        <pc:spChg chg="del">
          <ac:chgData name="kato yoko" userId="05faeffd7c2f10e3" providerId="LiveId" clId="{EA55D76F-5453-48E4-8D80-E00EB57F3D13}" dt="2020-10-25T22:54:13.557" v="74" actId="478"/>
          <ac:spMkLst>
            <pc:docMk/>
            <pc:sldMk cId="391227240" sldId="375"/>
            <ac:spMk id="10" creationId="{FCD59CF5-3670-4D55-ACAA-179B65FB0BC8}"/>
          </ac:spMkLst>
        </pc:spChg>
        <pc:spChg chg="del">
          <ac:chgData name="kato yoko" userId="05faeffd7c2f10e3" providerId="LiveId" clId="{EA55D76F-5453-48E4-8D80-E00EB57F3D13}" dt="2020-10-25T22:53:51.081" v="70" actId="478"/>
          <ac:spMkLst>
            <pc:docMk/>
            <pc:sldMk cId="391227240" sldId="375"/>
            <ac:spMk id="11" creationId="{841808E5-697E-4C12-A057-4A1A86A1D963}"/>
          </ac:spMkLst>
        </pc:spChg>
        <pc:spChg chg="del">
          <ac:chgData name="kato yoko" userId="05faeffd7c2f10e3" providerId="LiveId" clId="{EA55D76F-5453-48E4-8D80-E00EB57F3D13}" dt="2020-10-25T22:53:51.081" v="70" actId="478"/>
          <ac:spMkLst>
            <pc:docMk/>
            <pc:sldMk cId="391227240" sldId="375"/>
            <ac:spMk id="13" creationId="{D5858DB8-3575-486B-8D1D-5CCA1EEF551F}"/>
          </ac:spMkLst>
        </pc:spChg>
        <pc:spChg chg="del">
          <ac:chgData name="kato yoko" userId="05faeffd7c2f10e3" providerId="LiveId" clId="{EA55D76F-5453-48E4-8D80-E00EB57F3D13}" dt="2020-10-25T22:53:51.081" v="70" actId="478"/>
          <ac:spMkLst>
            <pc:docMk/>
            <pc:sldMk cId="391227240" sldId="375"/>
            <ac:spMk id="14" creationId="{8BF81B35-EC0A-4902-A0E8-60DCE0A9C531}"/>
          </ac:spMkLst>
        </pc:spChg>
        <pc:spChg chg="del">
          <ac:chgData name="kato yoko" userId="05faeffd7c2f10e3" providerId="LiveId" clId="{EA55D76F-5453-48E4-8D80-E00EB57F3D13}" dt="2020-10-25T22:53:51.081" v="70" actId="478"/>
          <ac:spMkLst>
            <pc:docMk/>
            <pc:sldMk cId="391227240" sldId="375"/>
            <ac:spMk id="16" creationId="{E66FDEC4-9B73-403B-9887-CAA3426EBAD0}"/>
          </ac:spMkLst>
        </pc:spChg>
        <pc:spChg chg="del">
          <ac:chgData name="kato yoko" userId="05faeffd7c2f10e3" providerId="LiveId" clId="{EA55D76F-5453-48E4-8D80-E00EB57F3D13}" dt="2020-10-25T22:54:13.557" v="74" actId="478"/>
          <ac:spMkLst>
            <pc:docMk/>
            <pc:sldMk cId="391227240" sldId="375"/>
            <ac:spMk id="17" creationId="{FD72E998-81D6-4BB7-A5ED-DF2DF08FF77E}"/>
          </ac:spMkLst>
        </pc:spChg>
        <pc:spChg chg="del">
          <ac:chgData name="kato yoko" userId="05faeffd7c2f10e3" providerId="LiveId" clId="{EA55D76F-5453-48E4-8D80-E00EB57F3D13}" dt="2020-10-25T22:54:13.557" v="74" actId="478"/>
          <ac:spMkLst>
            <pc:docMk/>
            <pc:sldMk cId="391227240" sldId="375"/>
            <ac:spMk id="18" creationId="{F85B3463-8E8D-4849-B86C-A19F14D1F7D0}"/>
          </ac:spMkLst>
        </pc:spChg>
        <pc:spChg chg="add del mod">
          <ac:chgData name="kato yoko" userId="05faeffd7c2f10e3" providerId="LiveId" clId="{EA55D76F-5453-48E4-8D80-E00EB57F3D13}" dt="2020-10-26T00:07:36.896" v="92"/>
          <ac:spMkLst>
            <pc:docMk/>
            <pc:sldMk cId="391227240" sldId="375"/>
            <ac:spMk id="19" creationId="{EB96ABC3-DBD3-478A-9595-82C64E68FC2F}"/>
          </ac:spMkLst>
        </pc:spChg>
        <pc:spChg chg="add mod">
          <ac:chgData name="kato yoko" userId="05faeffd7c2f10e3" providerId="LiveId" clId="{EA55D76F-5453-48E4-8D80-E00EB57F3D13}" dt="2020-10-26T03:26:25.545" v="223" actId="1076"/>
          <ac:spMkLst>
            <pc:docMk/>
            <pc:sldMk cId="391227240" sldId="375"/>
            <ac:spMk id="20" creationId="{1AF94F7D-B6B0-497C-B57C-6D477F5D9619}"/>
          </ac:spMkLst>
        </pc:spChg>
        <pc:spChg chg="add mod">
          <ac:chgData name="kato yoko" userId="05faeffd7c2f10e3" providerId="LiveId" clId="{EA55D76F-5453-48E4-8D80-E00EB57F3D13}" dt="2020-10-26T03:26:25.545" v="223" actId="1076"/>
          <ac:spMkLst>
            <pc:docMk/>
            <pc:sldMk cId="391227240" sldId="375"/>
            <ac:spMk id="22" creationId="{268E40EE-B8BF-4050-B9FE-9972B7603F7C}"/>
          </ac:spMkLst>
        </pc:spChg>
        <pc:spChg chg="add mod">
          <ac:chgData name="kato yoko" userId="05faeffd7c2f10e3" providerId="LiveId" clId="{EA55D76F-5453-48E4-8D80-E00EB57F3D13}" dt="2020-10-26T03:26:25.545" v="223" actId="1076"/>
          <ac:spMkLst>
            <pc:docMk/>
            <pc:sldMk cId="391227240" sldId="375"/>
            <ac:spMk id="23" creationId="{0EE8B87B-46B5-4EFF-84F0-E9768A3AA744}"/>
          </ac:spMkLst>
        </pc:spChg>
        <pc:spChg chg="add mod">
          <ac:chgData name="kato yoko" userId="05faeffd7c2f10e3" providerId="LiveId" clId="{EA55D76F-5453-48E4-8D80-E00EB57F3D13}" dt="2020-10-26T03:26:25.545" v="223" actId="1076"/>
          <ac:spMkLst>
            <pc:docMk/>
            <pc:sldMk cId="391227240" sldId="375"/>
            <ac:spMk id="24" creationId="{6746F2ED-6F2A-4C29-9602-8597A0EA57ED}"/>
          </ac:spMkLst>
        </pc:spChg>
        <pc:spChg chg="add mod">
          <ac:chgData name="kato yoko" userId="05faeffd7c2f10e3" providerId="LiveId" clId="{EA55D76F-5453-48E4-8D80-E00EB57F3D13}" dt="2020-10-26T03:26:25.545" v="223" actId="1076"/>
          <ac:spMkLst>
            <pc:docMk/>
            <pc:sldMk cId="391227240" sldId="375"/>
            <ac:spMk id="26" creationId="{7538DF7F-8E69-44C8-BE75-F80D6C5BA628}"/>
          </ac:spMkLst>
        </pc:spChg>
        <pc:spChg chg="add mod">
          <ac:chgData name="kato yoko" userId="05faeffd7c2f10e3" providerId="LiveId" clId="{EA55D76F-5453-48E4-8D80-E00EB57F3D13}" dt="2020-10-26T10:43:46.293" v="359" actId="1076"/>
          <ac:spMkLst>
            <pc:docMk/>
            <pc:sldMk cId="391227240" sldId="375"/>
            <ac:spMk id="32" creationId="{667A085E-DE10-4B48-B8B5-C1800277BE7C}"/>
          </ac:spMkLst>
        </pc:spChg>
        <pc:spChg chg="add mod">
          <ac:chgData name="kato yoko" userId="05faeffd7c2f10e3" providerId="LiveId" clId="{EA55D76F-5453-48E4-8D80-E00EB57F3D13}" dt="2020-10-26T11:08:16.876" v="405" actId="1035"/>
          <ac:spMkLst>
            <pc:docMk/>
            <pc:sldMk cId="391227240" sldId="375"/>
            <ac:spMk id="33" creationId="{730D7445-5C6C-4FB3-97DB-5C4D233B5B56}"/>
          </ac:spMkLst>
        </pc:spChg>
        <pc:spChg chg="add mod">
          <ac:chgData name="kato yoko" userId="05faeffd7c2f10e3" providerId="LiveId" clId="{EA55D76F-5453-48E4-8D80-E00EB57F3D13}" dt="2020-10-26T10:37:20.901" v="327" actId="1076"/>
          <ac:spMkLst>
            <pc:docMk/>
            <pc:sldMk cId="391227240" sldId="375"/>
            <ac:spMk id="34" creationId="{F08A1208-D29A-44EB-B898-139FA269238D}"/>
          </ac:spMkLst>
        </pc:spChg>
        <pc:spChg chg="add mod">
          <ac:chgData name="kato yoko" userId="05faeffd7c2f10e3" providerId="LiveId" clId="{EA55D76F-5453-48E4-8D80-E00EB57F3D13}" dt="2020-10-26T11:08:16.876" v="405" actId="1035"/>
          <ac:spMkLst>
            <pc:docMk/>
            <pc:sldMk cId="391227240" sldId="375"/>
            <ac:spMk id="35" creationId="{E6DC7275-CF6F-483E-9481-62218F34B089}"/>
          </ac:spMkLst>
        </pc:spChg>
        <pc:spChg chg="del">
          <ac:chgData name="kato yoko" userId="05faeffd7c2f10e3" providerId="LiveId" clId="{EA55D76F-5453-48E4-8D80-E00EB57F3D13}" dt="2020-10-25T22:53:51.081" v="70" actId="478"/>
          <ac:spMkLst>
            <pc:docMk/>
            <pc:sldMk cId="391227240" sldId="375"/>
            <ac:spMk id="40" creationId="{4A8D97DE-ECD7-4321-B738-A9DF6A24B883}"/>
          </ac:spMkLst>
        </pc:spChg>
        <pc:spChg chg="add mod">
          <ac:chgData name="kato yoko" userId="05faeffd7c2f10e3" providerId="LiveId" clId="{EA55D76F-5453-48E4-8D80-E00EB57F3D13}" dt="2020-10-26T10:45:31.519" v="368" actId="1076"/>
          <ac:spMkLst>
            <pc:docMk/>
            <pc:sldMk cId="391227240" sldId="375"/>
            <ac:spMk id="41" creationId="{4767A9D8-E750-4F5E-B9A8-E5FFE8EF384F}"/>
          </ac:spMkLst>
        </pc:spChg>
        <pc:spChg chg="del">
          <ac:chgData name="kato yoko" userId="05faeffd7c2f10e3" providerId="LiveId" clId="{EA55D76F-5453-48E4-8D80-E00EB57F3D13}" dt="2020-10-25T22:53:51.081" v="70" actId="478"/>
          <ac:spMkLst>
            <pc:docMk/>
            <pc:sldMk cId="391227240" sldId="375"/>
            <ac:spMk id="42" creationId="{0FE31246-8DD4-4E2D-9699-88B2289FBF18}"/>
          </ac:spMkLst>
        </pc:spChg>
        <pc:spChg chg="add mod">
          <ac:chgData name="kato yoko" userId="05faeffd7c2f10e3" providerId="LiveId" clId="{EA55D76F-5453-48E4-8D80-E00EB57F3D13}" dt="2020-10-26T10:45:57.028" v="371" actId="1076"/>
          <ac:spMkLst>
            <pc:docMk/>
            <pc:sldMk cId="391227240" sldId="375"/>
            <ac:spMk id="50" creationId="{A8FB57E2-8EA1-4573-A093-079D835DE700}"/>
          </ac:spMkLst>
        </pc:spChg>
        <pc:spChg chg="add mod">
          <ac:chgData name="kato yoko" userId="05faeffd7c2f10e3" providerId="LiveId" clId="{EA55D76F-5453-48E4-8D80-E00EB57F3D13}" dt="2020-10-26T11:07:28.767" v="388" actId="1076"/>
          <ac:spMkLst>
            <pc:docMk/>
            <pc:sldMk cId="391227240" sldId="375"/>
            <ac:spMk id="52" creationId="{82AAE1F6-DA46-4699-8095-F54A80C1882A}"/>
          </ac:spMkLst>
        </pc:spChg>
        <pc:spChg chg="add mod">
          <ac:chgData name="kato yoko" userId="05faeffd7c2f10e3" providerId="LiveId" clId="{EA55D76F-5453-48E4-8D80-E00EB57F3D13}" dt="2020-10-26T11:07:28.767" v="388" actId="1076"/>
          <ac:spMkLst>
            <pc:docMk/>
            <pc:sldMk cId="391227240" sldId="375"/>
            <ac:spMk id="53" creationId="{E248026F-F8B2-4099-BBF4-E157A1464482}"/>
          </ac:spMkLst>
        </pc:spChg>
        <pc:graphicFrameChg chg="add del modGraphic">
          <ac:chgData name="kato yoko" userId="05faeffd7c2f10e3" providerId="LiveId" clId="{EA55D76F-5453-48E4-8D80-E00EB57F3D13}" dt="2020-10-30T10:42:41.779" v="4408" actId="478"/>
          <ac:graphicFrameMkLst>
            <pc:docMk/>
            <pc:sldMk cId="391227240" sldId="375"/>
            <ac:graphicFrameMk id="3" creationId="{AE9B6FAB-A9CF-4BA5-AAE5-8CA9C7343442}"/>
          </ac:graphicFrameMkLst>
        </pc:graphicFrameChg>
        <pc:picChg chg="del">
          <ac:chgData name="kato yoko" userId="05faeffd7c2f10e3" providerId="LiveId" clId="{EA55D76F-5453-48E4-8D80-E00EB57F3D13}" dt="2020-10-25T22:54:08.461" v="73" actId="478"/>
          <ac:picMkLst>
            <pc:docMk/>
            <pc:sldMk cId="391227240" sldId="375"/>
            <ac:picMk id="2" creationId="{06F59E30-E7A7-4B56-AC65-6A45AC61532B}"/>
          </ac:picMkLst>
        </pc:picChg>
        <pc:picChg chg="del">
          <ac:chgData name="kato yoko" userId="05faeffd7c2f10e3" providerId="LiveId" clId="{EA55D76F-5453-48E4-8D80-E00EB57F3D13}" dt="2020-10-25T22:53:51.081" v="70" actId="478"/>
          <ac:picMkLst>
            <pc:docMk/>
            <pc:sldMk cId="391227240" sldId="375"/>
            <ac:picMk id="6" creationId="{9676A844-BAC7-449A-A0E6-E3C4002DB629}"/>
          </ac:picMkLst>
        </pc:picChg>
        <pc:picChg chg="add del mod">
          <ac:chgData name="kato yoko" userId="05faeffd7c2f10e3" providerId="LiveId" clId="{EA55D76F-5453-48E4-8D80-E00EB57F3D13}" dt="2020-10-26T00:06:50.497" v="84" actId="478"/>
          <ac:picMkLst>
            <pc:docMk/>
            <pc:sldMk cId="391227240" sldId="375"/>
            <ac:picMk id="7" creationId="{E012002F-E38C-4AB0-9014-044E610C34D9}"/>
          </ac:picMkLst>
        </pc:picChg>
        <pc:picChg chg="del">
          <ac:chgData name="kato yoko" userId="05faeffd7c2f10e3" providerId="LiveId" clId="{EA55D76F-5453-48E4-8D80-E00EB57F3D13}" dt="2020-10-25T22:53:51.081" v="70" actId="478"/>
          <ac:picMkLst>
            <pc:docMk/>
            <pc:sldMk cId="391227240" sldId="375"/>
            <ac:picMk id="8" creationId="{B4611AA0-09A2-451B-9674-C7512BBD938D}"/>
          </ac:picMkLst>
        </pc:picChg>
        <pc:picChg chg="del mod">
          <ac:chgData name="kato yoko" userId="05faeffd7c2f10e3" providerId="LiveId" clId="{EA55D76F-5453-48E4-8D80-E00EB57F3D13}" dt="2020-10-25T22:54:17.297" v="76" actId="478"/>
          <ac:picMkLst>
            <pc:docMk/>
            <pc:sldMk cId="391227240" sldId="375"/>
            <ac:picMk id="12" creationId="{941BB1FB-0E65-4433-9682-D7F646296C35}"/>
          </ac:picMkLst>
        </pc:picChg>
        <pc:picChg chg="add mod">
          <ac:chgData name="kato yoko" userId="05faeffd7c2f10e3" providerId="LiveId" clId="{EA55D76F-5453-48E4-8D80-E00EB57F3D13}" dt="2020-10-26T03:26:25.545" v="223" actId="1076"/>
          <ac:picMkLst>
            <pc:docMk/>
            <pc:sldMk cId="391227240" sldId="375"/>
            <ac:picMk id="15" creationId="{07227C29-FFA2-4412-A361-60764EF56942}"/>
          </ac:picMkLst>
        </pc:picChg>
        <pc:picChg chg="add mod">
          <ac:chgData name="kato yoko" userId="05faeffd7c2f10e3" providerId="LiveId" clId="{EA55D76F-5453-48E4-8D80-E00EB57F3D13}" dt="2020-10-26T10:35:42.011" v="303" actId="1076"/>
          <ac:picMkLst>
            <pc:docMk/>
            <pc:sldMk cId="391227240" sldId="375"/>
            <ac:picMk id="30" creationId="{915AC7BF-E77E-46EB-8CE7-7C033BDF3114}"/>
          </ac:picMkLst>
        </pc:picChg>
        <pc:picChg chg="add mod">
          <ac:chgData name="kato yoko" userId="05faeffd7c2f10e3" providerId="LiveId" clId="{EA55D76F-5453-48E4-8D80-E00EB57F3D13}" dt="2020-10-26T10:35:40.098" v="302" actId="1076"/>
          <ac:picMkLst>
            <pc:docMk/>
            <pc:sldMk cId="391227240" sldId="375"/>
            <ac:picMk id="39" creationId="{46243583-9DB0-496F-9BC6-5AB5BC621ECD}"/>
          </ac:picMkLst>
        </pc:picChg>
        <pc:picChg chg="add mod">
          <ac:chgData name="kato yoko" userId="05faeffd7c2f10e3" providerId="LiveId" clId="{EA55D76F-5453-48E4-8D80-E00EB57F3D13}" dt="2020-10-26T10:38:13.383" v="331" actId="1076"/>
          <ac:picMkLst>
            <pc:docMk/>
            <pc:sldMk cId="391227240" sldId="375"/>
            <ac:picMk id="45" creationId="{3D31793B-6640-4201-835D-903597940EA3}"/>
          </ac:picMkLst>
        </pc:picChg>
        <pc:picChg chg="add mod">
          <ac:chgData name="kato yoko" userId="05faeffd7c2f10e3" providerId="LiveId" clId="{EA55D76F-5453-48E4-8D80-E00EB57F3D13}" dt="2020-10-26T10:41:00.492" v="337" actId="1076"/>
          <ac:picMkLst>
            <pc:docMk/>
            <pc:sldMk cId="391227240" sldId="375"/>
            <ac:picMk id="48" creationId="{0875AC1B-74DB-4E0D-8CD9-21B51FFC2E1D}"/>
          </ac:picMkLst>
        </pc:picChg>
        <pc:cxnChg chg="del">
          <ac:chgData name="kato yoko" userId="05faeffd7c2f10e3" providerId="LiveId" clId="{EA55D76F-5453-48E4-8D80-E00EB57F3D13}" dt="2020-10-25T22:54:00.620" v="71" actId="478"/>
          <ac:cxnSpMkLst>
            <pc:docMk/>
            <pc:sldMk cId="391227240" sldId="375"/>
            <ac:cxnSpMk id="46" creationId="{50034177-E564-4D1E-8391-D1446AC1BE86}"/>
          </ac:cxnSpMkLst>
        </pc:cxnChg>
      </pc:sldChg>
      <pc:sldChg chg="addSp delSp modSp mod ord delAnim modAnim">
        <pc:chgData name="kato yoko" userId="05faeffd7c2f10e3" providerId="LiveId" clId="{EA55D76F-5453-48E4-8D80-E00EB57F3D13}" dt="2020-10-26T12:59:59.733" v="1287" actId="1035"/>
        <pc:sldMkLst>
          <pc:docMk/>
          <pc:sldMk cId="3062963874" sldId="376"/>
        </pc:sldMkLst>
        <pc:spChg chg="add mod">
          <ac:chgData name="kato yoko" userId="05faeffd7c2f10e3" providerId="LiveId" clId="{EA55D76F-5453-48E4-8D80-E00EB57F3D13}" dt="2020-10-26T11:39:11.315" v="662" actId="1076"/>
          <ac:spMkLst>
            <pc:docMk/>
            <pc:sldMk cId="3062963874" sldId="376"/>
            <ac:spMk id="7" creationId="{737E58DF-24A7-4145-9BDF-8593118017F7}"/>
          </ac:spMkLst>
        </pc:spChg>
        <pc:spChg chg="add mod">
          <ac:chgData name="kato yoko" userId="05faeffd7c2f10e3" providerId="LiveId" clId="{EA55D76F-5453-48E4-8D80-E00EB57F3D13}" dt="2020-10-26T11:39:14.457" v="666" actId="1036"/>
          <ac:spMkLst>
            <pc:docMk/>
            <pc:sldMk cId="3062963874" sldId="376"/>
            <ac:spMk id="8" creationId="{F7EB78FF-4BF4-47E2-8110-3CA17BB10201}"/>
          </ac:spMkLst>
        </pc:spChg>
        <pc:spChg chg="add mod">
          <ac:chgData name="kato yoko" userId="05faeffd7c2f10e3" providerId="LiveId" clId="{EA55D76F-5453-48E4-8D80-E00EB57F3D13}" dt="2020-10-26T12:57:24.021" v="1162" actId="1076"/>
          <ac:spMkLst>
            <pc:docMk/>
            <pc:sldMk cId="3062963874" sldId="376"/>
            <ac:spMk id="9" creationId="{ED22776E-673E-4EBA-B7C5-0AF957C73469}"/>
          </ac:spMkLst>
        </pc:spChg>
        <pc:spChg chg="add del mod">
          <ac:chgData name="kato yoko" userId="05faeffd7c2f10e3" providerId="LiveId" clId="{EA55D76F-5453-48E4-8D80-E00EB57F3D13}" dt="2020-10-26T12:57:03.515" v="1159" actId="478"/>
          <ac:spMkLst>
            <pc:docMk/>
            <pc:sldMk cId="3062963874" sldId="376"/>
            <ac:spMk id="10" creationId="{A9BFB2E0-2BFC-4046-BFDD-F905BFDF1B3F}"/>
          </ac:spMkLst>
        </pc:spChg>
        <pc:spChg chg="add mod">
          <ac:chgData name="kato yoko" userId="05faeffd7c2f10e3" providerId="LiveId" clId="{EA55D76F-5453-48E4-8D80-E00EB57F3D13}" dt="2020-10-26T12:57:24.021" v="1162" actId="1076"/>
          <ac:spMkLst>
            <pc:docMk/>
            <pc:sldMk cId="3062963874" sldId="376"/>
            <ac:spMk id="11" creationId="{C8B0D82C-91B4-4611-BD00-838E2D7BD3E3}"/>
          </ac:spMkLst>
        </pc:spChg>
        <pc:spChg chg="add mod">
          <ac:chgData name="kato yoko" userId="05faeffd7c2f10e3" providerId="LiveId" clId="{EA55D76F-5453-48E4-8D80-E00EB57F3D13}" dt="2020-10-26T12:57:24.021" v="1162" actId="1076"/>
          <ac:spMkLst>
            <pc:docMk/>
            <pc:sldMk cId="3062963874" sldId="376"/>
            <ac:spMk id="12" creationId="{E67635DF-17F0-4AE7-8042-7BFA3ED3B0CE}"/>
          </ac:spMkLst>
        </pc:spChg>
        <pc:spChg chg="add del mod">
          <ac:chgData name="kato yoko" userId="05faeffd7c2f10e3" providerId="LiveId" clId="{EA55D76F-5453-48E4-8D80-E00EB57F3D13}" dt="2020-10-26T12:57:10.258" v="1161" actId="478"/>
          <ac:spMkLst>
            <pc:docMk/>
            <pc:sldMk cId="3062963874" sldId="376"/>
            <ac:spMk id="13" creationId="{14913C32-B890-4351-B938-079BF5C3CE1D}"/>
          </ac:spMkLst>
        </pc:spChg>
        <pc:spChg chg="add mod">
          <ac:chgData name="kato yoko" userId="05faeffd7c2f10e3" providerId="LiveId" clId="{EA55D76F-5453-48E4-8D80-E00EB57F3D13}" dt="2020-10-26T12:58:17.903" v="1205" actId="1037"/>
          <ac:spMkLst>
            <pc:docMk/>
            <pc:sldMk cId="3062963874" sldId="376"/>
            <ac:spMk id="14" creationId="{F1622DDA-E548-46A4-AFBB-459660490B93}"/>
          </ac:spMkLst>
        </pc:spChg>
        <pc:spChg chg="add mod">
          <ac:chgData name="kato yoko" userId="05faeffd7c2f10e3" providerId="LiveId" clId="{EA55D76F-5453-48E4-8D80-E00EB57F3D13}" dt="2020-10-26T12:58:12.880" v="1198" actId="1076"/>
          <ac:spMkLst>
            <pc:docMk/>
            <pc:sldMk cId="3062963874" sldId="376"/>
            <ac:spMk id="15" creationId="{598B9272-AB59-4D30-ABE8-4157242F80E0}"/>
          </ac:spMkLst>
        </pc:spChg>
        <pc:spChg chg="add mod">
          <ac:chgData name="kato yoko" userId="05faeffd7c2f10e3" providerId="LiveId" clId="{EA55D76F-5453-48E4-8D80-E00EB57F3D13}" dt="2020-10-26T12:58:29.888" v="1217" actId="1076"/>
          <ac:spMkLst>
            <pc:docMk/>
            <pc:sldMk cId="3062963874" sldId="376"/>
            <ac:spMk id="16" creationId="{179459EF-CD85-44A0-9286-B1B4837A17F2}"/>
          </ac:spMkLst>
        </pc:spChg>
        <pc:spChg chg="add mod">
          <ac:chgData name="kato yoko" userId="05faeffd7c2f10e3" providerId="LiveId" clId="{EA55D76F-5453-48E4-8D80-E00EB57F3D13}" dt="2020-10-26T12:58:56.851" v="1235" actId="1035"/>
          <ac:spMkLst>
            <pc:docMk/>
            <pc:sldMk cId="3062963874" sldId="376"/>
            <ac:spMk id="17" creationId="{9F846F77-AFD4-4A44-8B8A-4DFBD1B3043C}"/>
          </ac:spMkLst>
        </pc:spChg>
        <pc:spChg chg="add mod">
          <ac:chgData name="kato yoko" userId="05faeffd7c2f10e3" providerId="LiveId" clId="{EA55D76F-5453-48E4-8D80-E00EB57F3D13}" dt="2020-10-26T12:59:13.410" v="1246" actId="207"/>
          <ac:spMkLst>
            <pc:docMk/>
            <pc:sldMk cId="3062963874" sldId="376"/>
            <ac:spMk id="18" creationId="{BD6B61C5-8FE8-49D2-8AE2-44648357E321}"/>
          </ac:spMkLst>
        </pc:spChg>
        <pc:spChg chg="add mod">
          <ac:chgData name="kato yoko" userId="05faeffd7c2f10e3" providerId="LiveId" clId="{EA55D76F-5453-48E4-8D80-E00EB57F3D13}" dt="2020-10-26T12:59:30.607" v="1261" actId="1076"/>
          <ac:spMkLst>
            <pc:docMk/>
            <pc:sldMk cId="3062963874" sldId="376"/>
            <ac:spMk id="19" creationId="{EE753930-A9B2-4284-AD77-0C321E13FCE4}"/>
          </ac:spMkLst>
        </pc:spChg>
        <pc:spChg chg="del">
          <ac:chgData name="kato yoko" userId="05faeffd7c2f10e3" providerId="LiveId" clId="{EA55D76F-5453-48E4-8D80-E00EB57F3D13}" dt="2020-10-26T11:08:44.872" v="407" actId="478"/>
          <ac:spMkLst>
            <pc:docMk/>
            <pc:sldMk cId="3062963874" sldId="376"/>
            <ac:spMk id="20" creationId="{8D2F2A1E-BBCE-4403-82D8-3F7C4B0B7425}"/>
          </ac:spMkLst>
        </pc:spChg>
        <pc:spChg chg="add mod">
          <ac:chgData name="kato yoko" userId="05faeffd7c2f10e3" providerId="LiveId" clId="{EA55D76F-5453-48E4-8D80-E00EB57F3D13}" dt="2020-10-26T12:59:44.519" v="1271" actId="1076"/>
          <ac:spMkLst>
            <pc:docMk/>
            <pc:sldMk cId="3062963874" sldId="376"/>
            <ac:spMk id="21" creationId="{F21C4C6F-BF8E-4565-9AE9-972CD336F391}"/>
          </ac:spMkLst>
        </pc:spChg>
        <pc:spChg chg="add mod">
          <ac:chgData name="kato yoko" userId="05faeffd7c2f10e3" providerId="LiveId" clId="{EA55D76F-5453-48E4-8D80-E00EB57F3D13}" dt="2020-10-26T12:59:59.733" v="1287" actId="1035"/>
          <ac:spMkLst>
            <pc:docMk/>
            <pc:sldMk cId="3062963874" sldId="376"/>
            <ac:spMk id="23" creationId="{15B5557E-F2C1-4319-B5CF-8E8E94178CA2}"/>
          </ac:spMkLst>
        </pc:spChg>
        <pc:spChg chg="del">
          <ac:chgData name="kato yoko" userId="05faeffd7c2f10e3" providerId="LiveId" clId="{EA55D76F-5453-48E4-8D80-E00EB57F3D13}" dt="2020-10-26T11:08:44.872" v="407" actId="478"/>
          <ac:spMkLst>
            <pc:docMk/>
            <pc:sldMk cId="3062963874" sldId="376"/>
            <ac:spMk id="24" creationId="{215AE72D-3E0C-4565-BCA5-6ED9F23B522C}"/>
          </ac:spMkLst>
        </pc:spChg>
        <pc:spChg chg="del">
          <ac:chgData name="kato yoko" userId="05faeffd7c2f10e3" providerId="LiveId" clId="{EA55D76F-5453-48E4-8D80-E00EB57F3D13}" dt="2020-10-26T11:08:44.872" v="407" actId="478"/>
          <ac:spMkLst>
            <pc:docMk/>
            <pc:sldMk cId="3062963874" sldId="376"/>
            <ac:spMk id="26" creationId="{F7D91DA8-86E3-4C4C-B3F4-940836F91220}"/>
          </ac:spMkLst>
        </pc:spChg>
        <pc:spChg chg="del">
          <ac:chgData name="kato yoko" userId="05faeffd7c2f10e3" providerId="LiveId" clId="{EA55D76F-5453-48E4-8D80-E00EB57F3D13}" dt="2020-10-26T11:08:44.872" v="407" actId="478"/>
          <ac:spMkLst>
            <pc:docMk/>
            <pc:sldMk cId="3062963874" sldId="376"/>
            <ac:spMk id="27" creationId="{0F85DD8A-BB82-4212-A1A0-D7510721F306}"/>
          </ac:spMkLst>
        </pc:spChg>
        <pc:spChg chg="del">
          <ac:chgData name="kato yoko" userId="05faeffd7c2f10e3" providerId="LiveId" clId="{EA55D76F-5453-48E4-8D80-E00EB57F3D13}" dt="2020-10-26T11:08:44.872" v="407" actId="478"/>
          <ac:spMkLst>
            <pc:docMk/>
            <pc:sldMk cId="3062963874" sldId="376"/>
            <ac:spMk id="28" creationId="{2327570D-E88C-45ED-8659-CEEAD5FD4BAA}"/>
          </ac:spMkLst>
        </pc:spChg>
        <pc:spChg chg="del">
          <ac:chgData name="kato yoko" userId="05faeffd7c2f10e3" providerId="LiveId" clId="{EA55D76F-5453-48E4-8D80-E00EB57F3D13}" dt="2020-10-26T11:08:44.872" v="407" actId="478"/>
          <ac:spMkLst>
            <pc:docMk/>
            <pc:sldMk cId="3062963874" sldId="376"/>
            <ac:spMk id="29" creationId="{8683675A-6693-4726-95E0-1B911183D213}"/>
          </ac:spMkLst>
        </pc:spChg>
        <pc:spChg chg="del">
          <ac:chgData name="kato yoko" userId="05faeffd7c2f10e3" providerId="LiveId" clId="{EA55D76F-5453-48E4-8D80-E00EB57F3D13}" dt="2020-10-26T11:08:44.872" v="407" actId="478"/>
          <ac:spMkLst>
            <pc:docMk/>
            <pc:sldMk cId="3062963874" sldId="376"/>
            <ac:spMk id="30" creationId="{192C6A74-3EB9-4F4C-A500-126E5BF88866}"/>
          </ac:spMkLst>
        </pc:spChg>
        <pc:spChg chg="del">
          <ac:chgData name="kato yoko" userId="05faeffd7c2f10e3" providerId="LiveId" clId="{EA55D76F-5453-48E4-8D80-E00EB57F3D13}" dt="2020-10-26T11:08:44.872" v="407" actId="478"/>
          <ac:spMkLst>
            <pc:docMk/>
            <pc:sldMk cId="3062963874" sldId="376"/>
            <ac:spMk id="31" creationId="{D088917E-F648-4242-A715-60B56D5377C7}"/>
          </ac:spMkLst>
        </pc:spChg>
        <pc:spChg chg="del">
          <ac:chgData name="kato yoko" userId="05faeffd7c2f10e3" providerId="LiveId" clId="{EA55D76F-5453-48E4-8D80-E00EB57F3D13}" dt="2020-10-26T11:08:44.872" v="407" actId="478"/>
          <ac:spMkLst>
            <pc:docMk/>
            <pc:sldMk cId="3062963874" sldId="376"/>
            <ac:spMk id="33" creationId="{947B41F0-7D0E-4905-A32D-3CBF002903DD}"/>
          </ac:spMkLst>
        </pc:spChg>
        <pc:spChg chg="del">
          <ac:chgData name="kato yoko" userId="05faeffd7c2f10e3" providerId="LiveId" clId="{EA55D76F-5453-48E4-8D80-E00EB57F3D13}" dt="2020-10-26T11:08:44.872" v="407" actId="478"/>
          <ac:spMkLst>
            <pc:docMk/>
            <pc:sldMk cId="3062963874" sldId="376"/>
            <ac:spMk id="34" creationId="{7EFC8354-29B2-4229-87FF-ACE20B44F6B8}"/>
          </ac:spMkLst>
        </pc:spChg>
        <pc:spChg chg="del">
          <ac:chgData name="kato yoko" userId="05faeffd7c2f10e3" providerId="LiveId" clId="{EA55D76F-5453-48E4-8D80-E00EB57F3D13}" dt="2020-10-26T11:08:44.872" v="407" actId="478"/>
          <ac:spMkLst>
            <pc:docMk/>
            <pc:sldMk cId="3062963874" sldId="376"/>
            <ac:spMk id="38" creationId="{D3F0A762-9DDB-46D6-9489-75A01CAFFC28}"/>
          </ac:spMkLst>
        </pc:spChg>
        <pc:spChg chg="add mod">
          <ac:chgData name="kato yoko" userId="05faeffd7c2f10e3" providerId="LiveId" clId="{EA55D76F-5453-48E4-8D80-E00EB57F3D13}" dt="2020-10-26T12:57:44.660" v="1171" actId="1076"/>
          <ac:spMkLst>
            <pc:docMk/>
            <pc:sldMk cId="3062963874" sldId="376"/>
            <ac:spMk id="42" creationId="{22E20B94-DE48-41DE-B0C7-C5EB361BB959}"/>
          </ac:spMkLst>
        </pc:spChg>
        <pc:spChg chg="del">
          <ac:chgData name="kato yoko" userId="05faeffd7c2f10e3" providerId="LiveId" clId="{EA55D76F-5453-48E4-8D80-E00EB57F3D13}" dt="2020-10-26T11:08:44.872" v="407" actId="478"/>
          <ac:spMkLst>
            <pc:docMk/>
            <pc:sldMk cId="3062963874" sldId="376"/>
            <ac:spMk id="44" creationId="{41FECD3E-5E74-43BE-941F-0AD7A76B3CA9}"/>
          </ac:spMkLst>
        </pc:spChg>
        <pc:spChg chg="del">
          <ac:chgData name="kato yoko" userId="05faeffd7c2f10e3" providerId="LiveId" clId="{EA55D76F-5453-48E4-8D80-E00EB57F3D13}" dt="2020-10-26T11:08:44.872" v="407" actId="478"/>
          <ac:spMkLst>
            <pc:docMk/>
            <pc:sldMk cId="3062963874" sldId="376"/>
            <ac:spMk id="48" creationId="{DB105A8D-4129-45B5-8AB1-E920B05C373D}"/>
          </ac:spMkLst>
        </pc:spChg>
        <pc:spChg chg="del">
          <ac:chgData name="kato yoko" userId="05faeffd7c2f10e3" providerId="LiveId" clId="{EA55D76F-5453-48E4-8D80-E00EB57F3D13}" dt="2020-10-26T11:08:44.872" v="407" actId="478"/>
          <ac:spMkLst>
            <pc:docMk/>
            <pc:sldMk cId="3062963874" sldId="376"/>
            <ac:spMk id="50" creationId="{871FAD70-8858-4DD7-ACC8-0E69759F7FA7}"/>
          </ac:spMkLst>
        </pc:spChg>
        <pc:picChg chg="del">
          <ac:chgData name="kato yoko" userId="05faeffd7c2f10e3" providerId="LiveId" clId="{EA55D76F-5453-48E4-8D80-E00EB57F3D13}" dt="2020-10-26T11:08:44.872" v="407" actId="478"/>
          <ac:picMkLst>
            <pc:docMk/>
            <pc:sldMk cId="3062963874" sldId="376"/>
            <ac:picMk id="2" creationId="{393FC2FE-8AED-452B-A81D-C48EDEEC0F58}"/>
          </ac:picMkLst>
        </pc:picChg>
        <pc:picChg chg="add del mod">
          <ac:chgData name="kato yoko" userId="05faeffd7c2f10e3" providerId="LiveId" clId="{EA55D76F-5453-48E4-8D80-E00EB57F3D13}" dt="2020-10-26T11:23:06.904" v="450" actId="478"/>
          <ac:picMkLst>
            <pc:docMk/>
            <pc:sldMk cId="3062963874" sldId="376"/>
            <ac:picMk id="4" creationId="{EF1DC6B8-7D52-4DED-AE3D-977F57B93905}"/>
          </ac:picMkLst>
        </pc:picChg>
        <pc:picChg chg="add mod">
          <ac:chgData name="kato yoko" userId="05faeffd7c2f10e3" providerId="LiveId" clId="{EA55D76F-5453-48E4-8D80-E00EB57F3D13}" dt="2020-10-26T11:29:48.330" v="475" actId="1076"/>
          <ac:picMkLst>
            <pc:docMk/>
            <pc:sldMk cId="3062963874" sldId="376"/>
            <ac:picMk id="6" creationId="{6A65CB04-4FBC-4B02-A1EB-E732C35AEAFE}"/>
          </ac:picMkLst>
        </pc:picChg>
        <pc:picChg chg="del">
          <ac:chgData name="kato yoko" userId="05faeffd7c2f10e3" providerId="LiveId" clId="{EA55D76F-5453-48E4-8D80-E00EB57F3D13}" dt="2020-10-26T11:08:44.872" v="407" actId="478"/>
          <ac:picMkLst>
            <pc:docMk/>
            <pc:sldMk cId="3062963874" sldId="376"/>
            <ac:picMk id="22" creationId="{0798668F-8297-44D8-A7A6-A58B71F6C999}"/>
          </ac:picMkLst>
        </pc:picChg>
        <pc:picChg chg="del">
          <ac:chgData name="kato yoko" userId="05faeffd7c2f10e3" providerId="LiveId" clId="{EA55D76F-5453-48E4-8D80-E00EB57F3D13}" dt="2020-10-26T11:08:44.872" v="407" actId="478"/>
          <ac:picMkLst>
            <pc:docMk/>
            <pc:sldMk cId="3062963874" sldId="376"/>
            <ac:picMk id="32" creationId="{92F73B5F-3E2D-407B-91DB-7C4A352E6160}"/>
          </ac:picMkLst>
        </pc:picChg>
        <pc:picChg chg="del">
          <ac:chgData name="kato yoko" userId="05faeffd7c2f10e3" providerId="LiveId" clId="{EA55D76F-5453-48E4-8D80-E00EB57F3D13}" dt="2020-10-26T11:08:44.872" v="407" actId="478"/>
          <ac:picMkLst>
            <pc:docMk/>
            <pc:sldMk cId="3062963874" sldId="376"/>
            <ac:picMk id="35" creationId="{A9F6278E-8247-48C0-85B2-110B0EB8C33E}"/>
          </ac:picMkLst>
        </pc:picChg>
        <pc:cxnChg chg="del">
          <ac:chgData name="kato yoko" userId="05faeffd7c2f10e3" providerId="LiveId" clId="{EA55D76F-5453-48E4-8D80-E00EB57F3D13}" dt="2020-10-26T11:08:44.872" v="407" actId="478"/>
          <ac:cxnSpMkLst>
            <pc:docMk/>
            <pc:sldMk cId="3062963874" sldId="376"/>
            <ac:cxnSpMk id="36" creationId="{196CD835-6820-430B-B64C-F9EED713D14F}"/>
          </ac:cxnSpMkLst>
        </pc:cxnChg>
        <pc:cxnChg chg="del">
          <ac:chgData name="kato yoko" userId="05faeffd7c2f10e3" providerId="LiveId" clId="{EA55D76F-5453-48E4-8D80-E00EB57F3D13}" dt="2020-10-26T11:08:44.872" v="407" actId="478"/>
          <ac:cxnSpMkLst>
            <pc:docMk/>
            <pc:sldMk cId="3062963874" sldId="376"/>
            <ac:cxnSpMk id="51" creationId="{A1A7D2F5-9061-4C96-9100-27065A52429D}"/>
          </ac:cxnSpMkLst>
        </pc:cxnChg>
      </pc:sldChg>
      <pc:sldChg chg="del">
        <pc:chgData name="kato yoko" userId="05faeffd7c2f10e3" providerId="LiveId" clId="{EA55D76F-5453-48E4-8D80-E00EB57F3D13}" dt="2020-10-26T11:11:08.816" v="421" actId="2696"/>
        <pc:sldMkLst>
          <pc:docMk/>
          <pc:sldMk cId="3040934060" sldId="377"/>
        </pc:sldMkLst>
      </pc:sldChg>
      <pc:sldChg chg="addSp delSp modSp mod">
        <pc:chgData name="kato yoko" userId="05faeffd7c2f10e3" providerId="LiveId" clId="{EA55D76F-5453-48E4-8D80-E00EB57F3D13}" dt="2020-10-26T22:40:21.277" v="1536" actId="404"/>
        <pc:sldMkLst>
          <pc:docMk/>
          <pc:sldMk cId="1429349695" sldId="378"/>
        </pc:sldMkLst>
        <pc:spChg chg="del">
          <ac:chgData name="kato yoko" userId="05faeffd7c2f10e3" providerId="LiveId" clId="{EA55D76F-5453-48E4-8D80-E00EB57F3D13}" dt="2020-10-26T13:03:39.685" v="1356" actId="478"/>
          <ac:spMkLst>
            <pc:docMk/>
            <pc:sldMk cId="1429349695" sldId="378"/>
            <ac:spMk id="2" creationId="{C70FA773-E7D6-4673-98CF-EC005488A5DB}"/>
          </ac:spMkLst>
        </pc:spChg>
        <pc:spChg chg="mod">
          <ac:chgData name="kato yoko" userId="05faeffd7c2f10e3" providerId="LiveId" clId="{EA55D76F-5453-48E4-8D80-E00EB57F3D13}" dt="2020-10-26T22:25:19.021" v="1377" actId="14100"/>
          <ac:spMkLst>
            <pc:docMk/>
            <pc:sldMk cId="1429349695" sldId="378"/>
            <ac:spMk id="5" creationId="{E2EBC700-56F2-4B0E-AE5C-0B8D81F28C96}"/>
          </ac:spMkLst>
        </pc:spChg>
        <pc:spChg chg="add mod">
          <ac:chgData name="kato yoko" userId="05faeffd7c2f10e3" providerId="LiveId" clId="{EA55D76F-5453-48E4-8D80-E00EB57F3D13}" dt="2020-10-26T22:40:15.702" v="1535"/>
          <ac:spMkLst>
            <pc:docMk/>
            <pc:sldMk cId="1429349695" sldId="378"/>
            <ac:spMk id="6" creationId="{70F00D44-FCD2-4259-AEB8-D40F18F31012}"/>
          </ac:spMkLst>
        </pc:spChg>
        <pc:spChg chg="mod">
          <ac:chgData name="kato yoko" userId="05faeffd7c2f10e3" providerId="LiveId" clId="{EA55D76F-5453-48E4-8D80-E00EB57F3D13}" dt="2020-10-26T22:40:21.277" v="1536" actId="404"/>
          <ac:spMkLst>
            <pc:docMk/>
            <pc:sldMk cId="1429349695" sldId="378"/>
            <ac:spMk id="7" creationId="{D9048BA3-7891-42B4-A796-CC9B4519B539}"/>
          </ac:spMkLst>
        </pc:spChg>
        <pc:picChg chg="add del">
          <ac:chgData name="kato yoko" userId="05faeffd7c2f10e3" providerId="LiveId" clId="{EA55D76F-5453-48E4-8D80-E00EB57F3D13}" dt="2020-10-26T11:08:36.275" v="406" actId="478"/>
          <ac:picMkLst>
            <pc:docMk/>
            <pc:sldMk cId="1429349695" sldId="378"/>
            <ac:picMk id="4" creationId="{BE19CDAA-F76F-46C7-A895-AA8ED7B484C7}"/>
          </ac:picMkLst>
        </pc:picChg>
      </pc:sldChg>
      <pc:sldChg chg="addSp delSp modSp mod delAnim">
        <pc:chgData name="kato yoko" userId="05faeffd7c2f10e3" providerId="LiveId" clId="{EA55D76F-5453-48E4-8D80-E00EB57F3D13}" dt="2020-10-29T12:54:14.958" v="4361" actId="1076"/>
        <pc:sldMkLst>
          <pc:docMk/>
          <pc:sldMk cId="4171697431" sldId="379"/>
        </pc:sldMkLst>
        <pc:spChg chg="del">
          <ac:chgData name="kato yoko" userId="05faeffd7c2f10e3" providerId="LiveId" clId="{EA55D76F-5453-48E4-8D80-E00EB57F3D13}" dt="2020-10-27T01:43:08.936" v="2262" actId="478"/>
          <ac:spMkLst>
            <pc:docMk/>
            <pc:sldMk cId="4171697431" sldId="379"/>
            <ac:spMk id="2" creationId="{40E8D288-BA1D-4378-84D1-C4FEF3C3095A}"/>
          </ac:spMkLst>
        </pc:spChg>
        <pc:spChg chg="del">
          <ac:chgData name="kato yoko" userId="05faeffd7c2f10e3" providerId="LiveId" clId="{EA55D76F-5453-48E4-8D80-E00EB57F3D13}" dt="2020-10-27T01:43:08.936" v="2262" actId="478"/>
          <ac:spMkLst>
            <pc:docMk/>
            <pc:sldMk cId="4171697431" sldId="379"/>
            <ac:spMk id="3" creationId="{898DA594-1E93-45DB-B2F4-612DD3B67A65}"/>
          </ac:spMkLst>
        </pc:spChg>
        <pc:spChg chg="del">
          <ac:chgData name="kato yoko" userId="05faeffd7c2f10e3" providerId="LiveId" clId="{EA55D76F-5453-48E4-8D80-E00EB57F3D13}" dt="2020-10-27T01:43:08.936" v="2262" actId="478"/>
          <ac:spMkLst>
            <pc:docMk/>
            <pc:sldMk cId="4171697431" sldId="379"/>
            <ac:spMk id="4" creationId="{6D0FDDF8-7B33-4902-A390-C679BCABE3AD}"/>
          </ac:spMkLst>
        </pc:spChg>
        <pc:spChg chg="del">
          <ac:chgData name="kato yoko" userId="05faeffd7c2f10e3" providerId="LiveId" clId="{EA55D76F-5453-48E4-8D80-E00EB57F3D13}" dt="2020-10-27T01:43:08.936" v="2262" actId="478"/>
          <ac:spMkLst>
            <pc:docMk/>
            <pc:sldMk cId="4171697431" sldId="379"/>
            <ac:spMk id="5" creationId="{6886FADA-78A5-4993-8931-74D1027211E0}"/>
          </ac:spMkLst>
        </pc:spChg>
        <pc:spChg chg="del">
          <ac:chgData name="kato yoko" userId="05faeffd7c2f10e3" providerId="LiveId" clId="{EA55D76F-5453-48E4-8D80-E00EB57F3D13}" dt="2020-10-27T01:43:08.936" v="2262" actId="478"/>
          <ac:spMkLst>
            <pc:docMk/>
            <pc:sldMk cId="4171697431" sldId="379"/>
            <ac:spMk id="6" creationId="{4F84C261-482B-4979-8EC9-57AC3E0FEF6C}"/>
          </ac:spMkLst>
        </pc:spChg>
        <pc:spChg chg="del">
          <ac:chgData name="kato yoko" userId="05faeffd7c2f10e3" providerId="LiveId" clId="{EA55D76F-5453-48E4-8D80-E00EB57F3D13}" dt="2020-10-27T01:43:08.936" v="2262" actId="478"/>
          <ac:spMkLst>
            <pc:docMk/>
            <pc:sldMk cId="4171697431" sldId="379"/>
            <ac:spMk id="21" creationId="{2DCE0587-969D-44E1-8551-BD646490C949}"/>
          </ac:spMkLst>
        </pc:spChg>
        <pc:spChg chg="del">
          <ac:chgData name="kato yoko" userId="05faeffd7c2f10e3" providerId="LiveId" clId="{EA55D76F-5453-48E4-8D80-E00EB57F3D13}" dt="2020-10-27T01:43:08.936" v="2262" actId="478"/>
          <ac:spMkLst>
            <pc:docMk/>
            <pc:sldMk cId="4171697431" sldId="379"/>
            <ac:spMk id="23" creationId="{DB40A100-F511-4D7C-BA92-466F8CFD3CFE}"/>
          </ac:spMkLst>
        </pc:spChg>
        <pc:spChg chg="del">
          <ac:chgData name="kato yoko" userId="05faeffd7c2f10e3" providerId="LiveId" clId="{EA55D76F-5453-48E4-8D80-E00EB57F3D13}" dt="2020-10-27T01:43:08.936" v="2262" actId="478"/>
          <ac:spMkLst>
            <pc:docMk/>
            <pc:sldMk cId="4171697431" sldId="379"/>
            <ac:spMk id="25" creationId="{BF8C882B-7228-4A47-8BC9-A691318D91F1}"/>
          </ac:spMkLst>
        </pc:spChg>
        <pc:spChg chg="del">
          <ac:chgData name="kato yoko" userId="05faeffd7c2f10e3" providerId="LiveId" clId="{EA55D76F-5453-48E4-8D80-E00EB57F3D13}" dt="2020-10-27T01:43:08.936" v="2262" actId="478"/>
          <ac:spMkLst>
            <pc:docMk/>
            <pc:sldMk cId="4171697431" sldId="379"/>
            <ac:spMk id="27" creationId="{36BDDB39-AF8C-4999-9BA6-F3706EB24096}"/>
          </ac:spMkLst>
        </pc:spChg>
        <pc:spChg chg="del">
          <ac:chgData name="kato yoko" userId="05faeffd7c2f10e3" providerId="LiveId" clId="{EA55D76F-5453-48E4-8D80-E00EB57F3D13}" dt="2020-10-27T01:43:08.936" v="2262" actId="478"/>
          <ac:spMkLst>
            <pc:docMk/>
            <pc:sldMk cId="4171697431" sldId="379"/>
            <ac:spMk id="28" creationId="{876F19C2-5DD2-4AD0-8AEE-AA72348C4845}"/>
          </ac:spMkLst>
        </pc:spChg>
        <pc:spChg chg="del">
          <ac:chgData name="kato yoko" userId="05faeffd7c2f10e3" providerId="LiveId" clId="{EA55D76F-5453-48E4-8D80-E00EB57F3D13}" dt="2020-10-27T01:43:08.936" v="2262" actId="478"/>
          <ac:spMkLst>
            <pc:docMk/>
            <pc:sldMk cId="4171697431" sldId="379"/>
            <ac:spMk id="29" creationId="{B9201C7B-8062-4D76-8D90-E0073249BADD}"/>
          </ac:spMkLst>
        </pc:spChg>
        <pc:spChg chg="del">
          <ac:chgData name="kato yoko" userId="05faeffd7c2f10e3" providerId="LiveId" clId="{EA55D76F-5453-48E4-8D80-E00EB57F3D13}" dt="2020-10-27T01:43:08.936" v="2262" actId="478"/>
          <ac:spMkLst>
            <pc:docMk/>
            <pc:sldMk cId="4171697431" sldId="379"/>
            <ac:spMk id="30" creationId="{2F702075-2493-4316-92D2-FFD798E9E796}"/>
          </ac:spMkLst>
        </pc:spChg>
        <pc:spChg chg="del">
          <ac:chgData name="kato yoko" userId="05faeffd7c2f10e3" providerId="LiveId" clId="{EA55D76F-5453-48E4-8D80-E00EB57F3D13}" dt="2020-10-27T01:43:08.936" v="2262" actId="478"/>
          <ac:spMkLst>
            <pc:docMk/>
            <pc:sldMk cId="4171697431" sldId="379"/>
            <ac:spMk id="31" creationId="{CA1CDE72-DADE-4A14-9646-A8A38CC8E4ED}"/>
          </ac:spMkLst>
        </pc:spChg>
        <pc:spChg chg="del">
          <ac:chgData name="kato yoko" userId="05faeffd7c2f10e3" providerId="LiveId" clId="{EA55D76F-5453-48E4-8D80-E00EB57F3D13}" dt="2020-10-27T01:43:08.936" v="2262" actId="478"/>
          <ac:spMkLst>
            <pc:docMk/>
            <pc:sldMk cId="4171697431" sldId="379"/>
            <ac:spMk id="36" creationId="{6206107D-6FE3-46E5-979C-880B2CD144D6}"/>
          </ac:spMkLst>
        </pc:spChg>
        <pc:spChg chg="del">
          <ac:chgData name="kato yoko" userId="05faeffd7c2f10e3" providerId="LiveId" clId="{EA55D76F-5453-48E4-8D80-E00EB57F3D13}" dt="2020-10-27T01:43:08.936" v="2262" actId="478"/>
          <ac:spMkLst>
            <pc:docMk/>
            <pc:sldMk cId="4171697431" sldId="379"/>
            <ac:spMk id="39" creationId="{A88B5FBD-0B32-4009-9F27-87C256F6DDDC}"/>
          </ac:spMkLst>
        </pc:spChg>
        <pc:spChg chg="del">
          <ac:chgData name="kato yoko" userId="05faeffd7c2f10e3" providerId="LiveId" clId="{EA55D76F-5453-48E4-8D80-E00EB57F3D13}" dt="2020-10-27T01:43:08.936" v="2262" actId="478"/>
          <ac:spMkLst>
            <pc:docMk/>
            <pc:sldMk cId="4171697431" sldId="379"/>
            <ac:spMk id="50" creationId="{19949E61-277D-4243-9B8D-66CBA09A722C}"/>
          </ac:spMkLst>
        </pc:spChg>
        <pc:spChg chg="del">
          <ac:chgData name="kato yoko" userId="05faeffd7c2f10e3" providerId="LiveId" clId="{EA55D76F-5453-48E4-8D80-E00EB57F3D13}" dt="2020-10-27T01:43:08.936" v="2262" actId="478"/>
          <ac:spMkLst>
            <pc:docMk/>
            <pc:sldMk cId="4171697431" sldId="379"/>
            <ac:spMk id="51" creationId="{81E38909-BF3F-435B-9340-18D4B70239B5}"/>
          </ac:spMkLst>
        </pc:spChg>
        <pc:spChg chg="del">
          <ac:chgData name="kato yoko" userId="05faeffd7c2f10e3" providerId="LiveId" clId="{EA55D76F-5453-48E4-8D80-E00EB57F3D13}" dt="2020-10-27T01:43:08.936" v="2262" actId="478"/>
          <ac:spMkLst>
            <pc:docMk/>
            <pc:sldMk cId="4171697431" sldId="379"/>
            <ac:spMk id="65" creationId="{E409C257-F281-4879-A543-63ADC3E81802}"/>
          </ac:spMkLst>
        </pc:spChg>
        <pc:spChg chg="del">
          <ac:chgData name="kato yoko" userId="05faeffd7c2f10e3" providerId="LiveId" clId="{EA55D76F-5453-48E4-8D80-E00EB57F3D13}" dt="2020-10-27T01:43:08.936" v="2262" actId="478"/>
          <ac:spMkLst>
            <pc:docMk/>
            <pc:sldMk cId="4171697431" sldId="379"/>
            <ac:spMk id="66" creationId="{FCDE0FCE-96BA-4130-9B48-01E26142415A}"/>
          </ac:spMkLst>
        </pc:spChg>
        <pc:picChg chg="add mod modCrop">
          <ac:chgData name="kato yoko" userId="05faeffd7c2f10e3" providerId="LiveId" clId="{EA55D76F-5453-48E4-8D80-E00EB57F3D13}" dt="2020-10-29T12:54:14.958" v="4361" actId="1076"/>
          <ac:picMkLst>
            <pc:docMk/>
            <pc:sldMk cId="4171697431" sldId="379"/>
            <ac:picMk id="8" creationId="{334C004D-86ED-4BE9-A902-C29EDC1960E1}"/>
          </ac:picMkLst>
        </pc:picChg>
        <pc:cxnChg chg="del">
          <ac:chgData name="kato yoko" userId="05faeffd7c2f10e3" providerId="LiveId" clId="{EA55D76F-5453-48E4-8D80-E00EB57F3D13}" dt="2020-10-27T01:43:08.936" v="2262" actId="478"/>
          <ac:cxnSpMkLst>
            <pc:docMk/>
            <pc:sldMk cId="4171697431" sldId="379"/>
            <ac:cxnSpMk id="22" creationId="{EE069DD0-4626-4F9E-A892-8251D0610375}"/>
          </ac:cxnSpMkLst>
        </pc:cxnChg>
        <pc:cxnChg chg="del">
          <ac:chgData name="kato yoko" userId="05faeffd7c2f10e3" providerId="LiveId" clId="{EA55D76F-5453-48E4-8D80-E00EB57F3D13}" dt="2020-10-27T01:43:08.936" v="2262" actId="478"/>
          <ac:cxnSpMkLst>
            <pc:docMk/>
            <pc:sldMk cId="4171697431" sldId="379"/>
            <ac:cxnSpMk id="34" creationId="{91740472-BE69-40B2-81F9-FEFCA43CC25E}"/>
          </ac:cxnSpMkLst>
        </pc:cxnChg>
      </pc:sldChg>
      <pc:sldChg chg="addSp delSp modSp mod ord modAnim">
        <pc:chgData name="kato yoko" userId="05faeffd7c2f10e3" providerId="LiveId" clId="{EA55D76F-5453-48E4-8D80-E00EB57F3D13}" dt="2020-10-26T12:56:50.631" v="1156"/>
        <pc:sldMkLst>
          <pc:docMk/>
          <pc:sldMk cId="152205270" sldId="380"/>
        </pc:sldMkLst>
        <pc:spChg chg="del">
          <ac:chgData name="kato yoko" userId="05faeffd7c2f10e3" providerId="LiveId" clId="{EA55D76F-5453-48E4-8D80-E00EB57F3D13}" dt="2020-10-26T12:49:12.152" v="915" actId="478"/>
          <ac:spMkLst>
            <pc:docMk/>
            <pc:sldMk cId="152205270" sldId="380"/>
            <ac:spMk id="4" creationId="{146ACE21-9C5F-417B-8BD1-7C9A64BD334C}"/>
          </ac:spMkLst>
        </pc:spChg>
        <pc:spChg chg="del">
          <ac:chgData name="kato yoko" userId="05faeffd7c2f10e3" providerId="LiveId" clId="{EA55D76F-5453-48E4-8D80-E00EB57F3D13}" dt="2020-10-26T12:49:12.152" v="915" actId="478"/>
          <ac:spMkLst>
            <pc:docMk/>
            <pc:sldMk cId="152205270" sldId="380"/>
            <ac:spMk id="6" creationId="{DDD418E5-D975-4772-BA28-2BD545833E65}"/>
          </ac:spMkLst>
        </pc:spChg>
        <pc:spChg chg="del">
          <ac:chgData name="kato yoko" userId="05faeffd7c2f10e3" providerId="LiveId" clId="{EA55D76F-5453-48E4-8D80-E00EB57F3D13}" dt="2020-10-26T12:49:12.152" v="915" actId="478"/>
          <ac:spMkLst>
            <pc:docMk/>
            <pc:sldMk cId="152205270" sldId="380"/>
            <ac:spMk id="10" creationId="{81B13631-F8F9-4C64-A241-D20ED6F554FE}"/>
          </ac:spMkLst>
        </pc:spChg>
        <pc:spChg chg="del">
          <ac:chgData name="kato yoko" userId="05faeffd7c2f10e3" providerId="LiveId" clId="{EA55D76F-5453-48E4-8D80-E00EB57F3D13}" dt="2020-10-26T12:49:12.152" v="915" actId="478"/>
          <ac:spMkLst>
            <pc:docMk/>
            <pc:sldMk cId="152205270" sldId="380"/>
            <ac:spMk id="12" creationId="{33BCA981-D8AF-4F23-9146-30AAC3BF0FDE}"/>
          </ac:spMkLst>
        </pc:spChg>
        <pc:spChg chg="add mod">
          <ac:chgData name="kato yoko" userId="05faeffd7c2f10e3" providerId="LiveId" clId="{EA55D76F-5453-48E4-8D80-E00EB57F3D13}" dt="2020-10-26T12:56:29.825" v="1154" actId="1076"/>
          <ac:spMkLst>
            <pc:docMk/>
            <pc:sldMk cId="152205270" sldId="380"/>
            <ac:spMk id="23" creationId="{C0DE2A38-0416-4F75-A4AC-BC6A78FBC735}"/>
          </ac:spMkLst>
        </pc:spChg>
        <pc:spChg chg="add mod">
          <ac:chgData name="kato yoko" userId="05faeffd7c2f10e3" providerId="LiveId" clId="{EA55D76F-5453-48E4-8D80-E00EB57F3D13}" dt="2020-10-26T12:56:24.178" v="1153" actId="1076"/>
          <ac:spMkLst>
            <pc:docMk/>
            <pc:sldMk cId="152205270" sldId="380"/>
            <ac:spMk id="24" creationId="{D849AA59-DC92-478B-A62F-FADC10CBC97A}"/>
          </ac:spMkLst>
        </pc:spChg>
        <pc:spChg chg="add mod">
          <ac:chgData name="kato yoko" userId="05faeffd7c2f10e3" providerId="LiveId" clId="{EA55D76F-5453-48E4-8D80-E00EB57F3D13}" dt="2020-10-26T12:54:27.294" v="1025" actId="1076"/>
          <ac:spMkLst>
            <pc:docMk/>
            <pc:sldMk cId="152205270" sldId="380"/>
            <ac:spMk id="25" creationId="{048B87C0-A051-46A0-BE5B-92D67CB71E36}"/>
          </ac:spMkLst>
        </pc:spChg>
        <pc:spChg chg="add mod">
          <ac:chgData name="kato yoko" userId="05faeffd7c2f10e3" providerId="LiveId" clId="{EA55D76F-5453-48E4-8D80-E00EB57F3D13}" dt="2020-10-26T12:54:39.148" v="1048"/>
          <ac:spMkLst>
            <pc:docMk/>
            <pc:sldMk cId="152205270" sldId="380"/>
            <ac:spMk id="27" creationId="{C28BC5DE-4F66-4480-A33C-FE668FAB2049}"/>
          </ac:spMkLst>
        </pc:spChg>
        <pc:spChg chg="add mod">
          <ac:chgData name="kato yoko" userId="05faeffd7c2f10e3" providerId="LiveId" clId="{EA55D76F-5453-48E4-8D80-E00EB57F3D13}" dt="2020-10-26T12:55:01.331" v="1075" actId="1076"/>
          <ac:spMkLst>
            <pc:docMk/>
            <pc:sldMk cId="152205270" sldId="380"/>
            <ac:spMk id="29" creationId="{409DA38D-175A-4405-8462-94F947C3E23F}"/>
          </ac:spMkLst>
        </pc:spChg>
        <pc:spChg chg="add mod">
          <ac:chgData name="kato yoko" userId="05faeffd7c2f10e3" providerId="LiveId" clId="{EA55D76F-5453-48E4-8D80-E00EB57F3D13}" dt="2020-10-26T12:55:14.381" v="1091" actId="1076"/>
          <ac:spMkLst>
            <pc:docMk/>
            <pc:sldMk cId="152205270" sldId="380"/>
            <ac:spMk id="31" creationId="{7D95B8FA-D60A-4DDC-9AC9-960D592376E8}"/>
          </ac:spMkLst>
        </pc:spChg>
        <pc:spChg chg="add mod">
          <ac:chgData name="kato yoko" userId="05faeffd7c2f10e3" providerId="LiveId" clId="{EA55D76F-5453-48E4-8D80-E00EB57F3D13}" dt="2020-10-26T12:55:29.605" v="1113" actId="1076"/>
          <ac:spMkLst>
            <pc:docMk/>
            <pc:sldMk cId="152205270" sldId="380"/>
            <ac:spMk id="33" creationId="{C30D0635-6FF5-49E6-98E1-4F7431370BF3}"/>
          </ac:spMkLst>
        </pc:spChg>
        <pc:spChg chg="add mod">
          <ac:chgData name="kato yoko" userId="05faeffd7c2f10e3" providerId="LiveId" clId="{EA55D76F-5453-48E4-8D80-E00EB57F3D13}" dt="2020-10-26T12:55:44.444" v="1128" actId="1076"/>
          <ac:spMkLst>
            <pc:docMk/>
            <pc:sldMk cId="152205270" sldId="380"/>
            <ac:spMk id="35" creationId="{3822A68E-2B12-4ABE-96D7-3EB7C8E5A889}"/>
          </ac:spMkLst>
        </pc:spChg>
        <pc:spChg chg="add mod">
          <ac:chgData name="kato yoko" userId="05faeffd7c2f10e3" providerId="LiveId" clId="{EA55D76F-5453-48E4-8D80-E00EB57F3D13}" dt="2020-10-26T12:56:00.978" v="1152" actId="1076"/>
          <ac:spMkLst>
            <pc:docMk/>
            <pc:sldMk cId="152205270" sldId="380"/>
            <ac:spMk id="37" creationId="{127AF29D-6AA8-462A-8D66-51CCE5ADD0AC}"/>
          </ac:spMkLst>
        </pc:spChg>
        <pc:picChg chg="del">
          <ac:chgData name="kato yoko" userId="05faeffd7c2f10e3" providerId="LiveId" clId="{EA55D76F-5453-48E4-8D80-E00EB57F3D13}" dt="2020-10-26T12:49:12.152" v="915" actId="478"/>
          <ac:picMkLst>
            <pc:docMk/>
            <pc:sldMk cId="152205270" sldId="380"/>
            <ac:picMk id="3" creationId="{87BE8C49-F815-4763-A130-DAE298C8F168}"/>
          </ac:picMkLst>
        </pc:picChg>
        <pc:picChg chg="add mod">
          <ac:chgData name="kato yoko" userId="05faeffd7c2f10e3" providerId="LiveId" clId="{EA55D76F-5453-48E4-8D80-E00EB57F3D13}" dt="2020-10-26T12:51:49.050" v="943" actId="1076"/>
          <ac:picMkLst>
            <pc:docMk/>
            <pc:sldMk cId="152205270" sldId="380"/>
            <ac:picMk id="5" creationId="{122A5237-4525-47FE-A7E0-7D296D5F5A7E}"/>
          </ac:picMkLst>
        </pc:picChg>
        <pc:picChg chg="del">
          <ac:chgData name="kato yoko" userId="05faeffd7c2f10e3" providerId="LiveId" clId="{EA55D76F-5453-48E4-8D80-E00EB57F3D13}" dt="2020-10-26T12:49:12.152" v="915" actId="478"/>
          <ac:picMkLst>
            <pc:docMk/>
            <pc:sldMk cId="152205270" sldId="380"/>
            <ac:picMk id="8" creationId="{30A5836A-6411-4BD3-A433-1F5205E2BCA3}"/>
          </ac:picMkLst>
        </pc:picChg>
        <pc:picChg chg="add mod">
          <ac:chgData name="kato yoko" userId="05faeffd7c2f10e3" providerId="LiveId" clId="{EA55D76F-5453-48E4-8D80-E00EB57F3D13}" dt="2020-10-26T12:55:05.722" v="1078" actId="1076"/>
          <ac:picMkLst>
            <pc:docMk/>
            <pc:sldMk cId="152205270" sldId="380"/>
            <ac:picMk id="9" creationId="{77B67324-6879-49F3-8F6A-125AAFB5735B}"/>
          </ac:picMkLst>
        </pc:picChg>
        <pc:picChg chg="add mod">
          <ac:chgData name="kato yoko" userId="05faeffd7c2f10e3" providerId="LiveId" clId="{EA55D76F-5453-48E4-8D80-E00EB57F3D13}" dt="2020-10-26T12:54:03.892" v="998" actId="1076"/>
          <ac:picMkLst>
            <pc:docMk/>
            <pc:sldMk cId="152205270" sldId="380"/>
            <ac:picMk id="13" creationId="{A7070313-DACC-46C9-86F5-D4E272782CD9}"/>
          </ac:picMkLst>
        </pc:picChg>
        <pc:picChg chg="add mod">
          <ac:chgData name="kato yoko" userId="05faeffd7c2f10e3" providerId="LiveId" clId="{EA55D76F-5453-48E4-8D80-E00EB57F3D13}" dt="2020-10-26T12:51:47.768" v="942" actId="1076"/>
          <ac:picMkLst>
            <pc:docMk/>
            <pc:sldMk cId="152205270" sldId="380"/>
            <ac:picMk id="15" creationId="{0E75B5C8-BBE8-42FD-BA45-F67FCAC5B829}"/>
          </ac:picMkLst>
        </pc:picChg>
        <pc:picChg chg="add mod">
          <ac:chgData name="kato yoko" userId="05faeffd7c2f10e3" providerId="LiveId" clId="{EA55D76F-5453-48E4-8D80-E00EB57F3D13}" dt="2020-10-26T12:54:06.176" v="999" actId="1076"/>
          <ac:picMkLst>
            <pc:docMk/>
            <pc:sldMk cId="152205270" sldId="380"/>
            <ac:picMk id="17" creationId="{62E788C1-0BCA-4DC9-B4A0-4FB50EC8C0FF}"/>
          </ac:picMkLst>
        </pc:picChg>
        <pc:picChg chg="add mod">
          <ac:chgData name="kato yoko" userId="05faeffd7c2f10e3" providerId="LiveId" clId="{EA55D76F-5453-48E4-8D80-E00EB57F3D13}" dt="2020-10-26T12:51:36.090" v="935" actId="1076"/>
          <ac:picMkLst>
            <pc:docMk/>
            <pc:sldMk cId="152205270" sldId="380"/>
            <ac:picMk id="19" creationId="{08194AE6-7FC1-489F-A33B-716827088F8A}"/>
          </ac:picMkLst>
        </pc:picChg>
        <pc:picChg chg="add mod">
          <ac:chgData name="kato yoko" userId="05faeffd7c2f10e3" providerId="LiveId" clId="{EA55D76F-5453-48E4-8D80-E00EB57F3D13}" dt="2020-10-26T12:54:07.896" v="1000" actId="1076"/>
          <ac:picMkLst>
            <pc:docMk/>
            <pc:sldMk cId="152205270" sldId="380"/>
            <ac:picMk id="21" creationId="{9E18E2A0-5AA1-4D6E-BBA5-FEB68761BC40}"/>
          </ac:picMkLst>
        </pc:picChg>
      </pc:sldChg>
      <pc:sldChg chg="addSp delSp modSp mod ord">
        <pc:chgData name="kato yoko" userId="05faeffd7c2f10e3" providerId="LiveId" clId="{EA55D76F-5453-48E4-8D80-E00EB57F3D13}" dt="2020-10-26T23:10:43.420" v="1631" actId="1035"/>
        <pc:sldMkLst>
          <pc:docMk/>
          <pc:sldMk cId="1133857680" sldId="381"/>
        </pc:sldMkLst>
        <pc:spChg chg="del">
          <ac:chgData name="kato yoko" userId="05faeffd7c2f10e3" providerId="LiveId" clId="{EA55D76F-5453-48E4-8D80-E00EB57F3D13}" dt="2020-10-26T22:34:33.356" v="1425" actId="478"/>
          <ac:spMkLst>
            <pc:docMk/>
            <pc:sldMk cId="1133857680" sldId="381"/>
            <ac:spMk id="7" creationId="{78D91422-6E1D-4E2B-BFA0-A642BE78A4B2}"/>
          </ac:spMkLst>
        </pc:spChg>
        <pc:spChg chg="add mod">
          <ac:chgData name="kato yoko" userId="05faeffd7c2f10e3" providerId="LiveId" clId="{EA55D76F-5453-48E4-8D80-E00EB57F3D13}" dt="2020-10-26T23:10:21.351" v="1621" actId="1076"/>
          <ac:spMkLst>
            <pc:docMk/>
            <pc:sldMk cId="1133857680" sldId="381"/>
            <ac:spMk id="8" creationId="{C3295C62-95A1-4DF4-A369-0ECE68B1FDE8}"/>
          </ac:spMkLst>
        </pc:spChg>
        <pc:spChg chg="mod">
          <ac:chgData name="kato yoko" userId="05faeffd7c2f10e3" providerId="LiveId" clId="{EA55D76F-5453-48E4-8D80-E00EB57F3D13}" dt="2020-10-26T23:10:21.351" v="1621" actId="1076"/>
          <ac:spMkLst>
            <pc:docMk/>
            <pc:sldMk cId="1133857680" sldId="381"/>
            <ac:spMk id="9" creationId="{D540FC85-9F4C-4271-B9A8-D980783AA7A2}"/>
          </ac:spMkLst>
        </pc:spChg>
        <pc:spChg chg="add mod">
          <ac:chgData name="kato yoko" userId="05faeffd7c2f10e3" providerId="LiveId" clId="{EA55D76F-5453-48E4-8D80-E00EB57F3D13}" dt="2020-10-26T23:10:43.420" v="1631" actId="1035"/>
          <ac:spMkLst>
            <pc:docMk/>
            <pc:sldMk cId="1133857680" sldId="381"/>
            <ac:spMk id="10" creationId="{867DC00F-F27D-47C7-BC57-AD4878E3CDC5}"/>
          </ac:spMkLst>
        </pc:spChg>
        <pc:spChg chg="del mod">
          <ac:chgData name="kato yoko" userId="05faeffd7c2f10e3" providerId="LiveId" clId="{EA55D76F-5453-48E4-8D80-E00EB57F3D13}" dt="2020-10-26T22:46:23.877" v="1618" actId="478"/>
          <ac:spMkLst>
            <pc:docMk/>
            <pc:sldMk cId="1133857680" sldId="381"/>
            <ac:spMk id="11" creationId="{FF96ACC3-B322-48DD-90D1-FFF33F763F0B}"/>
          </ac:spMkLst>
        </pc:spChg>
        <pc:spChg chg="mod">
          <ac:chgData name="kato yoko" userId="05faeffd7c2f10e3" providerId="LiveId" clId="{EA55D76F-5453-48E4-8D80-E00EB57F3D13}" dt="2020-10-26T23:10:27.075" v="1622" actId="1076"/>
          <ac:spMkLst>
            <pc:docMk/>
            <pc:sldMk cId="1133857680" sldId="381"/>
            <ac:spMk id="33" creationId="{55DB49D5-12C7-42FA-9A4E-6427B89595B0}"/>
          </ac:spMkLst>
        </pc:spChg>
        <pc:spChg chg="del">
          <ac:chgData name="kato yoko" userId="05faeffd7c2f10e3" providerId="LiveId" clId="{EA55D76F-5453-48E4-8D80-E00EB57F3D13}" dt="2020-10-26T22:45:41.862" v="1605" actId="478"/>
          <ac:spMkLst>
            <pc:docMk/>
            <pc:sldMk cId="1133857680" sldId="381"/>
            <ac:spMk id="35" creationId="{B18B4281-A955-44F4-8B55-95ADE4F54326}"/>
          </ac:spMkLst>
        </pc:spChg>
        <pc:spChg chg="mod">
          <ac:chgData name="kato yoko" userId="05faeffd7c2f10e3" providerId="LiveId" clId="{EA55D76F-5453-48E4-8D80-E00EB57F3D13}" dt="2020-10-26T23:10:30.395" v="1623" actId="1076"/>
          <ac:spMkLst>
            <pc:docMk/>
            <pc:sldMk cId="1133857680" sldId="381"/>
            <ac:spMk id="37" creationId="{982EE6DF-4F04-469F-B2D8-E6905E7E2853}"/>
          </ac:spMkLst>
        </pc:spChg>
        <pc:spChg chg="del mod">
          <ac:chgData name="kato yoko" userId="05faeffd7c2f10e3" providerId="LiveId" clId="{EA55D76F-5453-48E4-8D80-E00EB57F3D13}" dt="2020-10-26T22:45:41.862" v="1605" actId="478"/>
          <ac:spMkLst>
            <pc:docMk/>
            <pc:sldMk cId="1133857680" sldId="381"/>
            <ac:spMk id="39" creationId="{53A41568-6821-4EB3-AB02-CCED45EF33B1}"/>
          </ac:spMkLst>
        </pc:spChg>
        <pc:spChg chg="del mod">
          <ac:chgData name="kato yoko" userId="05faeffd7c2f10e3" providerId="LiveId" clId="{EA55D76F-5453-48E4-8D80-E00EB57F3D13}" dt="2020-10-26T22:45:41.862" v="1605" actId="478"/>
          <ac:spMkLst>
            <pc:docMk/>
            <pc:sldMk cId="1133857680" sldId="381"/>
            <ac:spMk id="41" creationId="{B334A8CA-A46A-424E-A789-0C99E1921039}"/>
          </ac:spMkLst>
        </pc:spChg>
        <pc:spChg chg="mod">
          <ac:chgData name="kato yoko" userId="05faeffd7c2f10e3" providerId="LiveId" clId="{EA55D76F-5453-48E4-8D80-E00EB57F3D13}" dt="2020-10-26T22:44:13.202" v="1545" actId="1036"/>
          <ac:spMkLst>
            <pc:docMk/>
            <pc:sldMk cId="1133857680" sldId="381"/>
            <ac:spMk id="43" creationId="{C533DBA6-6890-455A-A093-BC5FC74A0E08}"/>
          </ac:spMkLst>
        </pc:spChg>
        <pc:spChg chg="del">
          <ac:chgData name="kato yoko" userId="05faeffd7c2f10e3" providerId="LiveId" clId="{EA55D76F-5453-48E4-8D80-E00EB57F3D13}" dt="2020-10-26T22:45:41.862" v="1605" actId="478"/>
          <ac:spMkLst>
            <pc:docMk/>
            <pc:sldMk cId="1133857680" sldId="381"/>
            <ac:spMk id="45" creationId="{78ED73F5-303C-4C90-8F05-8943DA7786D9}"/>
          </ac:spMkLst>
        </pc:spChg>
        <pc:picChg chg="add del mod">
          <ac:chgData name="kato yoko" userId="05faeffd7c2f10e3" providerId="LiveId" clId="{EA55D76F-5453-48E4-8D80-E00EB57F3D13}" dt="2020-10-26T22:31:47.187" v="1415" actId="478"/>
          <ac:picMkLst>
            <pc:docMk/>
            <pc:sldMk cId="1133857680" sldId="381"/>
            <ac:picMk id="3" creationId="{FF2B6053-DED7-48E8-8ABA-467E29CCBE49}"/>
          </ac:picMkLst>
        </pc:picChg>
        <pc:picChg chg="del">
          <ac:chgData name="kato yoko" userId="05faeffd7c2f10e3" providerId="LiveId" clId="{EA55D76F-5453-48E4-8D80-E00EB57F3D13}" dt="2020-10-26T22:26:19.457" v="1386" actId="478"/>
          <ac:picMkLst>
            <pc:docMk/>
            <pc:sldMk cId="1133857680" sldId="381"/>
            <ac:picMk id="5" creationId="{7367A1C6-1079-40BC-BFD7-C618611AAC12}"/>
          </ac:picMkLst>
        </pc:picChg>
        <pc:picChg chg="add mod">
          <ac:chgData name="kato yoko" userId="05faeffd7c2f10e3" providerId="LiveId" clId="{EA55D76F-5453-48E4-8D80-E00EB57F3D13}" dt="2020-10-26T23:10:21.351" v="1621" actId="1076"/>
          <ac:picMkLst>
            <pc:docMk/>
            <pc:sldMk cId="1133857680" sldId="381"/>
            <ac:picMk id="6" creationId="{D2DC1084-4600-4830-BBD5-B915797E5072}"/>
          </ac:picMkLst>
        </pc:picChg>
        <pc:picChg chg="del">
          <ac:chgData name="kato yoko" userId="05faeffd7c2f10e3" providerId="LiveId" clId="{EA55D76F-5453-48E4-8D80-E00EB57F3D13}" dt="2020-10-26T22:26:21.954" v="1387" actId="478"/>
          <ac:picMkLst>
            <pc:docMk/>
            <pc:sldMk cId="1133857680" sldId="381"/>
            <ac:picMk id="27" creationId="{E717DAA4-5007-4A04-94FF-BB3411E40D0F}"/>
          </ac:picMkLst>
        </pc:picChg>
        <pc:picChg chg="del">
          <ac:chgData name="kato yoko" userId="05faeffd7c2f10e3" providerId="LiveId" clId="{EA55D76F-5453-48E4-8D80-E00EB57F3D13}" dt="2020-10-26T22:26:17.341" v="1385" actId="478"/>
          <ac:picMkLst>
            <pc:docMk/>
            <pc:sldMk cId="1133857680" sldId="381"/>
            <ac:picMk id="29" creationId="{87C3164C-0AE6-4516-B4DB-A086D423C747}"/>
          </ac:picMkLst>
        </pc:picChg>
        <pc:picChg chg="del">
          <ac:chgData name="kato yoko" userId="05faeffd7c2f10e3" providerId="LiveId" clId="{EA55D76F-5453-48E4-8D80-E00EB57F3D13}" dt="2020-10-26T22:26:14.555" v="1384" actId="478"/>
          <ac:picMkLst>
            <pc:docMk/>
            <pc:sldMk cId="1133857680" sldId="381"/>
            <ac:picMk id="31" creationId="{A6FCD9C3-5AB6-4B92-B226-C25CDC929833}"/>
          </ac:picMkLst>
        </pc:picChg>
      </pc:sldChg>
      <pc:sldChg chg="addSp delSp modSp mod ord modAnim">
        <pc:chgData name="kato yoko" userId="05faeffd7c2f10e3" providerId="LiveId" clId="{EA55D76F-5453-48E4-8D80-E00EB57F3D13}" dt="2020-10-27T01:14:22.591" v="1977" actId="1076"/>
        <pc:sldMkLst>
          <pc:docMk/>
          <pc:sldMk cId="384959688" sldId="382"/>
        </pc:sldMkLst>
        <pc:spChg chg="del">
          <ac:chgData name="kato yoko" userId="05faeffd7c2f10e3" providerId="LiveId" clId="{EA55D76F-5453-48E4-8D80-E00EB57F3D13}" dt="2020-10-26T23:57:07.675" v="1634" actId="478"/>
          <ac:spMkLst>
            <pc:docMk/>
            <pc:sldMk cId="384959688" sldId="382"/>
            <ac:spMk id="7" creationId="{C4B4A41A-0984-42E4-BAAC-0862D9991365}"/>
          </ac:spMkLst>
        </pc:spChg>
        <pc:spChg chg="add mod">
          <ac:chgData name="kato yoko" userId="05faeffd7c2f10e3" providerId="LiveId" clId="{EA55D76F-5453-48E4-8D80-E00EB57F3D13}" dt="2020-10-27T01:12:50.593" v="1956" actId="1035"/>
          <ac:spMkLst>
            <pc:docMk/>
            <pc:sldMk cId="384959688" sldId="382"/>
            <ac:spMk id="8" creationId="{682716ED-CAA6-4FA1-80A2-DFDE28D6619A}"/>
          </ac:spMkLst>
        </pc:spChg>
        <pc:spChg chg="del">
          <ac:chgData name="kato yoko" userId="05faeffd7c2f10e3" providerId="LiveId" clId="{EA55D76F-5453-48E4-8D80-E00EB57F3D13}" dt="2020-10-26T23:57:07.675" v="1634" actId="478"/>
          <ac:spMkLst>
            <pc:docMk/>
            <pc:sldMk cId="384959688" sldId="382"/>
            <ac:spMk id="9" creationId="{1BC1B017-464C-49F2-A6B0-FD3DE0A88461}"/>
          </ac:spMkLst>
        </pc:spChg>
        <pc:spChg chg="add mod">
          <ac:chgData name="kato yoko" userId="05faeffd7c2f10e3" providerId="LiveId" clId="{EA55D76F-5453-48E4-8D80-E00EB57F3D13}" dt="2020-10-27T01:10:20.955" v="1847" actId="1076"/>
          <ac:spMkLst>
            <pc:docMk/>
            <pc:sldMk cId="384959688" sldId="382"/>
            <ac:spMk id="10" creationId="{690A3569-8258-4E7D-9CC0-69F0C9F671BD}"/>
          </ac:spMkLst>
        </pc:spChg>
        <pc:spChg chg="mod">
          <ac:chgData name="kato yoko" userId="05faeffd7c2f10e3" providerId="LiveId" clId="{EA55D76F-5453-48E4-8D80-E00EB57F3D13}" dt="2020-10-27T01:13:39.107" v="1970" actId="1035"/>
          <ac:spMkLst>
            <pc:docMk/>
            <pc:sldMk cId="384959688" sldId="382"/>
            <ac:spMk id="11" creationId="{E8AC9552-5EA6-44E0-8C8D-BA28626534DC}"/>
          </ac:spMkLst>
        </pc:spChg>
        <pc:spChg chg="add mod">
          <ac:chgData name="kato yoko" userId="05faeffd7c2f10e3" providerId="LiveId" clId="{EA55D76F-5453-48E4-8D80-E00EB57F3D13}" dt="2020-10-27T01:12:50.593" v="1956" actId="1035"/>
          <ac:spMkLst>
            <pc:docMk/>
            <pc:sldMk cId="384959688" sldId="382"/>
            <ac:spMk id="12" creationId="{C7A579EA-4C10-4C5A-98C5-777DBD65D03C}"/>
          </ac:spMkLst>
        </pc:spChg>
        <pc:spChg chg="mod">
          <ac:chgData name="kato yoko" userId="05faeffd7c2f10e3" providerId="LiveId" clId="{EA55D76F-5453-48E4-8D80-E00EB57F3D13}" dt="2020-10-27T00:05:41.094" v="1740" actId="1076"/>
          <ac:spMkLst>
            <pc:docMk/>
            <pc:sldMk cId="384959688" sldId="382"/>
            <ac:spMk id="13" creationId="{5CC01AC6-F83B-4AF6-B177-CFE7D468E256}"/>
          </ac:spMkLst>
        </pc:spChg>
        <pc:spChg chg="add mod">
          <ac:chgData name="kato yoko" userId="05faeffd7c2f10e3" providerId="LiveId" clId="{EA55D76F-5453-48E4-8D80-E00EB57F3D13}" dt="2020-10-27T01:12:50.593" v="1956" actId="1035"/>
          <ac:spMkLst>
            <pc:docMk/>
            <pc:sldMk cId="384959688" sldId="382"/>
            <ac:spMk id="14" creationId="{345F001F-4C4C-48B4-9744-4ED6235A485C}"/>
          </ac:spMkLst>
        </pc:spChg>
        <pc:spChg chg="mod">
          <ac:chgData name="kato yoko" userId="05faeffd7c2f10e3" providerId="LiveId" clId="{EA55D76F-5453-48E4-8D80-E00EB57F3D13}" dt="2020-10-27T01:13:39.107" v="1970" actId="1035"/>
          <ac:spMkLst>
            <pc:docMk/>
            <pc:sldMk cId="384959688" sldId="382"/>
            <ac:spMk id="15" creationId="{175D6543-68FB-41D1-A058-9807C25D3842}"/>
          </ac:spMkLst>
        </pc:spChg>
        <pc:spChg chg="add del mod">
          <ac:chgData name="kato yoko" userId="05faeffd7c2f10e3" providerId="LiveId" clId="{EA55D76F-5453-48E4-8D80-E00EB57F3D13}" dt="2020-10-27T01:11:26.326" v="1881" actId="478"/>
          <ac:spMkLst>
            <pc:docMk/>
            <pc:sldMk cId="384959688" sldId="382"/>
            <ac:spMk id="16" creationId="{F9B495B8-0F33-4BE2-93D8-B08376866581}"/>
          </ac:spMkLst>
        </pc:spChg>
        <pc:spChg chg="del">
          <ac:chgData name="kato yoko" userId="05faeffd7c2f10e3" providerId="LiveId" clId="{EA55D76F-5453-48E4-8D80-E00EB57F3D13}" dt="2020-10-27T00:04:33.216" v="1646" actId="478"/>
          <ac:spMkLst>
            <pc:docMk/>
            <pc:sldMk cId="384959688" sldId="382"/>
            <ac:spMk id="17" creationId="{E7EE1DB6-CBD5-4188-BCA5-3833F8BE7255}"/>
          </ac:spMkLst>
        </pc:spChg>
        <pc:spChg chg="del">
          <ac:chgData name="kato yoko" userId="05faeffd7c2f10e3" providerId="LiveId" clId="{EA55D76F-5453-48E4-8D80-E00EB57F3D13}" dt="2020-10-27T00:57:25.209" v="1746" actId="478"/>
          <ac:spMkLst>
            <pc:docMk/>
            <pc:sldMk cId="384959688" sldId="382"/>
            <ac:spMk id="19" creationId="{053F3C41-4951-4934-A596-74D4460D63EC}"/>
          </ac:spMkLst>
        </pc:spChg>
        <pc:spChg chg="del">
          <ac:chgData name="kato yoko" userId="05faeffd7c2f10e3" providerId="LiveId" clId="{EA55D76F-5453-48E4-8D80-E00EB57F3D13}" dt="2020-10-27T00:57:29.584" v="1747" actId="478"/>
          <ac:spMkLst>
            <pc:docMk/>
            <pc:sldMk cId="384959688" sldId="382"/>
            <ac:spMk id="21" creationId="{3FE9AB31-9D0C-4A14-9552-60A7EF160182}"/>
          </ac:spMkLst>
        </pc:spChg>
        <pc:spChg chg="del">
          <ac:chgData name="kato yoko" userId="05faeffd7c2f10e3" providerId="LiveId" clId="{EA55D76F-5453-48E4-8D80-E00EB57F3D13}" dt="2020-10-26T23:57:11.042" v="1635" actId="478"/>
          <ac:spMkLst>
            <pc:docMk/>
            <pc:sldMk cId="384959688" sldId="382"/>
            <ac:spMk id="23" creationId="{516BDDFA-0D19-4407-BB6A-BA51B057FC9B}"/>
          </ac:spMkLst>
        </pc:spChg>
        <pc:spChg chg="mod">
          <ac:chgData name="kato yoko" userId="05faeffd7c2f10e3" providerId="LiveId" clId="{EA55D76F-5453-48E4-8D80-E00EB57F3D13}" dt="2020-10-27T01:13:39.107" v="1970" actId="1035"/>
          <ac:spMkLst>
            <pc:docMk/>
            <pc:sldMk cId="384959688" sldId="382"/>
            <ac:spMk id="25" creationId="{61C59DDF-B8FA-4FFB-9EFA-FE790946AC91}"/>
          </ac:spMkLst>
        </pc:spChg>
        <pc:spChg chg="del">
          <ac:chgData name="kato yoko" userId="05faeffd7c2f10e3" providerId="LiveId" clId="{EA55D76F-5453-48E4-8D80-E00EB57F3D13}" dt="2020-10-27T00:57:25.209" v="1746" actId="478"/>
          <ac:spMkLst>
            <pc:docMk/>
            <pc:sldMk cId="384959688" sldId="382"/>
            <ac:spMk id="27" creationId="{B266F856-CF91-4211-81F0-3A4AA0BD91A7}"/>
          </ac:spMkLst>
        </pc:spChg>
        <pc:spChg chg="add mod">
          <ac:chgData name="kato yoko" userId="05faeffd7c2f10e3" providerId="LiveId" clId="{EA55D76F-5453-48E4-8D80-E00EB57F3D13}" dt="2020-10-27T01:13:25.735" v="1961" actId="208"/>
          <ac:spMkLst>
            <pc:docMk/>
            <pc:sldMk cId="384959688" sldId="382"/>
            <ac:spMk id="28" creationId="{583E1DD6-9CBB-4E66-931B-5EDDA8B0E6F6}"/>
          </ac:spMkLst>
        </pc:spChg>
        <pc:spChg chg="add mod">
          <ac:chgData name="kato yoko" userId="05faeffd7c2f10e3" providerId="LiveId" clId="{EA55D76F-5453-48E4-8D80-E00EB57F3D13}" dt="2020-10-27T01:12:03.548" v="1912" actId="1037"/>
          <ac:spMkLst>
            <pc:docMk/>
            <pc:sldMk cId="384959688" sldId="382"/>
            <ac:spMk id="29" creationId="{46851D32-E2D7-472F-B2E3-D1CEABF2E66D}"/>
          </ac:spMkLst>
        </pc:spChg>
        <pc:spChg chg="add mod">
          <ac:chgData name="kato yoko" userId="05faeffd7c2f10e3" providerId="LiveId" clId="{EA55D76F-5453-48E4-8D80-E00EB57F3D13}" dt="2020-10-27T01:11:59.667" v="1903" actId="1076"/>
          <ac:spMkLst>
            <pc:docMk/>
            <pc:sldMk cId="384959688" sldId="382"/>
            <ac:spMk id="30" creationId="{8FA2DB07-E5D6-4374-A2AE-6971146FF55D}"/>
          </ac:spMkLst>
        </pc:spChg>
        <pc:spChg chg="add mod">
          <ac:chgData name="kato yoko" userId="05faeffd7c2f10e3" providerId="LiveId" clId="{EA55D76F-5453-48E4-8D80-E00EB57F3D13}" dt="2020-10-27T01:12:09.726" v="1921" actId="1036"/>
          <ac:spMkLst>
            <pc:docMk/>
            <pc:sldMk cId="384959688" sldId="382"/>
            <ac:spMk id="31" creationId="{3D86EC94-98D4-4E0C-9F7B-784C8307DFF3}"/>
          </ac:spMkLst>
        </pc:spChg>
        <pc:spChg chg="add mod">
          <ac:chgData name="kato yoko" userId="05faeffd7c2f10e3" providerId="LiveId" clId="{EA55D76F-5453-48E4-8D80-E00EB57F3D13}" dt="2020-10-27T01:12:25.296" v="1937" actId="1038"/>
          <ac:spMkLst>
            <pc:docMk/>
            <pc:sldMk cId="384959688" sldId="382"/>
            <ac:spMk id="32" creationId="{9BCCB23F-9F4E-43B1-B5B4-8A8503B868FA}"/>
          </ac:spMkLst>
        </pc:spChg>
        <pc:spChg chg="add mod">
          <ac:chgData name="kato yoko" userId="05faeffd7c2f10e3" providerId="LiveId" clId="{EA55D76F-5453-48E4-8D80-E00EB57F3D13}" dt="2020-10-27T01:12:35.321" v="1944"/>
          <ac:spMkLst>
            <pc:docMk/>
            <pc:sldMk cId="384959688" sldId="382"/>
            <ac:spMk id="33" creationId="{E9940338-20AD-41E1-98D0-70B35700A3FE}"/>
          </ac:spMkLst>
        </pc:spChg>
        <pc:picChg chg="add mod ord">
          <ac:chgData name="kato yoko" userId="05faeffd7c2f10e3" providerId="LiveId" clId="{EA55D76F-5453-48E4-8D80-E00EB57F3D13}" dt="2020-10-27T01:02:46.624" v="1781" actId="1038"/>
          <ac:picMkLst>
            <pc:docMk/>
            <pc:sldMk cId="384959688" sldId="382"/>
            <ac:picMk id="3" creationId="{DDE681B2-E647-4981-818D-12BA39655323}"/>
          </ac:picMkLst>
        </pc:picChg>
        <pc:picChg chg="del">
          <ac:chgData name="kato yoko" userId="05faeffd7c2f10e3" providerId="LiveId" clId="{EA55D76F-5453-48E4-8D80-E00EB57F3D13}" dt="2020-10-26T23:57:07.675" v="1634" actId="478"/>
          <ac:picMkLst>
            <pc:docMk/>
            <pc:sldMk cId="384959688" sldId="382"/>
            <ac:picMk id="5" creationId="{FABB9D3E-758B-4D3C-9F07-06B213F4AD37}"/>
          </ac:picMkLst>
        </pc:picChg>
        <pc:picChg chg="add mod">
          <ac:chgData name="kato yoko" userId="05faeffd7c2f10e3" providerId="LiveId" clId="{EA55D76F-5453-48E4-8D80-E00EB57F3D13}" dt="2020-10-27T01:14:22.591" v="1977" actId="1076"/>
          <ac:picMkLst>
            <pc:docMk/>
            <pc:sldMk cId="384959688" sldId="382"/>
            <ac:picMk id="6" creationId="{EE570D22-233E-4898-B73C-FD3FAD38037D}"/>
          </ac:picMkLst>
        </pc:picChg>
      </pc:sldChg>
      <pc:sldChg chg="addSp delSp modSp mod delAnim">
        <pc:chgData name="kato yoko" userId="05faeffd7c2f10e3" providerId="LiveId" clId="{EA55D76F-5453-48E4-8D80-E00EB57F3D13}" dt="2020-10-27T02:41:03.825" v="2889" actId="1036"/>
        <pc:sldMkLst>
          <pc:docMk/>
          <pc:sldMk cId="3918327865" sldId="383"/>
        </pc:sldMkLst>
        <pc:spChg chg="del">
          <ac:chgData name="kato yoko" userId="05faeffd7c2f10e3" providerId="LiveId" clId="{EA55D76F-5453-48E4-8D80-E00EB57F3D13}" dt="2020-10-27T01:19:49.322" v="1992" actId="478"/>
          <ac:spMkLst>
            <pc:docMk/>
            <pc:sldMk cId="3918327865" sldId="383"/>
            <ac:spMk id="2" creationId="{95DA1816-49F5-47F5-9B12-D29D4981AF02}"/>
          </ac:spMkLst>
        </pc:spChg>
        <pc:spChg chg="del">
          <ac:chgData name="kato yoko" userId="05faeffd7c2f10e3" providerId="LiveId" clId="{EA55D76F-5453-48E4-8D80-E00EB57F3D13}" dt="2020-10-27T01:19:49.322" v="1992" actId="478"/>
          <ac:spMkLst>
            <pc:docMk/>
            <pc:sldMk cId="3918327865" sldId="383"/>
            <ac:spMk id="3" creationId="{199BEBA6-3329-4DA0-90E2-66FD3EAD7DC5}"/>
          </ac:spMkLst>
        </pc:spChg>
        <pc:spChg chg="del">
          <ac:chgData name="kato yoko" userId="05faeffd7c2f10e3" providerId="LiveId" clId="{EA55D76F-5453-48E4-8D80-E00EB57F3D13}" dt="2020-10-27T01:19:49.322" v="1992" actId="478"/>
          <ac:spMkLst>
            <pc:docMk/>
            <pc:sldMk cId="3918327865" sldId="383"/>
            <ac:spMk id="4" creationId="{A9ACCB5D-359B-4E47-93E0-93BEFFE82D85}"/>
          </ac:spMkLst>
        </pc:spChg>
        <pc:spChg chg="del">
          <ac:chgData name="kato yoko" userId="05faeffd7c2f10e3" providerId="LiveId" clId="{EA55D76F-5453-48E4-8D80-E00EB57F3D13}" dt="2020-10-27T01:19:49.322" v="1992" actId="478"/>
          <ac:spMkLst>
            <pc:docMk/>
            <pc:sldMk cId="3918327865" sldId="383"/>
            <ac:spMk id="5" creationId="{18599BB7-5E9E-470A-99D0-3EEB7E358997}"/>
          </ac:spMkLst>
        </pc:spChg>
        <pc:spChg chg="del">
          <ac:chgData name="kato yoko" userId="05faeffd7c2f10e3" providerId="LiveId" clId="{EA55D76F-5453-48E4-8D80-E00EB57F3D13}" dt="2020-10-27T01:19:49.322" v="1992" actId="478"/>
          <ac:spMkLst>
            <pc:docMk/>
            <pc:sldMk cId="3918327865" sldId="383"/>
            <ac:spMk id="6" creationId="{05828EA1-F02C-41E0-8134-FDA0AC0B7A76}"/>
          </ac:spMkLst>
        </pc:spChg>
        <pc:spChg chg="del">
          <ac:chgData name="kato yoko" userId="05faeffd7c2f10e3" providerId="LiveId" clId="{EA55D76F-5453-48E4-8D80-E00EB57F3D13}" dt="2020-10-27T01:19:49.322" v="1992" actId="478"/>
          <ac:spMkLst>
            <pc:docMk/>
            <pc:sldMk cId="3918327865" sldId="383"/>
            <ac:spMk id="7" creationId="{596667C3-54D5-47BA-BD65-455761D87744}"/>
          </ac:spMkLst>
        </pc:spChg>
        <pc:spChg chg="del">
          <ac:chgData name="kato yoko" userId="05faeffd7c2f10e3" providerId="LiveId" clId="{EA55D76F-5453-48E4-8D80-E00EB57F3D13}" dt="2020-10-27T01:19:49.322" v="1992" actId="478"/>
          <ac:spMkLst>
            <pc:docMk/>
            <pc:sldMk cId="3918327865" sldId="383"/>
            <ac:spMk id="8" creationId="{F889A87B-8C1F-48A4-AAAF-0231A8A88CFE}"/>
          </ac:spMkLst>
        </pc:spChg>
        <pc:spChg chg="del">
          <ac:chgData name="kato yoko" userId="05faeffd7c2f10e3" providerId="LiveId" clId="{EA55D76F-5453-48E4-8D80-E00EB57F3D13}" dt="2020-10-27T01:19:49.322" v="1992" actId="478"/>
          <ac:spMkLst>
            <pc:docMk/>
            <pc:sldMk cId="3918327865" sldId="383"/>
            <ac:spMk id="9" creationId="{A1C2A20D-51AB-47ED-BD88-40F1CEED9211}"/>
          </ac:spMkLst>
        </pc:spChg>
        <pc:spChg chg="del">
          <ac:chgData name="kato yoko" userId="05faeffd7c2f10e3" providerId="LiveId" clId="{EA55D76F-5453-48E4-8D80-E00EB57F3D13}" dt="2020-10-27T01:19:49.322" v="1992" actId="478"/>
          <ac:spMkLst>
            <pc:docMk/>
            <pc:sldMk cId="3918327865" sldId="383"/>
            <ac:spMk id="10" creationId="{9EFD603B-FA0D-4D84-9917-867A92CF0DDC}"/>
          </ac:spMkLst>
        </pc:spChg>
        <pc:spChg chg="del">
          <ac:chgData name="kato yoko" userId="05faeffd7c2f10e3" providerId="LiveId" clId="{EA55D76F-5453-48E4-8D80-E00EB57F3D13}" dt="2020-10-27T01:19:49.322" v="1992" actId="478"/>
          <ac:spMkLst>
            <pc:docMk/>
            <pc:sldMk cId="3918327865" sldId="383"/>
            <ac:spMk id="11" creationId="{DBDC7364-2CEA-4AB6-870F-22D2CCAE9AB0}"/>
          </ac:spMkLst>
        </pc:spChg>
        <pc:spChg chg="del">
          <ac:chgData name="kato yoko" userId="05faeffd7c2f10e3" providerId="LiveId" clId="{EA55D76F-5453-48E4-8D80-E00EB57F3D13}" dt="2020-10-27T01:19:49.322" v="1992" actId="478"/>
          <ac:spMkLst>
            <pc:docMk/>
            <pc:sldMk cId="3918327865" sldId="383"/>
            <ac:spMk id="12" creationId="{8CC6EBCA-84D8-49D2-9607-58C4D27DFEC4}"/>
          </ac:spMkLst>
        </pc:spChg>
        <pc:spChg chg="del">
          <ac:chgData name="kato yoko" userId="05faeffd7c2f10e3" providerId="LiveId" clId="{EA55D76F-5453-48E4-8D80-E00EB57F3D13}" dt="2020-10-27T01:19:49.322" v="1992" actId="478"/>
          <ac:spMkLst>
            <pc:docMk/>
            <pc:sldMk cId="3918327865" sldId="383"/>
            <ac:spMk id="13" creationId="{87C9C898-8937-4203-8621-6B1B86733F50}"/>
          </ac:spMkLst>
        </pc:spChg>
        <pc:spChg chg="del">
          <ac:chgData name="kato yoko" userId="05faeffd7c2f10e3" providerId="LiveId" clId="{EA55D76F-5453-48E4-8D80-E00EB57F3D13}" dt="2020-10-27T01:19:49.322" v="1992" actId="478"/>
          <ac:spMkLst>
            <pc:docMk/>
            <pc:sldMk cId="3918327865" sldId="383"/>
            <ac:spMk id="14" creationId="{AEF68D1A-AD87-4B80-A3B2-B908CF7E597A}"/>
          </ac:spMkLst>
        </pc:spChg>
        <pc:spChg chg="del">
          <ac:chgData name="kato yoko" userId="05faeffd7c2f10e3" providerId="LiveId" clId="{EA55D76F-5453-48E4-8D80-E00EB57F3D13}" dt="2020-10-27T01:19:49.322" v="1992" actId="478"/>
          <ac:spMkLst>
            <pc:docMk/>
            <pc:sldMk cId="3918327865" sldId="383"/>
            <ac:spMk id="15" creationId="{BA0944C9-EFFC-4540-A209-281A3582D354}"/>
          </ac:spMkLst>
        </pc:spChg>
        <pc:spChg chg="del">
          <ac:chgData name="kato yoko" userId="05faeffd7c2f10e3" providerId="LiveId" clId="{EA55D76F-5453-48E4-8D80-E00EB57F3D13}" dt="2020-10-27T01:19:49.322" v="1992" actId="478"/>
          <ac:spMkLst>
            <pc:docMk/>
            <pc:sldMk cId="3918327865" sldId="383"/>
            <ac:spMk id="16" creationId="{B2CD2DF4-37C5-4E78-A9E0-E6676E399BB9}"/>
          </ac:spMkLst>
        </pc:spChg>
        <pc:spChg chg="del">
          <ac:chgData name="kato yoko" userId="05faeffd7c2f10e3" providerId="LiveId" clId="{EA55D76F-5453-48E4-8D80-E00EB57F3D13}" dt="2020-10-27T01:19:49.322" v="1992" actId="478"/>
          <ac:spMkLst>
            <pc:docMk/>
            <pc:sldMk cId="3918327865" sldId="383"/>
            <ac:spMk id="17" creationId="{783D443A-A4A9-4BF4-B667-D94A53AAEB12}"/>
          </ac:spMkLst>
        </pc:spChg>
        <pc:spChg chg="del">
          <ac:chgData name="kato yoko" userId="05faeffd7c2f10e3" providerId="LiveId" clId="{EA55D76F-5453-48E4-8D80-E00EB57F3D13}" dt="2020-10-27T01:19:49.322" v="1992" actId="478"/>
          <ac:spMkLst>
            <pc:docMk/>
            <pc:sldMk cId="3918327865" sldId="383"/>
            <ac:spMk id="18" creationId="{A7349E55-8362-43EE-9D67-4191C5E6E31A}"/>
          </ac:spMkLst>
        </pc:spChg>
        <pc:spChg chg="del">
          <ac:chgData name="kato yoko" userId="05faeffd7c2f10e3" providerId="LiveId" clId="{EA55D76F-5453-48E4-8D80-E00EB57F3D13}" dt="2020-10-27T01:19:49.322" v="1992" actId="478"/>
          <ac:spMkLst>
            <pc:docMk/>
            <pc:sldMk cId="3918327865" sldId="383"/>
            <ac:spMk id="20" creationId="{047DC38E-D1FF-4D5E-918F-2249BC82F9BF}"/>
          </ac:spMkLst>
        </pc:spChg>
        <pc:spChg chg="del">
          <ac:chgData name="kato yoko" userId="05faeffd7c2f10e3" providerId="LiveId" clId="{EA55D76F-5453-48E4-8D80-E00EB57F3D13}" dt="2020-10-27T01:19:49.322" v="1992" actId="478"/>
          <ac:spMkLst>
            <pc:docMk/>
            <pc:sldMk cId="3918327865" sldId="383"/>
            <ac:spMk id="21" creationId="{00995F99-219F-499D-8D96-E4BA6DA17E83}"/>
          </ac:spMkLst>
        </pc:spChg>
        <pc:spChg chg="del">
          <ac:chgData name="kato yoko" userId="05faeffd7c2f10e3" providerId="LiveId" clId="{EA55D76F-5453-48E4-8D80-E00EB57F3D13}" dt="2020-10-27T01:19:49.322" v="1992" actId="478"/>
          <ac:spMkLst>
            <pc:docMk/>
            <pc:sldMk cId="3918327865" sldId="383"/>
            <ac:spMk id="22" creationId="{3A22FDF0-981D-4A64-8222-67269B0E9423}"/>
          </ac:spMkLst>
        </pc:spChg>
        <pc:spChg chg="del">
          <ac:chgData name="kato yoko" userId="05faeffd7c2f10e3" providerId="LiveId" clId="{EA55D76F-5453-48E4-8D80-E00EB57F3D13}" dt="2020-10-27T01:19:49.322" v="1992" actId="478"/>
          <ac:spMkLst>
            <pc:docMk/>
            <pc:sldMk cId="3918327865" sldId="383"/>
            <ac:spMk id="24" creationId="{9754DADA-CDE2-4D92-B953-A0D4284BF2C3}"/>
          </ac:spMkLst>
        </pc:spChg>
        <pc:spChg chg="add del mod">
          <ac:chgData name="kato yoko" userId="05faeffd7c2f10e3" providerId="LiveId" clId="{EA55D76F-5453-48E4-8D80-E00EB57F3D13}" dt="2020-10-27T01:28:16.092" v="2094" actId="478"/>
          <ac:spMkLst>
            <pc:docMk/>
            <pc:sldMk cId="3918327865" sldId="383"/>
            <ac:spMk id="25" creationId="{3C2A1B2E-894F-482D-8400-8279042698F0}"/>
          </ac:spMkLst>
        </pc:spChg>
        <pc:spChg chg="del">
          <ac:chgData name="kato yoko" userId="05faeffd7c2f10e3" providerId="LiveId" clId="{EA55D76F-5453-48E4-8D80-E00EB57F3D13}" dt="2020-10-27T01:19:49.322" v="1992" actId="478"/>
          <ac:spMkLst>
            <pc:docMk/>
            <pc:sldMk cId="3918327865" sldId="383"/>
            <ac:spMk id="26" creationId="{55881918-4BE2-4D29-9741-5551CC46B3DC}"/>
          </ac:spMkLst>
        </pc:spChg>
        <pc:spChg chg="add del mod">
          <ac:chgData name="kato yoko" userId="05faeffd7c2f10e3" providerId="LiveId" clId="{EA55D76F-5453-48E4-8D80-E00EB57F3D13}" dt="2020-10-27T01:28:16.092" v="2094" actId="478"/>
          <ac:spMkLst>
            <pc:docMk/>
            <pc:sldMk cId="3918327865" sldId="383"/>
            <ac:spMk id="27" creationId="{452CDC5A-4422-4719-B4AB-066D5F13EB7F}"/>
          </ac:spMkLst>
        </pc:spChg>
        <pc:spChg chg="add del mod">
          <ac:chgData name="kato yoko" userId="05faeffd7c2f10e3" providerId="LiveId" clId="{EA55D76F-5453-48E4-8D80-E00EB57F3D13}" dt="2020-10-27T01:28:16.092" v="2094" actId="478"/>
          <ac:spMkLst>
            <pc:docMk/>
            <pc:sldMk cId="3918327865" sldId="383"/>
            <ac:spMk id="28" creationId="{CD309B36-B401-491F-9A30-E36FF11B9323}"/>
          </ac:spMkLst>
        </pc:spChg>
        <pc:spChg chg="del">
          <ac:chgData name="kato yoko" userId="05faeffd7c2f10e3" providerId="LiveId" clId="{EA55D76F-5453-48E4-8D80-E00EB57F3D13}" dt="2020-10-27T01:19:49.322" v="1992" actId="478"/>
          <ac:spMkLst>
            <pc:docMk/>
            <pc:sldMk cId="3918327865" sldId="383"/>
            <ac:spMk id="29" creationId="{8E3D38F6-2C3E-405E-ABF8-BC19FA6D8CD7}"/>
          </ac:spMkLst>
        </pc:spChg>
        <pc:spChg chg="add del mod">
          <ac:chgData name="kato yoko" userId="05faeffd7c2f10e3" providerId="LiveId" clId="{EA55D76F-5453-48E4-8D80-E00EB57F3D13}" dt="2020-10-27T01:28:16.092" v="2094" actId="478"/>
          <ac:spMkLst>
            <pc:docMk/>
            <pc:sldMk cId="3918327865" sldId="383"/>
            <ac:spMk id="30" creationId="{C33795F6-212B-479E-B29F-61DE799C4DA3}"/>
          </ac:spMkLst>
        </pc:spChg>
        <pc:spChg chg="del">
          <ac:chgData name="kato yoko" userId="05faeffd7c2f10e3" providerId="LiveId" clId="{EA55D76F-5453-48E4-8D80-E00EB57F3D13}" dt="2020-10-27T01:19:49.322" v="1992" actId="478"/>
          <ac:spMkLst>
            <pc:docMk/>
            <pc:sldMk cId="3918327865" sldId="383"/>
            <ac:spMk id="31" creationId="{C17804A3-A108-4197-A26E-2DA1B5C87EDE}"/>
          </ac:spMkLst>
        </pc:spChg>
        <pc:spChg chg="add del mod">
          <ac:chgData name="kato yoko" userId="05faeffd7c2f10e3" providerId="LiveId" clId="{EA55D76F-5453-48E4-8D80-E00EB57F3D13}" dt="2020-10-27T01:28:16.092" v="2094" actId="478"/>
          <ac:spMkLst>
            <pc:docMk/>
            <pc:sldMk cId="3918327865" sldId="383"/>
            <ac:spMk id="32" creationId="{ACE8B338-9494-4F30-B90A-1E493AB13FB4}"/>
          </ac:spMkLst>
        </pc:spChg>
        <pc:spChg chg="del">
          <ac:chgData name="kato yoko" userId="05faeffd7c2f10e3" providerId="LiveId" clId="{EA55D76F-5453-48E4-8D80-E00EB57F3D13}" dt="2020-10-27T01:19:49.322" v="1992" actId="478"/>
          <ac:spMkLst>
            <pc:docMk/>
            <pc:sldMk cId="3918327865" sldId="383"/>
            <ac:spMk id="33" creationId="{379D1E54-B368-4A7E-8D5B-509CD0F385A5}"/>
          </ac:spMkLst>
        </pc:spChg>
        <pc:spChg chg="del">
          <ac:chgData name="kato yoko" userId="05faeffd7c2f10e3" providerId="LiveId" clId="{EA55D76F-5453-48E4-8D80-E00EB57F3D13}" dt="2020-10-27T01:19:49.322" v="1992" actId="478"/>
          <ac:spMkLst>
            <pc:docMk/>
            <pc:sldMk cId="3918327865" sldId="383"/>
            <ac:spMk id="35" creationId="{81095F33-8C87-4CBC-BC84-8F830C6DAD3A}"/>
          </ac:spMkLst>
        </pc:spChg>
        <pc:spChg chg="del">
          <ac:chgData name="kato yoko" userId="05faeffd7c2f10e3" providerId="LiveId" clId="{EA55D76F-5453-48E4-8D80-E00EB57F3D13}" dt="2020-10-27T01:19:49.322" v="1992" actId="478"/>
          <ac:spMkLst>
            <pc:docMk/>
            <pc:sldMk cId="3918327865" sldId="383"/>
            <ac:spMk id="37" creationId="{6697C0F7-76A7-4ED1-97BF-3ACEBC6EC3B9}"/>
          </ac:spMkLst>
        </pc:spChg>
        <pc:spChg chg="del">
          <ac:chgData name="kato yoko" userId="05faeffd7c2f10e3" providerId="LiveId" clId="{EA55D76F-5453-48E4-8D80-E00EB57F3D13}" dt="2020-10-27T01:19:49.322" v="1992" actId="478"/>
          <ac:spMkLst>
            <pc:docMk/>
            <pc:sldMk cId="3918327865" sldId="383"/>
            <ac:spMk id="38" creationId="{1A9A48EC-B8AB-4485-9943-232013BB4FDA}"/>
          </ac:spMkLst>
        </pc:spChg>
        <pc:spChg chg="del">
          <ac:chgData name="kato yoko" userId="05faeffd7c2f10e3" providerId="LiveId" clId="{EA55D76F-5453-48E4-8D80-E00EB57F3D13}" dt="2020-10-27T01:19:49.322" v="1992" actId="478"/>
          <ac:spMkLst>
            <pc:docMk/>
            <pc:sldMk cId="3918327865" sldId="383"/>
            <ac:spMk id="40" creationId="{438A072F-ED8B-4602-AE3B-6A3C92251ABE}"/>
          </ac:spMkLst>
        </pc:spChg>
        <pc:spChg chg="del">
          <ac:chgData name="kato yoko" userId="05faeffd7c2f10e3" providerId="LiveId" clId="{EA55D76F-5453-48E4-8D80-E00EB57F3D13}" dt="2020-10-27T01:19:49.322" v="1992" actId="478"/>
          <ac:spMkLst>
            <pc:docMk/>
            <pc:sldMk cId="3918327865" sldId="383"/>
            <ac:spMk id="42" creationId="{3048D221-0EAB-420A-9AC5-475C2F737034}"/>
          </ac:spMkLst>
        </pc:spChg>
        <pc:spChg chg="del">
          <ac:chgData name="kato yoko" userId="05faeffd7c2f10e3" providerId="LiveId" clId="{EA55D76F-5453-48E4-8D80-E00EB57F3D13}" dt="2020-10-27T01:19:49.322" v="1992" actId="478"/>
          <ac:spMkLst>
            <pc:docMk/>
            <pc:sldMk cId="3918327865" sldId="383"/>
            <ac:spMk id="47" creationId="{FAF41CC7-D39B-4D8D-8A42-9C292F91898E}"/>
          </ac:spMkLst>
        </pc:spChg>
        <pc:spChg chg="del">
          <ac:chgData name="kato yoko" userId="05faeffd7c2f10e3" providerId="LiveId" clId="{EA55D76F-5453-48E4-8D80-E00EB57F3D13}" dt="2020-10-27T01:19:49.322" v="1992" actId="478"/>
          <ac:spMkLst>
            <pc:docMk/>
            <pc:sldMk cId="3918327865" sldId="383"/>
            <ac:spMk id="50" creationId="{19949E61-277D-4243-9B8D-66CBA09A722C}"/>
          </ac:spMkLst>
        </pc:spChg>
        <pc:spChg chg="del">
          <ac:chgData name="kato yoko" userId="05faeffd7c2f10e3" providerId="LiveId" clId="{EA55D76F-5453-48E4-8D80-E00EB57F3D13}" dt="2020-10-27T01:19:49.322" v="1992" actId="478"/>
          <ac:spMkLst>
            <pc:docMk/>
            <pc:sldMk cId="3918327865" sldId="383"/>
            <ac:spMk id="51" creationId="{81E38909-BF3F-435B-9340-18D4B70239B5}"/>
          </ac:spMkLst>
        </pc:spChg>
        <pc:spChg chg="del">
          <ac:chgData name="kato yoko" userId="05faeffd7c2f10e3" providerId="LiveId" clId="{EA55D76F-5453-48E4-8D80-E00EB57F3D13}" dt="2020-10-27T01:19:49.322" v="1992" actId="478"/>
          <ac:spMkLst>
            <pc:docMk/>
            <pc:sldMk cId="3918327865" sldId="383"/>
            <ac:spMk id="52" creationId="{6F72BEFD-A6D2-4045-9492-D7B9A30B7C47}"/>
          </ac:spMkLst>
        </pc:spChg>
        <pc:spChg chg="del">
          <ac:chgData name="kato yoko" userId="05faeffd7c2f10e3" providerId="LiveId" clId="{EA55D76F-5453-48E4-8D80-E00EB57F3D13}" dt="2020-10-27T01:19:49.322" v="1992" actId="478"/>
          <ac:spMkLst>
            <pc:docMk/>
            <pc:sldMk cId="3918327865" sldId="383"/>
            <ac:spMk id="54" creationId="{A5A45657-2019-4635-B827-7818A252D200}"/>
          </ac:spMkLst>
        </pc:spChg>
        <pc:spChg chg="del">
          <ac:chgData name="kato yoko" userId="05faeffd7c2f10e3" providerId="LiveId" clId="{EA55D76F-5453-48E4-8D80-E00EB57F3D13}" dt="2020-10-27T01:19:49.322" v="1992" actId="478"/>
          <ac:spMkLst>
            <pc:docMk/>
            <pc:sldMk cId="3918327865" sldId="383"/>
            <ac:spMk id="56" creationId="{7C0796C7-3FF8-49E5-93CF-F9CC78A3FE98}"/>
          </ac:spMkLst>
        </pc:spChg>
        <pc:spChg chg="del">
          <ac:chgData name="kato yoko" userId="05faeffd7c2f10e3" providerId="LiveId" clId="{EA55D76F-5453-48E4-8D80-E00EB57F3D13}" dt="2020-10-27T01:19:49.322" v="1992" actId="478"/>
          <ac:spMkLst>
            <pc:docMk/>
            <pc:sldMk cId="3918327865" sldId="383"/>
            <ac:spMk id="58" creationId="{54003E76-F251-4C49-B546-13EC89F01C8F}"/>
          </ac:spMkLst>
        </pc:spChg>
        <pc:spChg chg="add mod">
          <ac:chgData name="kato yoko" userId="05faeffd7c2f10e3" providerId="LiveId" clId="{EA55D76F-5453-48E4-8D80-E00EB57F3D13}" dt="2020-10-27T01:48:13.859" v="2364" actId="1076"/>
          <ac:spMkLst>
            <pc:docMk/>
            <pc:sldMk cId="3918327865" sldId="383"/>
            <ac:spMk id="61" creationId="{551AD4B3-1884-49AE-9F84-066049E9FC8B}"/>
          </ac:spMkLst>
        </pc:spChg>
        <pc:spChg chg="del">
          <ac:chgData name="kato yoko" userId="05faeffd7c2f10e3" providerId="LiveId" clId="{EA55D76F-5453-48E4-8D80-E00EB57F3D13}" dt="2020-10-27T01:19:49.322" v="1992" actId="478"/>
          <ac:spMkLst>
            <pc:docMk/>
            <pc:sldMk cId="3918327865" sldId="383"/>
            <ac:spMk id="62" creationId="{F9A1E5CC-25F0-4368-8201-1C13BA81EC2F}"/>
          </ac:spMkLst>
        </pc:spChg>
        <pc:spChg chg="add del mod">
          <ac:chgData name="kato yoko" userId="05faeffd7c2f10e3" providerId="LiveId" clId="{EA55D76F-5453-48E4-8D80-E00EB57F3D13}" dt="2020-10-27T01:48:56.417" v="2374" actId="478"/>
          <ac:spMkLst>
            <pc:docMk/>
            <pc:sldMk cId="3918327865" sldId="383"/>
            <ac:spMk id="64" creationId="{110E2AD9-4F25-447F-86B4-4BB5EABAD2A9}"/>
          </ac:spMkLst>
        </pc:spChg>
        <pc:spChg chg="add mod">
          <ac:chgData name="kato yoko" userId="05faeffd7c2f10e3" providerId="LiveId" clId="{EA55D76F-5453-48E4-8D80-E00EB57F3D13}" dt="2020-10-27T01:49:02.361" v="2376" actId="1076"/>
          <ac:spMkLst>
            <pc:docMk/>
            <pc:sldMk cId="3918327865" sldId="383"/>
            <ac:spMk id="65" creationId="{1CA11414-3F02-46DC-B7B7-E1869D21CE27}"/>
          </ac:spMkLst>
        </pc:spChg>
        <pc:spChg chg="add del mod">
          <ac:chgData name="kato yoko" userId="05faeffd7c2f10e3" providerId="LiveId" clId="{EA55D76F-5453-48E4-8D80-E00EB57F3D13}" dt="2020-10-27T01:48:56.417" v="2374" actId="478"/>
          <ac:spMkLst>
            <pc:docMk/>
            <pc:sldMk cId="3918327865" sldId="383"/>
            <ac:spMk id="66" creationId="{4FAE5E99-20E7-4F59-8E6D-F4F604A05E9B}"/>
          </ac:spMkLst>
        </pc:spChg>
        <pc:spChg chg="add del mod">
          <ac:chgData name="kato yoko" userId="05faeffd7c2f10e3" providerId="LiveId" clId="{EA55D76F-5453-48E4-8D80-E00EB57F3D13}" dt="2020-10-27T01:48:27.891" v="2368" actId="478"/>
          <ac:spMkLst>
            <pc:docMk/>
            <pc:sldMk cId="3918327865" sldId="383"/>
            <ac:spMk id="67" creationId="{4A87995F-188E-46D5-9F52-D25A84012FF9}"/>
          </ac:spMkLst>
        </pc:spChg>
        <pc:spChg chg="add mod">
          <ac:chgData name="kato yoko" userId="05faeffd7c2f10e3" providerId="LiveId" clId="{EA55D76F-5453-48E4-8D80-E00EB57F3D13}" dt="2020-10-27T01:49:09.266" v="2378" actId="1076"/>
          <ac:spMkLst>
            <pc:docMk/>
            <pc:sldMk cId="3918327865" sldId="383"/>
            <ac:spMk id="68" creationId="{90365FC0-EEEF-4E9E-ADC0-A84691C9ABE0}"/>
          </ac:spMkLst>
        </pc:spChg>
        <pc:spChg chg="add del mod">
          <ac:chgData name="kato yoko" userId="05faeffd7c2f10e3" providerId="LiveId" clId="{EA55D76F-5453-48E4-8D80-E00EB57F3D13}" dt="2020-10-27T01:46:57.965" v="2293" actId="478"/>
          <ac:spMkLst>
            <pc:docMk/>
            <pc:sldMk cId="3918327865" sldId="383"/>
            <ac:spMk id="69" creationId="{32F8B66C-738D-4D4A-B272-8F37DD4FEE42}"/>
          </ac:spMkLst>
        </pc:spChg>
        <pc:spChg chg="add mod">
          <ac:chgData name="kato yoko" userId="05faeffd7c2f10e3" providerId="LiveId" clId="{EA55D76F-5453-48E4-8D80-E00EB57F3D13}" dt="2020-10-27T02:36:03.716" v="2761" actId="1076"/>
          <ac:spMkLst>
            <pc:docMk/>
            <pc:sldMk cId="3918327865" sldId="383"/>
            <ac:spMk id="70" creationId="{F1B4BDF6-BC6E-442E-9274-D524646CE7B1}"/>
          </ac:spMkLst>
        </pc:spChg>
        <pc:spChg chg="add mod">
          <ac:chgData name="kato yoko" userId="05faeffd7c2f10e3" providerId="LiveId" clId="{EA55D76F-5453-48E4-8D80-E00EB57F3D13}" dt="2020-10-27T02:38:15.027" v="2810" actId="1035"/>
          <ac:spMkLst>
            <pc:docMk/>
            <pc:sldMk cId="3918327865" sldId="383"/>
            <ac:spMk id="71" creationId="{3051B56F-5EBB-47F5-9F2E-FA09E90C800A}"/>
          </ac:spMkLst>
        </pc:spChg>
        <pc:spChg chg="add mod">
          <ac:chgData name="kato yoko" userId="05faeffd7c2f10e3" providerId="LiveId" clId="{EA55D76F-5453-48E4-8D80-E00EB57F3D13}" dt="2020-10-27T02:38:15.027" v="2810" actId="1035"/>
          <ac:spMkLst>
            <pc:docMk/>
            <pc:sldMk cId="3918327865" sldId="383"/>
            <ac:spMk id="72" creationId="{73346EBC-E480-402C-A2C4-C5B54EF64734}"/>
          </ac:spMkLst>
        </pc:spChg>
        <pc:spChg chg="add mod">
          <ac:chgData name="kato yoko" userId="05faeffd7c2f10e3" providerId="LiveId" clId="{EA55D76F-5453-48E4-8D80-E00EB57F3D13}" dt="2020-10-27T02:38:15.027" v="2810" actId="1035"/>
          <ac:spMkLst>
            <pc:docMk/>
            <pc:sldMk cId="3918327865" sldId="383"/>
            <ac:spMk id="73" creationId="{D181074A-7B80-40AE-AD43-C1680866D805}"/>
          </ac:spMkLst>
        </pc:spChg>
        <pc:spChg chg="add mod">
          <ac:chgData name="kato yoko" userId="05faeffd7c2f10e3" providerId="LiveId" clId="{EA55D76F-5453-48E4-8D80-E00EB57F3D13}" dt="2020-10-27T02:38:15.027" v="2810" actId="1035"/>
          <ac:spMkLst>
            <pc:docMk/>
            <pc:sldMk cId="3918327865" sldId="383"/>
            <ac:spMk id="74" creationId="{61FA2C8D-1EF8-42B8-86D3-4B2C8465DFB5}"/>
          </ac:spMkLst>
        </pc:spChg>
        <pc:spChg chg="add mod">
          <ac:chgData name="kato yoko" userId="05faeffd7c2f10e3" providerId="LiveId" clId="{EA55D76F-5453-48E4-8D80-E00EB57F3D13}" dt="2020-10-27T02:38:15.027" v="2810" actId="1035"/>
          <ac:spMkLst>
            <pc:docMk/>
            <pc:sldMk cId="3918327865" sldId="383"/>
            <ac:spMk id="75" creationId="{4209B090-575F-470B-B02D-0D99D5DE9AFB}"/>
          </ac:spMkLst>
        </pc:spChg>
        <pc:spChg chg="add mod">
          <ac:chgData name="kato yoko" userId="05faeffd7c2f10e3" providerId="LiveId" clId="{EA55D76F-5453-48E4-8D80-E00EB57F3D13}" dt="2020-10-27T02:38:15.027" v="2810" actId="1035"/>
          <ac:spMkLst>
            <pc:docMk/>
            <pc:sldMk cId="3918327865" sldId="383"/>
            <ac:spMk id="76" creationId="{2A60A629-9F02-4547-922B-0B83D630690D}"/>
          </ac:spMkLst>
        </pc:spChg>
        <pc:spChg chg="add mod">
          <ac:chgData name="kato yoko" userId="05faeffd7c2f10e3" providerId="LiveId" clId="{EA55D76F-5453-48E4-8D80-E00EB57F3D13}" dt="2020-10-27T02:38:15.027" v="2810" actId="1035"/>
          <ac:spMkLst>
            <pc:docMk/>
            <pc:sldMk cId="3918327865" sldId="383"/>
            <ac:spMk id="78" creationId="{5E4F6482-1890-4574-A7C8-B046D74D8D7C}"/>
          </ac:spMkLst>
        </pc:spChg>
        <pc:spChg chg="add mod">
          <ac:chgData name="kato yoko" userId="05faeffd7c2f10e3" providerId="LiveId" clId="{EA55D76F-5453-48E4-8D80-E00EB57F3D13}" dt="2020-10-27T02:38:15.027" v="2810" actId="1035"/>
          <ac:spMkLst>
            <pc:docMk/>
            <pc:sldMk cId="3918327865" sldId="383"/>
            <ac:spMk id="80" creationId="{6137C2FD-EC9B-4894-A684-D6E2BE9F29BF}"/>
          </ac:spMkLst>
        </pc:spChg>
        <pc:spChg chg="add mod">
          <ac:chgData name="kato yoko" userId="05faeffd7c2f10e3" providerId="LiveId" clId="{EA55D76F-5453-48E4-8D80-E00EB57F3D13}" dt="2020-10-27T02:38:15.027" v="2810" actId="1035"/>
          <ac:spMkLst>
            <pc:docMk/>
            <pc:sldMk cId="3918327865" sldId="383"/>
            <ac:spMk id="82" creationId="{2EBC618F-18D4-4830-8FA8-4EB189237A11}"/>
          </ac:spMkLst>
        </pc:spChg>
        <pc:spChg chg="add mod">
          <ac:chgData name="kato yoko" userId="05faeffd7c2f10e3" providerId="LiveId" clId="{EA55D76F-5453-48E4-8D80-E00EB57F3D13}" dt="2020-10-27T02:38:15.027" v="2810" actId="1035"/>
          <ac:spMkLst>
            <pc:docMk/>
            <pc:sldMk cId="3918327865" sldId="383"/>
            <ac:spMk id="84" creationId="{DD907EB5-6EC3-45B9-9770-F3127B0C6FD2}"/>
          </ac:spMkLst>
        </pc:spChg>
        <pc:spChg chg="add mod">
          <ac:chgData name="kato yoko" userId="05faeffd7c2f10e3" providerId="LiveId" clId="{EA55D76F-5453-48E4-8D80-E00EB57F3D13}" dt="2020-10-27T02:38:15.027" v="2810" actId="1035"/>
          <ac:spMkLst>
            <pc:docMk/>
            <pc:sldMk cId="3918327865" sldId="383"/>
            <ac:spMk id="86" creationId="{7AEC74C8-74C4-4832-84C9-F5527CCD1E65}"/>
          </ac:spMkLst>
        </pc:spChg>
        <pc:spChg chg="add mod">
          <ac:chgData name="kato yoko" userId="05faeffd7c2f10e3" providerId="LiveId" clId="{EA55D76F-5453-48E4-8D80-E00EB57F3D13}" dt="2020-10-27T02:38:15.027" v="2810" actId="1035"/>
          <ac:spMkLst>
            <pc:docMk/>
            <pc:sldMk cId="3918327865" sldId="383"/>
            <ac:spMk id="87" creationId="{CC902785-C968-4AF8-86B9-44BB18D51280}"/>
          </ac:spMkLst>
        </pc:spChg>
        <pc:spChg chg="del">
          <ac:chgData name="kato yoko" userId="05faeffd7c2f10e3" providerId="LiveId" clId="{EA55D76F-5453-48E4-8D80-E00EB57F3D13}" dt="2020-10-27T01:19:49.322" v="1992" actId="478"/>
          <ac:spMkLst>
            <pc:docMk/>
            <pc:sldMk cId="3918327865" sldId="383"/>
            <ac:spMk id="88" creationId="{F196F3DC-E1B8-4233-B627-FEEE5B3FB848}"/>
          </ac:spMkLst>
        </pc:spChg>
        <pc:spChg chg="add mod">
          <ac:chgData name="kato yoko" userId="05faeffd7c2f10e3" providerId="LiveId" clId="{EA55D76F-5453-48E4-8D80-E00EB57F3D13}" dt="2020-10-27T02:38:15.027" v="2810" actId="1035"/>
          <ac:spMkLst>
            <pc:docMk/>
            <pc:sldMk cId="3918327865" sldId="383"/>
            <ac:spMk id="89" creationId="{0E7D3D99-CF26-49D0-82C7-ECC504E44771}"/>
          </ac:spMkLst>
        </pc:spChg>
        <pc:spChg chg="del">
          <ac:chgData name="kato yoko" userId="05faeffd7c2f10e3" providerId="LiveId" clId="{EA55D76F-5453-48E4-8D80-E00EB57F3D13}" dt="2020-10-27T01:19:49.322" v="1992" actId="478"/>
          <ac:spMkLst>
            <pc:docMk/>
            <pc:sldMk cId="3918327865" sldId="383"/>
            <ac:spMk id="90" creationId="{6D6D3AD5-4357-44E4-BB69-97F5F3F0BD52}"/>
          </ac:spMkLst>
        </pc:spChg>
        <pc:spChg chg="add mod">
          <ac:chgData name="kato yoko" userId="05faeffd7c2f10e3" providerId="LiveId" clId="{EA55D76F-5453-48E4-8D80-E00EB57F3D13}" dt="2020-10-27T02:39:54.884" v="2847" actId="1036"/>
          <ac:spMkLst>
            <pc:docMk/>
            <pc:sldMk cId="3918327865" sldId="383"/>
            <ac:spMk id="92" creationId="{60549F0D-AF18-4D4C-B3E1-F46F689D4E3F}"/>
          </ac:spMkLst>
        </pc:spChg>
        <pc:spChg chg="del">
          <ac:chgData name="kato yoko" userId="05faeffd7c2f10e3" providerId="LiveId" clId="{EA55D76F-5453-48E4-8D80-E00EB57F3D13}" dt="2020-10-27T01:19:49.322" v="1992" actId="478"/>
          <ac:spMkLst>
            <pc:docMk/>
            <pc:sldMk cId="3918327865" sldId="383"/>
            <ac:spMk id="93" creationId="{B9ABBD53-8D3D-44B8-8836-29EDE5B453BC}"/>
          </ac:spMkLst>
        </pc:spChg>
        <pc:spChg chg="del">
          <ac:chgData name="kato yoko" userId="05faeffd7c2f10e3" providerId="LiveId" clId="{EA55D76F-5453-48E4-8D80-E00EB57F3D13}" dt="2020-10-27T01:19:49.322" v="1992" actId="478"/>
          <ac:spMkLst>
            <pc:docMk/>
            <pc:sldMk cId="3918327865" sldId="383"/>
            <ac:spMk id="94" creationId="{BC115137-E966-477C-8B58-63153A099581}"/>
          </ac:spMkLst>
        </pc:spChg>
        <pc:spChg chg="del">
          <ac:chgData name="kato yoko" userId="05faeffd7c2f10e3" providerId="LiveId" clId="{EA55D76F-5453-48E4-8D80-E00EB57F3D13}" dt="2020-10-27T01:19:49.322" v="1992" actId="478"/>
          <ac:spMkLst>
            <pc:docMk/>
            <pc:sldMk cId="3918327865" sldId="383"/>
            <ac:spMk id="95" creationId="{F5E65F45-90FC-4094-9BED-55D517F4D224}"/>
          </ac:spMkLst>
        </pc:spChg>
        <pc:spChg chg="del">
          <ac:chgData name="kato yoko" userId="05faeffd7c2f10e3" providerId="LiveId" clId="{EA55D76F-5453-48E4-8D80-E00EB57F3D13}" dt="2020-10-27T01:19:49.322" v="1992" actId="478"/>
          <ac:spMkLst>
            <pc:docMk/>
            <pc:sldMk cId="3918327865" sldId="383"/>
            <ac:spMk id="96" creationId="{32A54875-3DB4-4944-B4CF-E7115CB81FC9}"/>
          </ac:spMkLst>
        </pc:spChg>
        <pc:spChg chg="del">
          <ac:chgData name="kato yoko" userId="05faeffd7c2f10e3" providerId="LiveId" clId="{EA55D76F-5453-48E4-8D80-E00EB57F3D13}" dt="2020-10-27T01:19:49.322" v="1992" actId="478"/>
          <ac:spMkLst>
            <pc:docMk/>
            <pc:sldMk cId="3918327865" sldId="383"/>
            <ac:spMk id="97" creationId="{22B12EE4-DEAA-4570-B784-FFAB97D7A436}"/>
          </ac:spMkLst>
        </pc:spChg>
        <pc:spChg chg="del">
          <ac:chgData name="kato yoko" userId="05faeffd7c2f10e3" providerId="LiveId" clId="{EA55D76F-5453-48E4-8D80-E00EB57F3D13}" dt="2020-10-27T01:19:49.322" v="1992" actId="478"/>
          <ac:spMkLst>
            <pc:docMk/>
            <pc:sldMk cId="3918327865" sldId="383"/>
            <ac:spMk id="98" creationId="{94AD646E-FF70-433C-ADD4-1551275215BA}"/>
          </ac:spMkLst>
        </pc:spChg>
        <pc:spChg chg="del">
          <ac:chgData name="kato yoko" userId="05faeffd7c2f10e3" providerId="LiveId" clId="{EA55D76F-5453-48E4-8D80-E00EB57F3D13}" dt="2020-10-27T01:19:49.322" v="1992" actId="478"/>
          <ac:spMkLst>
            <pc:docMk/>
            <pc:sldMk cId="3918327865" sldId="383"/>
            <ac:spMk id="99" creationId="{2C36FE84-2C51-42C6-A095-1624F237A2EE}"/>
          </ac:spMkLst>
        </pc:spChg>
        <pc:spChg chg="del">
          <ac:chgData name="kato yoko" userId="05faeffd7c2f10e3" providerId="LiveId" clId="{EA55D76F-5453-48E4-8D80-E00EB57F3D13}" dt="2020-10-27T01:19:49.322" v="1992" actId="478"/>
          <ac:spMkLst>
            <pc:docMk/>
            <pc:sldMk cId="3918327865" sldId="383"/>
            <ac:spMk id="100" creationId="{B64BDA4D-9BC3-4948-94AE-0A73B5FEA9AA}"/>
          </ac:spMkLst>
        </pc:spChg>
        <pc:spChg chg="del">
          <ac:chgData name="kato yoko" userId="05faeffd7c2f10e3" providerId="LiveId" clId="{EA55D76F-5453-48E4-8D80-E00EB57F3D13}" dt="2020-10-27T01:19:49.322" v="1992" actId="478"/>
          <ac:spMkLst>
            <pc:docMk/>
            <pc:sldMk cId="3918327865" sldId="383"/>
            <ac:spMk id="101" creationId="{F121CAF8-5A4E-476A-8D0A-6CD7DE85946F}"/>
          </ac:spMkLst>
        </pc:spChg>
        <pc:spChg chg="del">
          <ac:chgData name="kato yoko" userId="05faeffd7c2f10e3" providerId="LiveId" clId="{EA55D76F-5453-48E4-8D80-E00EB57F3D13}" dt="2020-10-27T01:19:49.322" v="1992" actId="478"/>
          <ac:spMkLst>
            <pc:docMk/>
            <pc:sldMk cId="3918327865" sldId="383"/>
            <ac:spMk id="102" creationId="{9A784574-3E15-4FE2-AAAD-C9CCB8A3ED2F}"/>
          </ac:spMkLst>
        </pc:spChg>
        <pc:spChg chg="del">
          <ac:chgData name="kato yoko" userId="05faeffd7c2f10e3" providerId="LiveId" clId="{EA55D76F-5453-48E4-8D80-E00EB57F3D13}" dt="2020-10-27T01:19:49.322" v="1992" actId="478"/>
          <ac:spMkLst>
            <pc:docMk/>
            <pc:sldMk cId="3918327865" sldId="383"/>
            <ac:spMk id="103" creationId="{B33A79E0-66DE-48F8-A3A4-4678B974782F}"/>
          </ac:spMkLst>
        </pc:spChg>
        <pc:spChg chg="add mod">
          <ac:chgData name="kato yoko" userId="05faeffd7c2f10e3" providerId="LiveId" clId="{EA55D76F-5453-48E4-8D80-E00EB57F3D13}" dt="2020-10-27T02:38:15.027" v="2810" actId="1035"/>
          <ac:spMkLst>
            <pc:docMk/>
            <pc:sldMk cId="3918327865" sldId="383"/>
            <ac:spMk id="114" creationId="{79E42CA0-F06E-4BD2-9E65-4AC233C43CAB}"/>
          </ac:spMkLst>
        </pc:spChg>
        <pc:spChg chg="add mod">
          <ac:chgData name="kato yoko" userId="05faeffd7c2f10e3" providerId="LiveId" clId="{EA55D76F-5453-48E4-8D80-E00EB57F3D13}" dt="2020-10-27T02:38:15.027" v="2810" actId="1035"/>
          <ac:spMkLst>
            <pc:docMk/>
            <pc:sldMk cId="3918327865" sldId="383"/>
            <ac:spMk id="116" creationId="{E225BC3F-31A2-4C0B-8570-F0B05587CF81}"/>
          </ac:spMkLst>
        </pc:spChg>
        <pc:spChg chg="add mod">
          <ac:chgData name="kato yoko" userId="05faeffd7c2f10e3" providerId="LiveId" clId="{EA55D76F-5453-48E4-8D80-E00EB57F3D13}" dt="2020-10-27T02:38:15.027" v="2810" actId="1035"/>
          <ac:spMkLst>
            <pc:docMk/>
            <pc:sldMk cId="3918327865" sldId="383"/>
            <ac:spMk id="118" creationId="{B39168FE-AFF9-495D-8904-9BAE7E0E3E0A}"/>
          </ac:spMkLst>
        </pc:spChg>
        <pc:spChg chg="add mod">
          <ac:chgData name="kato yoko" userId="05faeffd7c2f10e3" providerId="LiveId" clId="{EA55D76F-5453-48E4-8D80-E00EB57F3D13}" dt="2020-10-27T02:38:15.027" v="2810" actId="1035"/>
          <ac:spMkLst>
            <pc:docMk/>
            <pc:sldMk cId="3918327865" sldId="383"/>
            <ac:spMk id="120" creationId="{2E7C9E7C-B024-497C-B3D0-7EE58C346B5A}"/>
          </ac:spMkLst>
        </pc:spChg>
        <pc:spChg chg="add mod ord">
          <ac:chgData name="kato yoko" userId="05faeffd7c2f10e3" providerId="LiveId" clId="{EA55D76F-5453-48E4-8D80-E00EB57F3D13}" dt="2020-10-27T02:40:26.469" v="2881" actId="1037"/>
          <ac:spMkLst>
            <pc:docMk/>
            <pc:sldMk cId="3918327865" sldId="383"/>
            <ac:spMk id="121" creationId="{838F1AD5-BC93-45CD-899B-6C4BAF35C206}"/>
          </ac:spMkLst>
        </pc:spChg>
        <pc:spChg chg="add mod">
          <ac:chgData name="kato yoko" userId="05faeffd7c2f10e3" providerId="LiveId" clId="{EA55D76F-5453-48E4-8D80-E00EB57F3D13}" dt="2020-10-27T02:41:03.825" v="2889" actId="1036"/>
          <ac:spMkLst>
            <pc:docMk/>
            <pc:sldMk cId="3918327865" sldId="383"/>
            <ac:spMk id="123" creationId="{791ECBB7-0DF2-408A-9BE1-3843C91B68ED}"/>
          </ac:spMkLst>
        </pc:spChg>
        <pc:spChg chg="add mod">
          <ac:chgData name="kato yoko" userId="05faeffd7c2f10e3" providerId="LiveId" clId="{EA55D76F-5453-48E4-8D80-E00EB57F3D13}" dt="2020-10-27T02:40:01.527" v="2850" actId="1036"/>
          <ac:spMkLst>
            <pc:docMk/>
            <pc:sldMk cId="3918327865" sldId="383"/>
            <ac:spMk id="125" creationId="{70448839-0D0B-4484-B63C-44D591422A0B}"/>
          </ac:spMkLst>
        </pc:spChg>
        <pc:spChg chg="add mod">
          <ac:chgData name="kato yoko" userId="05faeffd7c2f10e3" providerId="LiveId" clId="{EA55D76F-5453-48E4-8D80-E00EB57F3D13}" dt="2020-10-27T02:40:31.532" v="2885" actId="1037"/>
          <ac:spMkLst>
            <pc:docMk/>
            <pc:sldMk cId="3918327865" sldId="383"/>
            <ac:spMk id="127" creationId="{6B8C0D88-F114-4834-9D04-B5362C701F02}"/>
          </ac:spMkLst>
        </pc:spChg>
        <pc:picChg chg="add del mod modCrop">
          <ac:chgData name="kato yoko" userId="05faeffd7c2f10e3" providerId="LiveId" clId="{EA55D76F-5453-48E4-8D80-E00EB57F3D13}" dt="2020-10-27T01:22:14.044" v="2007" actId="478"/>
          <ac:picMkLst>
            <pc:docMk/>
            <pc:sldMk cId="3918327865" sldId="383"/>
            <ac:picMk id="23" creationId="{38D16D88-6D72-4925-9130-E7DA07036D2C}"/>
          </ac:picMkLst>
        </pc:picChg>
        <pc:picChg chg="add del mod">
          <ac:chgData name="kato yoko" userId="05faeffd7c2f10e3" providerId="LiveId" clId="{EA55D76F-5453-48E4-8D80-E00EB57F3D13}" dt="2020-10-27T01:48:27.891" v="2368" actId="478"/>
          <ac:picMkLst>
            <pc:docMk/>
            <pc:sldMk cId="3918327865" sldId="383"/>
            <ac:picMk id="36" creationId="{CDB91309-9322-4800-9613-D6CC5BFCE0FA}"/>
          </ac:picMkLst>
        </pc:picChg>
        <pc:picChg chg="add mod">
          <ac:chgData name="kato yoko" userId="05faeffd7c2f10e3" providerId="LiveId" clId="{EA55D76F-5453-48E4-8D80-E00EB57F3D13}" dt="2020-10-27T01:49:11.747" v="2380" actId="1076"/>
          <ac:picMkLst>
            <pc:docMk/>
            <pc:sldMk cId="3918327865" sldId="383"/>
            <ac:picMk id="41" creationId="{50B3508E-57CE-4778-A8C8-F0BC850FABB0}"/>
          </ac:picMkLst>
        </pc:picChg>
        <pc:picChg chg="add mod">
          <ac:chgData name="kato yoko" userId="05faeffd7c2f10e3" providerId="LiveId" clId="{EA55D76F-5453-48E4-8D80-E00EB57F3D13}" dt="2020-10-27T01:48:13.859" v="2364" actId="1076"/>
          <ac:picMkLst>
            <pc:docMk/>
            <pc:sldMk cId="3918327865" sldId="383"/>
            <ac:picMk id="44" creationId="{3FF81EF3-AF85-4992-9E34-DFFD56ED8791}"/>
          </ac:picMkLst>
        </pc:picChg>
        <pc:picChg chg="add del mod">
          <ac:chgData name="kato yoko" userId="05faeffd7c2f10e3" providerId="LiveId" clId="{EA55D76F-5453-48E4-8D80-E00EB57F3D13}" dt="2020-10-27T01:48:56.417" v="2374" actId="478"/>
          <ac:picMkLst>
            <pc:docMk/>
            <pc:sldMk cId="3918327865" sldId="383"/>
            <ac:picMk id="46" creationId="{9986838A-FFBD-46A8-8F16-AB6ABFE98447}"/>
          </ac:picMkLst>
        </pc:picChg>
        <pc:picChg chg="add del mod">
          <ac:chgData name="kato yoko" userId="05faeffd7c2f10e3" providerId="LiveId" clId="{EA55D76F-5453-48E4-8D80-E00EB57F3D13}" dt="2020-10-27T01:48:56.417" v="2374" actId="478"/>
          <ac:picMkLst>
            <pc:docMk/>
            <pc:sldMk cId="3918327865" sldId="383"/>
            <ac:picMk id="49" creationId="{1FA78C09-F349-4A25-A592-52A37F605108}"/>
          </ac:picMkLst>
        </pc:picChg>
        <pc:picChg chg="add mod">
          <ac:chgData name="kato yoko" userId="05faeffd7c2f10e3" providerId="LiveId" clId="{EA55D76F-5453-48E4-8D80-E00EB57F3D13}" dt="2020-10-27T01:49:06.026" v="2377" actId="1076"/>
          <ac:picMkLst>
            <pc:docMk/>
            <pc:sldMk cId="3918327865" sldId="383"/>
            <ac:picMk id="55" creationId="{107AE9C4-5496-4075-AE64-7B201D81178D}"/>
          </ac:picMkLst>
        </pc:picChg>
      </pc:sldChg>
      <pc:sldChg chg="del">
        <pc:chgData name="kato yoko" userId="05faeffd7c2f10e3" providerId="LiveId" clId="{EA55D76F-5453-48E4-8D80-E00EB57F3D13}" dt="2020-10-30T11:25:33.371" v="4433" actId="2696"/>
        <pc:sldMkLst>
          <pc:docMk/>
          <pc:sldMk cId="2551398585" sldId="384"/>
        </pc:sldMkLst>
      </pc:sldChg>
      <pc:sldChg chg="addSp delSp modSp mod">
        <pc:chgData name="kato yoko" userId="05faeffd7c2f10e3" providerId="LiveId" clId="{EA55D76F-5453-48E4-8D80-E00EB57F3D13}" dt="2020-10-26T13:02:35.210" v="1312" actId="1076"/>
        <pc:sldMkLst>
          <pc:docMk/>
          <pc:sldMk cId="3873976846" sldId="385"/>
        </pc:sldMkLst>
        <pc:picChg chg="add mod modCrop">
          <ac:chgData name="kato yoko" userId="05faeffd7c2f10e3" providerId="LiveId" clId="{EA55D76F-5453-48E4-8D80-E00EB57F3D13}" dt="2020-10-26T13:02:35.210" v="1312" actId="1076"/>
          <ac:picMkLst>
            <pc:docMk/>
            <pc:sldMk cId="3873976846" sldId="385"/>
            <ac:picMk id="3" creationId="{3CD6E63E-A6A7-4679-A9D7-29CA51C11C5D}"/>
          </ac:picMkLst>
        </pc:picChg>
        <pc:picChg chg="del">
          <ac:chgData name="kato yoko" userId="05faeffd7c2f10e3" providerId="LiveId" clId="{EA55D76F-5453-48E4-8D80-E00EB57F3D13}" dt="2020-10-26T13:01:35.237" v="1300" actId="478"/>
          <ac:picMkLst>
            <pc:docMk/>
            <pc:sldMk cId="3873976846" sldId="385"/>
            <ac:picMk id="5" creationId="{48A5FAFF-EF44-4EAC-A45C-8F390CABDFC1}"/>
          </ac:picMkLst>
        </pc:picChg>
      </pc:sldChg>
      <pc:sldChg chg="modSp mod ord">
        <pc:chgData name="kato yoko" userId="05faeffd7c2f10e3" providerId="LiveId" clId="{EA55D76F-5453-48E4-8D80-E00EB57F3D13}" dt="2020-10-27T03:06:23.418" v="3043" actId="1037"/>
        <pc:sldMkLst>
          <pc:docMk/>
          <pc:sldMk cId="915933424" sldId="386"/>
        </pc:sldMkLst>
        <pc:spChg chg="mod">
          <ac:chgData name="kato yoko" userId="05faeffd7c2f10e3" providerId="LiveId" clId="{EA55D76F-5453-48E4-8D80-E00EB57F3D13}" dt="2020-10-27T03:06:23.418" v="3043" actId="1037"/>
          <ac:spMkLst>
            <pc:docMk/>
            <pc:sldMk cId="915933424" sldId="386"/>
            <ac:spMk id="2" creationId="{78EBA4FE-7302-47CE-AC39-DBC6FAB1A763}"/>
          </ac:spMkLst>
        </pc:spChg>
        <pc:spChg chg="mod">
          <ac:chgData name="kato yoko" userId="05faeffd7c2f10e3" providerId="LiveId" clId="{EA55D76F-5453-48E4-8D80-E00EB57F3D13}" dt="2020-10-27T03:06:15.720" v="3032" actId="20577"/>
          <ac:spMkLst>
            <pc:docMk/>
            <pc:sldMk cId="915933424" sldId="386"/>
            <ac:spMk id="7" creationId="{D9048BA3-7891-42B4-A796-CC9B4519B539}"/>
          </ac:spMkLst>
        </pc:spChg>
      </pc:sldChg>
      <pc:sldChg chg="addSp delSp modSp mod ord modAnim">
        <pc:chgData name="kato yoko" userId="05faeffd7c2f10e3" providerId="LiveId" clId="{EA55D76F-5453-48E4-8D80-E00EB57F3D13}" dt="2020-10-29T12:57:32.341" v="4390"/>
        <pc:sldMkLst>
          <pc:docMk/>
          <pc:sldMk cId="915613596" sldId="387"/>
        </pc:sldMkLst>
        <pc:spChg chg="add mod">
          <ac:chgData name="kato yoko" userId="05faeffd7c2f10e3" providerId="LiveId" clId="{EA55D76F-5453-48E4-8D80-E00EB57F3D13}" dt="2020-10-29T12:54:58.063" v="4372" actId="1582"/>
          <ac:spMkLst>
            <pc:docMk/>
            <pc:sldMk cId="915613596" sldId="387"/>
            <ac:spMk id="2" creationId="{4CE3D9C8-BBB9-46B8-BDAF-5F0A142E7DF6}"/>
          </ac:spMkLst>
        </pc:spChg>
        <pc:spChg chg="add del mod">
          <ac:chgData name="kato yoko" userId="05faeffd7c2f10e3" providerId="LiveId" clId="{EA55D76F-5453-48E4-8D80-E00EB57F3D13}" dt="2020-10-27T11:35:03.057" v="3228" actId="478"/>
          <ac:spMkLst>
            <pc:docMk/>
            <pc:sldMk cId="915613596" sldId="387"/>
            <ac:spMk id="4" creationId="{098EB1DF-0022-46C1-AB2E-8C518036F92B}"/>
          </ac:spMkLst>
        </pc:spChg>
        <pc:spChg chg="add mod">
          <ac:chgData name="kato yoko" userId="05faeffd7c2f10e3" providerId="LiveId" clId="{EA55D76F-5453-48E4-8D80-E00EB57F3D13}" dt="2020-10-29T12:52:46.484" v="4353" actId="1038"/>
          <ac:spMkLst>
            <pc:docMk/>
            <pc:sldMk cId="915613596" sldId="387"/>
            <ac:spMk id="6" creationId="{11C33086-F988-433F-AAEF-6F73B7E43CF0}"/>
          </ac:spMkLst>
        </pc:spChg>
        <pc:spChg chg="add del mod">
          <ac:chgData name="kato yoko" userId="05faeffd7c2f10e3" providerId="LiveId" clId="{EA55D76F-5453-48E4-8D80-E00EB57F3D13}" dt="2020-10-27T11:35:03.057" v="3228" actId="478"/>
          <ac:spMkLst>
            <pc:docMk/>
            <pc:sldMk cId="915613596" sldId="387"/>
            <ac:spMk id="8" creationId="{C84778F3-8281-440C-94CC-905608436FD3}"/>
          </ac:spMkLst>
        </pc:spChg>
        <pc:spChg chg="del">
          <ac:chgData name="kato yoko" userId="05faeffd7c2f10e3" providerId="LiveId" clId="{EA55D76F-5453-48E4-8D80-E00EB57F3D13}" dt="2020-10-27T03:12:47.593" v="3097" actId="478"/>
          <ac:spMkLst>
            <pc:docMk/>
            <pc:sldMk cId="915613596" sldId="387"/>
            <ac:spMk id="10" creationId="{F4A40F1F-31A7-4878-97E2-F318ADD3C591}"/>
          </ac:spMkLst>
        </pc:spChg>
        <pc:spChg chg="add mod">
          <ac:chgData name="kato yoko" userId="05faeffd7c2f10e3" providerId="LiveId" clId="{EA55D76F-5453-48E4-8D80-E00EB57F3D13}" dt="2020-10-27T13:28:35.756" v="4326" actId="1076"/>
          <ac:spMkLst>
            <pc:docMk/>
            <pc:sldMk cId="915613596" sldId="387"/>
            <ac:spMk id="11" creationId="{EFDE5BBF-1DE9-4349-979A-8B110939AAD8}"/>
          </ac:spMkLst>
        </pc:spChg>
        <pc:spChg chg="del">
          <ac:chgData name="kato yoko" userId="05faeffd7c2f10e3" providerId="LiveId" clId="{EA55D76F-5453-48E4-8D80-E00EB57F3D13}" dt="2020-10-27T03:12:47.593" v="3097" actId="478"/>
          <ac:spMkLst>
            <pc:docMk/>
            <pc:sldMk cId="915613596" sldId="387"/>
            <ac:spMk id="12" creationId="{1AE30AFF-FCB4-47A3-800A-2A2869E0485A}"/>
          </ac:spMkLst>
        </pc:spChg>
        <pc:spChg chg="add mod">
          <ac:chgData name="kato yoko" userId="05faeffd7c2f10e3" providerId="LiveId" clId="{EA55D76F-5453-48E4-8D80-E00EB57F3D13}" dt="2020-10-29T12:52:53.477" v="4354" actId="1035"/>
          <ac:spMkLst>
            <pc:docMk/>
            <pc:sldMk cId="915613596" sldId="387"/>
            <ac:spMk id="13" creationId="{BDBF82B0-1105-4410-8206-5E1CD18EA654}"/>
          </ac:spMkLst>
        </pc:spChg>
        <pc:spChg chg="del">
          <ac:chgData name="kato yoko" userId="05faeffd7c2f10e3" providerId="LiveId" clId="{EA55D76F-5453-48E4-8D80-E00EB57F3D13}" dt="2020-10-27T03:12:47.593" v="3097" actId="478"/>
          <ac:spMkLst>
            <pc:docMk/>
            <pc:sldMk cId="915613596" sldId="387"/>
            <ac:spMk id="14" creationId="{3B3A8CDE-2500-468E-959B-39634E3D1656}"/>
          </ac:spMkLst>
        </pc:spChg>
        <pc:spChg chg="del">
          <ac:chgData name="kato yoko" userId="05faeffd7c2f10e3" providerId="LiveId" clId="{EA55D76F-5453-48E4-8D80-E00EB57F3D13}" dt="2020-10-27T03:20:26.623" v="3098" actId="478"/>
          <ac:spMkLst>
            <pc:docMk/>
            <pc:sldMk cId="915613596" sldId="387"/>
            <ac:spMk id="16" creationId="{CC5F13F7-974A-4864-80E0-56E9382BE9AA}"/>
          </ac:spMkLst>
        </pc:spChg>
        <pc:spChg chg="del">
          <ac:chgData name="kato yoko" userId="05faeffd7c2f10e3" providerId="LiveId" clId="{EA55D76F-5453-48E4-8D80-E00EB57F3D13}" dt="2020-10-27T03:20:26.623" v="3098" actId="478"/>
          <ac:spMkLst>
            <pc:docMk/>
            <pc:sldMk cId="915613596" sldId="387"/>
            <ac:spMk id="18" creationId="{4FDCF284-19E1-476A-9AE2-A2FE4DACD70B}"/>
          </ac:spMkLst>
        </pc:spChg>
        <pc:spChg chg="add del mod">
          <ac:chgData name="kato yoko" userId="05faeffd7c2f10e3" providerId="LiveId" clId="{EA55D76F-5453-48E4-8D80-E00EB57F3D13}" dt="2020-10-27T12:15:31.730" v="3900" actId="478"/>
          <ac:spMkLst>
            <pc:docMk/>
            <pc:sldMk cId="915613596" sldId="387"/>
            <ac:spMk id="19" creationId="{D567E044-0BEE-4516-BF10-344ECD5EEC52}"/>
          </ac:spMkLst>
        </pc:spChg>
        <pc:spChg chg="del">
          <ac:chgData name="kato yoko" userId="05faeffd7c2f10e3" providerId="LiveId" clId="{EA55D76F-5453-48E4-8D80-E00EB57F3D13}" dt="2020-10-27T03:20:26.623" v="3098" actId="478"/>
          <ac:spMkLst>
            <pc:docMk/>
            <pc:sldMk cId="915613596" sldId="387"/>
            <ac:spMk id="20" creationId="{891E2039-355C-441D-92AF-EE86DB656F22}"/>
          </ac:spMkLst>
        </pc:spChg>
        <pc:spChg chg="add del mod">
          <ac:chgData name="kato yoko" userId="05faeffd7c2f10e3" providerId="LiveId" clId="{EA55D76F-5453-48E4-8D80-E00EB57F3D13}" dt="2020-10-27T12:15:31.730" v="3900" actId="478"/>
          <ac:spMkLst>
            <pc:docMk/>
            <pc:sldMk cId="915613596" sldId="387"/>
            <ac:spMk id="21" creationId="{AFD9CD00-FE14-42AF-BB3D-E09D0FFA290F}"/>
          </ac:spMkLst>
        </pc:spChg>
        <pc:spChg chg="del">
          <ac:chgData name="kato yoko" userId="05faeffd7c2f10e3" providerId="LiveId" clId="{EA55D76F-5453-48E4-8D80-E00EB57F3D13}" dt="2020-10-27T03:20:26.623" v="3098" actId="478"/>
          <ac:spMkLst>
            <pc:docMk/>
            <pc:sldMk cId="915613596" sldId="387"/>
            <ac:spMk id="22" creationId="{1FB78E97-DFD6-4146-A567-A47B14F79F66}"/>
          </ac:spMkLst>
        </pc:spChg>
        <pc:spChg chg="add mod">
          <ac:chgData name="kato yoko" userId="05faeffd7c2f10e3" providerId="LiveId" clId="{EA55D76F-5453-48E4-8D80-E00EB57F3D13}" dt="2020-10-29T12:56:03.129" v="4380" actId="1076"/>
          <ac:spMkLst>
            <pc:docMk/>
            <pc:sldMk cId="915613596" sldId="387"/>
            <ac:spMk id="22" creationId="{7BA86304-1073-4695-8F72-778BED882BAD}"/>
          </ac:spMkLst>
        </pc:spChg>
        <pc:spChg chg="add del mod">
          <ac:chgData name="kato yoko" userId="05faeffd7c2f10e3" providerId="LiveId" clId="{EA55D76F-5453-48E4-8D80-E00EB57F3D13}" dt="2020-10-27T12:15:31.730" v="3900" actId="478"/>
          <ac:spMkLst>
            <pc:docMk/>
            <pc:sldMk cId="915613596" sldId="387"/>
            <ac:spMk id="23" creationId="{00619822-66BE-43D7-8706-086DDF54E741}"/>
          </ac:spMkLst>
        </pc:spChg>
        <pc:spChg chg="add mod">
          <ac:chgData name="kato yoko" userId="05faeffd7c2f10e3" providerId="LiveId" clId="{EA55D76F-5453-48E4-8D80-E00EB57F3D13}" dt="2020-10-29T12:56:33.145" v="4384" actId="1076"/>
          <ac:spMkLst>
            <pc:docMk/>
            <pc:sldMk cId="915613596" sldId="387"/>
            <ac:spMk id="23" creationId="{5AE97DF3-EC2E-473C-9F66-057CF6C7E471}"/>
          </ac:spMkLst>
        </pc:spChg>
        <pc:spChg chg="del">
          <ac:chgData name="kato yoko" userId="05faeffd7c2f10e3" providerId="LiveId" clId="{EA55D76F-5453-48E4-8D80-E00EB57F3D13}" dt="2020-10-27T03:20:26.623" v="3098" actId="478"/>
          <ac:spMkLst>
            <pc:docMk/>
            <pc:sldMk cId="915613596" sldId="387"/>
            <ac:spMk id="24" creationId="{49893D23-BB62-4B0A-A38C-9A78C72C5EA1}"/>
          </ac:spMkLst>
        </pc:spChg>
        <pc:spChg chg="add del mod">
          <ac:chgData name="kato yoko" userId="05faeffd7c2f10e3" providerId="LiveId" clId="{EA55D76F-5453-48E4-8D80-E00EB57F3D13}" dt="2020-10-27T12:15:31.730" v="3900" actId="478"/>
          <ac:spMkLst>
            <pc:docMk/>
            <pc:sldMk cId="915613596" sldId="387"/>
            <ac:spMk id="25" creationId="{3315DCC9-B806-48F3-B182-3C0366993DCB}"/>
          </ac:spMkLst>
        </pc:spChg>
        <pc:spChg chg="del">
          <ac:chgData name="kato yoko" userId="05faeffd7c2f10e3" providerId="LiveId" clId="{EA55D76F-5453-48E4-8D80-E00EB57F3D13}" dt="2020-10-27T03:20:26.623" v="3098" actId="478"/>
          <ac:spMkLst>
            <pc:docMk/>
            <pc:sldMk cId="915613596" sldId="387"/>
            <ac:spMk id="26" creationId="{0D800644-363F-4B89-9A43-9FE393E7ECD7}"/>
          </ac:spMkLst>
        </pc:spChg>
        <pc:spChg chg="del">
          <ac:chgData name="kato yoko" userId="05faeffd7c2f10e3" providerId="LiveId" clId="{EA55D76F-5453-48E4-8D80-E00EB57F3D13}" dt="2020-10-27T03:20:26.623" v="3098" actId="478"/>
          <ac:spMkLst>
            <pc:docMk/>
            <pc:sldMk cId="915613596" sldId="387"/>
            <ac:spMk id="28" creationId="{2A31778D-B779-4113-8E02-D57636DDC122}"/>
          </ac:spMkLst>
        </pc:spChg>
        <pc:spChg chg="del">
          <ac:chgData name="kato yoko" userId="05faeffd7c2f10e3" providerId="LiveId" clId="{EA55D76F-5453-48E4-8D80-E00EB57F3D13}" dt="2020-10-27T03:20:26.623" v="3098" actId="478"/>
          <ac:spMkLst>
            <pc:docMk/>
            <pc:sldMk cId="915613596" sldId="387"/>
            <ac:spMk id="30" creationId="{37EFC0AC-AFE4-454D-93C2-F0DD2653AEF6}"/>
          </ac:spMkLst>
        </pc:spChg>
        <pc:spChg chg="add del mod">
          <ac:chgData name="kato yoko" userId="05faeffd7c2f10e3" providerId="LiveId" clId="{EA55D76F-5453-48E4-8D80-E00EB57F3D13}" dt="2020-10-27T12:15:31.730" v="3900" actId="478"/>
          <ac:spMkLst>
            <pc:docMk/>
            <pc:sldMk cId="915613596" sldId="387"/>
            <ac:spMk id="31" creationId="{89EA4512-F0C2-492C-A9DB-4FBE1DBCB051}"/>
          </ac:spMkLst>
        </pc:spChg>
        <pc:spChg chg="del">
          <ac:chgData name="kato yoko" userId="05faeffd7c2f10e3" providerId="LiveId" clId="{EA55D76F-5453-48E4-8D80-E00EB57F3D13}" dt="2020-10-27T03:20:26.623" v="3098" actId="478"/>
          <ac:spMkLst>
            <pc:docMk/>
            <pc:sldMk cId="915613596" sldId="387"/>
            <ac:spMk id="32" creationId="{F6FFE8FC-9F35-4461-AF4A-998A914D68DB}"/>
          </ac:spMkLst>
        </pc:spChg>
        <pc:spChg chg="add del mod">
          <ac:chgData name="kato yoko" userId="05faeffd7c2f10e3" providerId="LiveId" clId="{EA55D76F-5453-48E4-8D80-E00EB57F3D13}" dt="2020-10-27T12:15:31.730" v="3900" actId="478"/>
          <ac:spMkLst>
            <pc:docMk/>
            <pc:sldMk cId="915613596" sldId="387"/>
            <ac:spMk id="33" creationId="{9F6BF800-6A54-4AC3-B932-A88419D5E588}"/>
          </ac:spMkLst>
        </pc:spChg>
        <pc:spChg chg="del">
          <ac:chgData name="kato yoko" userId="05faeffd7c2f10e3" providerId="LiveId" clId="{EA55D76F-5453-48E4-8D80-E00EB57F3D13}" dt="2020-10-27T03:12:47.593" v="3097" actId="478"/>
          <ac:spMkLst>
            <pc:docMk/>
            <pc:sldMk cId="915613596" sldId="387"/>
            <ac:spMk id="36" creationId="{B991570D-976E-4260-8464-57EFC39136D8}"/>
          </ac:spMkLst>
        </pc:spChg>
        <pc:spChg chg="add del mod">
          <ac:chgData name="kato yoko" userId="05faeffd7c2f10e3" providerId="LiveId" clId="{EA55D76F-5453-48E4-8D80-E00EB57F3D13}" dt="2020-10-27T12:15:31.730" v="3900" actId="478"/>
          <ac:spMkLst>
            <pc:docMk/>
            <pc:sldMk cId="915613596" sldId="387"/>
            <ac:spMk id="39" creationId="{51E25E0F-DC7D-4F24-A5C3-110F4D4F2DC9}"/>
          </ac:spMkLst>
        </pc:spChg>
        <pc:spChg chg="del">
          <ac:chgData name="kato yoko" userId="05faeffd7c2f10e3" providerId="LiveId" clId="{EA55D76F-5453-48E4-8D80-E00EB57F3D13}" dt="2020-10-27T03:20:26.623" v="3098" actId="478"/>
          <ac:spMkLst>
            <pc:docMk/>
            <pc:sldMk cId="915613596" sldId="387"/>
            <ac:spMk id="40" creationId="{1705149A-AA20-4E0D-9D0D-7264BFF956FE}"/>
          </ac:spMkLst>
        </pc:spChg>
        <pc:spChg chg="del">
          <ac:chgData name="kato yoko" userId="05faeffd7c2f10e3" providerId="LiveId" clId="{EA55D76F-5453-48E4-8D80-E00EB57F3D13}" dt="2020-10-27T03:20:26.623" v="3098" actId="478"/>
          <ac:spMkLst>
            <pc:docMk/>
            <pc:sldMk cId="915613596" sldId="387"/>
            <ac:spMk id="42" creationId="{4715A69B-5095-4649-B13F-C308D32772FA}"/>
          </ac:spMkLst>
        </pc:spChg>
        <pc:spChg chg="del">
          <ac:chgData name="kato yoko" userId="05faeffd7c2f10e3" providerId="LiveId" clId="{EA55D76F-5453-48E4-8D80-E00EB57F3D13}" dt="2020-10-27T03:20:26.623" v="3098" actId="478"/>
          <ac:spMkLst>
            <pc:docMk/>
            <pc:sldMk cId="915613596" sldId="387"/>
            <ac:spMk id="44" creationId="{C599034D-0E6B-4B52-81A9-49E21E88B80E}"/>
          </ac:spMkLst>
        </pc:spChg>
        <pc:spChg chg="add del mod">
          <ac:chgData name="kato yoko" userId="05faeffd7c2f10e3" providerId="LiveId" clId="{EA55D76F-5453-48E4-8D80-E00EB57F3D13}" dt="2020-10-27T11:52:08.491" v="3377" actId="478"/>
          <ac:spMkLst>
            <pc:docMk/>
            <pc:sldMk cId="915613596" sldId="387"/>
            <ac:spMk id="46" creationId="{6F41D77F-5739-4746-BCC2-7885B52FB655}"/>
          </ac:spMkLst>
        </pc:spChg>
        <pc:spChg chg="add del mod">
          <ac:chgData name="kato yoko" userId="05faeffd7c2f10e3" providerId="LiveId" clId="{EA55D76F-5453-48E4-8D80-E00EB57F3D13}" dt="2020-10-27T12:15:31.730" v="3900" actId="478"/>
          <ac:spMkLst>
            <pc:docMk/>
            <pc:sldMk cId="915613596" sldId="387"/>
            <ac:spMk id="48" creationId="{510FD7F1-5962-4735-ADDF-22D2567946A3}"/>
          </ac:spMkLst>
        </pc:spChg>
        <pc:spChg chg="add del mod">
          <ac:chgData name="kato yoko" userId="05faeffd7c2f10e3" providerId="LiveId" clId="{EA55D76F-5453-48E4-8D80-E00EB57F3D13}" dt="2020-10-27T12:15:31.730" v="3900" actId="478"/>
          <ac:spMkLst>
            <pc:docMk/>
            <pc:sldMk cId="915613596" sldId="387"/>
            <ac:spMk id="50" creationId="{A9BECF35-FC8C-4AD3-A72A-73BA58D4C040}"/>
          </ac:spMkLst>
        </pc:spChg>
        <pc:spChg chg="add del mod">
          <ac:chgData name="kato yoko" userId="05faeffd7c2f10e3" providerId="LiveId" clId="{EA55D76F-5453-48E4-8D80-E00EB57F3D13}" dt="2020-10-27T12:15:31.730" v="3900" actId="478"/>
          <ac:spMkLst>
            <pc:docMk/>
            <pc:sldMk cId="915613596" sldId="387"/>
            <ac:spMk id="52" creationId="{562B315E-7037-46DF-9DAC-D44D367BBCDF}"/>
          </ac:spMkLst>
        </pc:spChg>
        <pc:spChg chg="add del mod">
          <ac:chgData name="kato yoko" userId="05faeffd7c2f10e3" providerId="LiveId" clId="{EA55D76F-5453-48E4-8D80-E00EB57F3D13}" dt="2020-10-27T12:15:31.730" v="3900" actId="478"/>
          <ac:spMkLst>
            <pc:docMk/>
            <pc:sldMk cId="915613596" sldId="387"/>
            <ac:spMk id="54" creationId="{43B0C14E-EBDE-4D16-B08D-92CBF1F4CB81}"/>
          </ac:spMkLst>
        </pc:spChg>
        <pc:spChg chg="add del mod">
          <ac:chgData name="kato yoko" userId="05faeffd7c2f10e3" providerId="LiveId" clId="{EA55D76F-5453-48E4-8D80-E00EB57F3D13}" dt="2020-10-27T12:15:31.730" v="3900" actId="478"/>
          <ac:spMkLst>
            <pc:docMk/>
            <pc:sldMk cId="915613596" sldId="387"/>
            <ac:spMk id="56" creationId="{EB391C92-7810-4661-B85C-3BE4AAC8DB1C}"/>
          </ac:spMkLst>
        </pc:spChg>
        <pc:spChg chg="add del mod">
          <ac:chgData name="kato yoko" userId="05faeffd7c2f10e3" providerId="LiveId" clId="{EA55D76F-5453-48E4-8D80-E00EB57F3D13}" dt="2020-10-27T12:15:31.730" v="3900" actId="478"/>
          <ac:spMkLst>
            <pc:docMk/>
            <pc:sldMk cId="915613596" sldId="387"/>
            <ac:spMk id="58" creationId="{DD80E70E-C0C6-4386-B24F-31D06078C0BD}"/>
          </ac:spMkLst>
        </pc:spChg>
        <pc:spChg chg="add del mod">
          <ac:chgData name="kato yoko" userId="05faeffd7c2f10e3" providerId="LiveId" clId="{EA55D76F-5453-48E4-8D80-E00EB57F3D13}" dt="2020-10-27T12:15:31.730" v="3900" actId="478"/>
          <ac:spMkLst>
            <pc:docMk/>
            <pc:sldMk cId="915613596" sldId="387"/>
            <ac:spMk id="60" creationId="{B75C795E-FAFC-4773-B0FB-E2D44068E28C}"/>
          </ac:spMkLst>
        </pc:spChg>
        <pc:spChg chg="add del mod">
          <ac:chgData name="kato yoko" userId="05faeffd7c2f10e3" providerId="LiveId" clId="{EA55D76F-5453-48E4-8D80-E00EB57F3D13}" dt="2020-10-27T12:15:31.730" v="3900" actId="478"/>
          <ac:spMkLst>
            <pc:docMk/>
            <pc:sldMk cId="915613596" sldId="387"/>
            <ac:spMk id="62" creationId="{696BB1F8-1C89-48DB-807A-0493D188C0F0}"/>
          </ac:spMkLst>
        </pc:spChg>
        <pc:spChg chg="add del mod">
          <ac:chgData name="kato yoko" userId="05faeffd7c2f10e3" providerId="LiveId" clId="{EA55D76F-5453-48E4-8D80-E00EB57F3D13}" dt="2020-10-27T12:15:31.730" v="3900" actId="478"/>
          <ac:spMkLst>
            <pc:docMk/>
            <pc:sldMk cId="915613596" sldId="387"/>
            <ac:spMk id="64" creationId="{E2880B9A-A979-4E33-8647-5279AC8187E6}"/>
          </ac:spMkLst>
        </pc:spChg>
        <pc:spChg chg="add del mod">
          <ac:chgData name="kato yoko" userId="05faeffd7c2f10e3" providerId="LiveId" clId="{EA55D76F-5453-48E4-8D80-E00EB57F3D13}" dt="2020-10-27T12:15:31.730" v="3900" actId="478"/>
          <ac:spMkLst>
            <pc:docMk/>
            <pc:sldMk cId="915613596" sldId="387"/>
            <ac:spMk id="66" creationId="{25C56D2C-06F2-4E49-973C-CE65C5E17A28}"/>
          </ac:spMkLst>
        </pc:spChg>
        <pc:spChg chg="add del mod">
          <ac:chgData name="kato yoko" userId="05faeffd7c2f10e3" providerId="LiveId" clId="{EA55D76F-5453-48E4-8D80-E00EB57F3D13}" dt="2020-10-27T12:15:31.730" v="3900" actId="478"/>
          <ac:spMkLst>
            <pc:docMk/>
            <pc:sldMk cId="915613596" sldId="387"/>
            <ac:spMk id="68" creationId="{FAD352AE-483C-4125-9331-85E69CC8935B}"/>
          </ac:spMkLst>
        </pc:spChg>
        <pc:spChg chg="add del mod">
          <ac:chgData name="kato yoko" userId="05faeffd7c2f10e3" providerId="LiveId" clId="{EA55D76F-5453-48E4-8D80-E00EB57F3D13}" dt="2020-10-27T12:15:31.730" v="3900" actId="478"/>
          <ac:spMkLst>
            <pc:docMk/>
            <pc:sldMk cId="915613596" sldId="387"/>
            <ac:spMk id="70" creationId="{031716CD-DD6C-4989-A3F0-FB62D458F013}"/>
          </ac:spMkLst>
        </pc:spChg>
        <pc:spChg chg="add del mod">
          <ac:chgData name="kato yoko" userId="05faeffd7c2f10e3" providerId="LiveId" clId="{EA55D76F-5453-48E4-8D80-E00EB57F3D13}" dt="2020-10-27T12:15:31.730" v="3900" actId="478"/>
          <ac:spMkLst>
            <pc:docMk/>
            <pc:sldMk cId="915613596" sldId="387"/>
            <ac:spMk id="72" creationId="{A982A943-5760-4A2A-A77D-938E4B53163C}"/>
          </ac:spMkLst>
        </pc:spChg>
        <pc:spChg chg="add del mod">
          <ac:chgData name="kato yoko" userId="05faeffd7c2f10e3" providerId="LiveId" clId="{EA55D76F-5453-48E4-8D80-E00EB57F3D13}" dt="2020-10-27T12:15:31.730" v="3900" actId="478"/>
          <ac:spMkLst>
            <pc:docMk/>
            <pc:sldMk cId="915613596" sldId="387"/>
            <ac:spMk id="74" creationId="{331ACA98-B115-4159-8A09-3201F0E0CA7F}"/>
          </ac:spMkLst>
        </pc:spChg>
        <pc:spChg chg="add del mod">
          <ac:chgData name="kato yoko" userId="05faeffd7c2f10e3" providerId="LiveId" clId="{EA55D76F-5453-48E4-8D80-E00EB57F3D13}" dt="2020-10-27T12:15:31.730" v="3900" actId="478"/>
          <ac:spMkLst>
            <pc:docMk/>
            <pc:sldMk cId="915613596" sldId="387"/>
            <ac:spMk id="76" creationId="{C2273E86-7367-4BAC-9697-30D9FE1E582E}"/>
          </ac:spMkLst>
        </pc:spChg>
        <pc:spChg chg="add del mod">
          <ac:chgData name="kato yoko" userId="05faeffd7c2f10e3" providerId="LiveId" clId="{EA55D76F-5453-48E4-8D80-E00EB57F3D13}" dt="2020-10-27T12:15:31.730" v="3900" actId="478"/>
          <ac:spMkLst>
            <pc:docMk/>
            <pc:sldMk cId="915613596" sldId="387"/>
            <ac:spMk id="78" creationId="{BC71BA62-E55A-45C1-BA47-2E4591C55BBD}"/>
          </ac:spMkLst>
        </pc:spChg>
        <pc:spChg chg="add del mod">
          <ac:chgData name="kato yoko" userId="05faeffd7c2f10e3" providerId="LiveId" clId="{EA55D76F-5453-48E4-8D80-E00EB57F3D13}" dt="2020-10-27T12:15:31.730" v="3900" actId="478"/>
          <ac:spMkLst>
            <pc:docMk/>
            <pc:sldMk cId="915613596" sldId="387"/>
            <ac:spMk id="80" creationId="{07E8B684-9A31-4FDB-8B36-B547B189FBE2}"/>
          </ac:spMkLst>
        </pc:spChg>
        <pc:spChg chg="add del mod">
          <ac:chgData name="kato yoko" userId="05faeffd7c2f10e3" providerId="LiveId" clId="{EA55D76F-5453-48E4-8D80-E00EB57F3D13}" dt="2020-10-27T12:15:31.730" v="3900" actId="478"/>
          <ac:spMkLst>
            <pc:docMk/>
            <pc:sldMk cId="915613596" sldId="387"/>
            <ac:spMk id="82" creationId="{8B424228-31CB-4DE9-A5A4-8E32BE37C47A}"/>
          </ac:spMkLst>
        </pc:spChg>
        <pc:spChg chg="add del mod">
          <ac:chgData name="kato yoko" userId="05faeffd7c2f10e3" providerId="LiveId" clId="{EA55D76F-5453-48E4-8D80-E00EB57F3D13}" dt="2020-10-27T12:15:31.730" v="3900" actId="478"/>
          <ac:spMkLst>
            <pc:docMk/>
            <pc:sldMk cId="915613596" sldId="387"/>
            <ac:spMk id="84" creationId="{422D4284-BBE8-46C0-AA68-33963FF47F4F}"/>
          </ac:spMkLst>
        </pc:spChg>
        <pc:spChg chg="add del mod">
          <ac:chgData name="kato yoko" userId="05faeffd7c2f10e3" providerId="LiveId" clId="{EA55D76F-5453-48E4-8D80-E00EB57F3D13}" dt="2020-10-27T12:15:31.730" v="3900" actId="478"/>
          <ac:spMkLst>
            <pc:docMk/>
            <pc:sldMk cId="915613596" sldId="387"/>
            <ac:spMk id="86" creationId="{51184C9D-DCEE-4846-A1F8-4A1D24F5F024}"/>
          </ac:spMkLst>
        </pc:spChg>
        <pc:spChg chg="add del mod">
          <ac:chgData name="kato yoko" userId="05faeffd7c2f10e3" providerId="LiveId" clId="{EA55D76F-5453-48E4-8D80-E00EB57F3D13}" dt="2020-10-27T12:15:31.730" v="3900" actId="478"/>
          <ac:spMkLst>
            <pc:docMk/>
            <pc:sldMk cId="915613596" sldId="387"/>
            <ac:spMk id="88" creationId="{7A4E5A60-4F67-4D26-822B-6DB6B74CED1B}"/>
          </ac:spMkLst>
        </pc:spChg>
        <pc:spChg chg="add del mod">
          <ac:chgData name="kato yoko" userId="05faeffd7c2f10e3" providerId="LiveId" clId="{EA55D76F-5453-48E4-8D80-E00EB57F3D13}" dt="2020-10-27T12:15:31.730" v="3900" actId="478"/>
          <ac:spMkLst>
            <pc:docMk/>
            <pc:sldMk cId="915613596" sldId="387"/>
            <ac:spMk id="90" creationId="{676ED8DC-E182-4A12-9861-23F61D2BAB81}"/>
          </ac:spMkLst>
        </pc:spChg>
        <pc:spChg chg="add del mod">
          <ac:chgData name="kato yoko" userId="05faeffd7c2f10e3" providerId="LiveId" clId="{EA55D76F-5453-48E4-8D80-E00EB57F3D13}" dt="2020-10-27T12:15:31.730" v="3900" actId="478"/>
          <ac:spMkLst>
            <pc:docMk/>
            <pc:sldMk cId="915613596" sldId="387"/>
            <ac:spMk id="92" creationId="{5EEE13E9-8223-4EA7-BB74-1A7F02A0F6F4}"/>
          </ac:spMkLst>
        </pc:spChg>
        <pc:spChg chg="add del mod">
          <ac:chgData name="kato yoko" userId="05faeffd7c2f10e3" providerId="LiveId" clId="{EA55D76F-5453-48E4-8D80-E00EB57F3D13}" dt="2020-10-27T12:15:31.730" v="3900" actId="478"/>
          <ac:spMkLst>
            <pc:docMk/>
            <pc:sldMk cId="915613596" sldId="387"/>
            <ac:spMk id="94" creationId="{2CCBD663-6CA9-4266-A6C5-235316F03114}"/>
          </ac:spMkLst>
        </pc:spChg>
        <pc:spChg chg="add del mod">
          <ac:chgData name="kato yoko" userId="05faeffd7c2f10e3" providerId="LiveId" clId="{EA55D76F-5453-48E4-8D80-E00EB57F3D13}" dt="2020-10-27T12:15:31.730" v="3900" actId="478"/>
          <ac:spMkLst>
            <pc:docMk/>
            <pc:sldMk cId="915613596" sldId="387"/>
            <ac:spMk id="96" creationId="{2445F538-9AE4-47CB-A367-79821358B51F}"/>
          </ac:spMkLst>
        </pc:spChg>
        <pc:spChg chg="add del mod">
          <ac:chgData name="kato yoko" userId="05faeffd7c2f10e3" providerId="LiveId" clId="{EA55D76F-5453-48E4-8D80-E00EB57F3D13}" dt="2020-10-27T12:15:31.730" v="3900" actId="478"/>
          <ac:spMkLst>
            <pc:docMk/>
            <pc:sldMk cId="915613596" sldId="387"/>
            <ac:spMk id="98" creationId="{98B3CDFB-52AD-48E3-968E-93E61C109F67}"/>
          </ac:spMkLst>
        </pc:spChg>
        <pc:spChg chg="add del mod">
          <ac:chgData name="kato yoko" userId="05faeffd7c2f10e3" providerId="LiveId" clId="{EA55D76F-5453-48E4-8D80-E00EB57F3D13}" dt="2020-10-27T12:15:31.730" v="3900" actId="478"/>
          <ac:spMkLst>
            <pc:docMk/>
            <pc:sldMk cId="915613596" sldId="387"/>
            <ac:spMk id="100" creationId="{9D85C379-748F-44ED-B0C1-AEB25BB540B9}"/>
          </ac:spMkLst>
        </pc:spChg>
        <pc:spChg chg="add del mod">
          <ac:chgData name="kato yoko" userId="05faeffd7c2f10e3" providerId="LiveId" clId="{EA55D76F-5453-48E4-8D80-E00EB57F3D13}" dt="2020-10-27T12:15:31.730" v="3900" actId="478"/>
          <ac:spMkLst>
            <pc:docMk/>
            <pc:sldMk cId="915613596" sldId="387"/>
            <ac:spMk id="102" creationId="{0C82DB4C-89DF-4A6D-B754-E1B66338225F}"/>
          </ac:spMkLst>
        </pc:spChg>
        <pc:spChg chg="add del mod">
          <ac:chgData name="kato yoko" userId="05faeffd7c2f10e3" providerId="LiveId" clId="{EA55D76F-5453-48E4-8D80-E00EB57F3D13}" dt="2020-10-27T12:15:31.730" v="3900" actId="478"/>
          <ac:spMkLst>
            <pc:docMk/>
            <pc:sldMk cId="915613596" sldId="387"/>
            <ac:spMk id="104" creationId="{0D8549FC-2F2F-4C56-96FF-55DAECD7279C}"/>
          </ac:spMkLst>
        </pc:spChg>
        <pc:spChg chg="add del mod">
          <ac:chgData name="kato yoko" userId="05faeffd7c2f10e3" providerId="LiveId" clId="{EA55D76F-5453-48E4-8D80-E00EB57F3D13}" dt="2020-10-27T12:15:31.730" v="3900" actId="478"/>
          <ac:spMkLst>
            <pc:docMk/>
            <pc:sldMk cId="915613596" sldId="387"/>
            <ac:spMk id="106" creationId="{5D5BD0F4-0EFD-4D03-8344-8F7915EABC3A}"/>
          </ac:spMkLst>
        </pc:spChg>
        <pc:spChg chg="add mod">
          <ac:chgData name="kato yoko" userId="05faeffd7c2f10e3" providerId="LiveId" clId="{EA55D76F-5453-48E4-8D80-E00EB57F3D13}" dt="2020-10-27T13:26:52.686" v="4297" actId="1035"/>
          <ac:spMkLst>
            <pc:docMk/>
            <pc:sldMk cId="915613596" sldId="387"/>
            <ac:spMk id="109" creationId="{981AED61-5A3D-436F-93AC-467BF2A49873}"/>
          </ac:spMkLst>
        </pc:spChg>
        <pc:spChg chg="add mod">
          <ac:chgData name="kato yoko" userId="05faeffd7c2f10e3" providerId="LiveId" clId="{EA55D76F-5453-48E4-8D80-E00EB57F3D13}" dt="2020-10-27T13:26:38.489" v="4289" actId="1038"/>
          <ac:spMkLst>
            <pc:docMk/>
            <pc:sldMk cId="915613596" sldId="387"/>
            <ac:spMk id="110" creationId="{7324DCB0-3238-40F1-AA00-69A66FE77304}"/>
          </ac:spMkLst>
        </pc:spChg>
        <pc:spChg chg="add mod">
          <ac:chgData name="kato yoko" userId="05faeffd7c2f10e3" providerId="LiveId" clId="{EA55D76F-5453-48E4-8D80-E00EB57F3D13}" dt="2020-10-27T13:31:27.499" v="4332" actId="1036"/>
          <ac:spMkLst>
            <pc:docMk/>
            <pc:sldMk cId="915613596" sldId="387"/>
            <ac:spMk id="112" creationId="{B5AF5AA9-F9B7-42A8-8418-075675A7D9BC}"/>
          </ac:spMkLst>
        </pc:spChg>
        <pc:spChg chg="add mod">
          <ac:chgData name="kato yoko" userId="05faeffd7c2f10e3" providerId="LiveId" clId="{EA55D76F-5453-48E4-8D80-E00EB57F3D13}" dt="2020-10-27T13:27:39.388" v="4314" actId="1036"/>
          <ac:spMkLst>
            <pc:docMk/>
            <pc:sldMk cId="915613596" sldId="387"/>
            <ac:spMk id="114" creationId="{EB5B5BBC-D757-4940-94F2-6D2D6CBA9072}"/>
          </ac:spMkLst>
        </pc:spChg>
        <pc:spChg chg="add del mod">
          <ac:chgData name="kato yoko" userId="05faeffd7c2f10e3" providerId="LiveId" clId="{EA55D76F-5453-48E4-8D80-E00EB57F3D13}" dt="2020-10-27T12:35:50.504" v="4022" actId="478"/>
          <ac:spMkLst>
            <pc:docMk/>
            <pc:sldMk cId="915613596" sldId="387"/>
            <ac:spMk id="116" creationId="{B3D40D27-7D30-4D15-B33B-06AF8B3CFEC9}"/>
          </ac:spMkLst>
        </pc:spChg>
        <pc:spChg chg="add mod">
          <ac:chgData name="kato yoko" userId="05faeffd7c2f10e3" providerId="LiveId" clId="{EA55D76F-5453-48E4-8D80-E00EB57F3D13}" dt="2020-10-27T13:26:44.721" v="4291" actId="1036"/>
          <ac:spMkLst>
            <pc:docMk/>
            <pc:sldMk cId="915613596" sldId="387"/>
            <ac:spMk id="118" creationId="{3FD45972-38FF-4FCF-ACAA-BCD20E6366CA}"/>
          </ac:spMkLst>
        </pc:spChg>
        <pc:spChg chg="add mod">
          <ac:chgData name="kato yoko" userId="05faeffd7c2f10e3" providerId="LiveId" clId="{EA55D76F-5453-48E4-8D80-E00EB57F3D13}" dt="2020-10-27T13:27:56.114" v="4322" actId="1036"/>
          <ac:spMkLst>
            <pc:docMk/>
            <pc:sldMk cId="915613596" sldId="387"/>
            <ac:spMk id="120" creationId="{409FEC24-AAF8-44AA-8AA9-8B9083685455}"/>
          </ac:spMkLst>
        </pc:spChg>
        <pc:spChg chg="add mod">
          <ac:chgData name="kato yoko" userId="05faeffd7c2f10e3" providerId="LiveId" clId="{EA55D76F-5453-48E4-8D80-E00EB57F3D13}" dt="2020-10-27T13:27:47.037" v="4317" actId="1037"/>
          <ac:spMkLst>
            <pc:docMk/>
            <pc:sldMk cId="915613596" sldId="387"/>
            <ac:spMk id="122" creationId="{B0B50F9A-55F0-4C38-9E5D-4D89708CB9AB}"/>
          </ac:spMkLst>
        </pc:spChg>
        <pc:spChg chg="add mod">
          <ac:chgData name="kato yoko" userId="05faeffd7c2f10e3" providerId="LiveId" clId="{EA55D76F-5453-48E4-8D80-E00EB57F3D13}" dt="2020-10-27T13:26:58.679" v="4299" actId="1037"/>
          <ac:spMkLst>
            <pc:docMk/>
            <pc:sldMk cId="915613596" sldId="387"/>
            <ac:spMk id="124" creationId="{8F080C44-A879-4404-A225-CEE0D380116C}"/>
          </ac:spMkLst>
        </pc:spChg>
        <pc:spChg chg="add mod">
          <ac:chgData name="kato yoko" userId="05faeffd7c2f10e3" providerId="LiveId" clId="{EA55D76F-5453-48E4-8D80-E00EB57F3D13}" dt="2020-10-27T13:30:32.520" v="4327" actId="1076"/>
          <ac:spMkLst>
            <pc:docMk/>
            <pc:sldMk cId="915613596" sldId="387"/>
            <ac:spMk id="125" creationId="{19F18565-340B-47DE-BF24-BA295CB4EA64}"/>
          </ac:spMkLst>
        </pc:spChg>
        <pc:spChg chg="add mod">
          <ac:chgData name="kato yoko" userId="05faeffd7c2f10e3" providerId="LiveId" clId="{EA55D76F-5453-48E4-8D80-E00EB57F3D13}" dt="2020-10-29T12:52:14.531" v="4339" actId="1038"/>
          <ac:spMkLst>
            <pc:docMk/>
            <pc:sldMk cId="915613596" sldId="387"/>
            <ac:spMk id="127" creationId="{43034165-83EC-4BFB-BC81-1FE26899AE3F}"/>
          </ac:spMkLst>
        </pc:spChg>
        <pc:spChg chg="add mod">
          <ac:chgData name="kato yoko" userId="05faeffd7c2f10e3" providerId="LiveId" clId="{EA55D76F-5453-48E4-8D80-E00EB57F3D13}" dt="2020-10-27T13:28:24.007" v="4324" actId="1076"/>
          <ac:spMkLst>
            <pc:docMk/>
            <pc:sldMk cId="915613596" sldId="387"/>
            <ac:spMk id="129" creationId="{4CDBF87D-7910-49F4-BFAF-AC090D58510F}"/>
          </ac:spMkLst>
        </pc:spChg>
        <pc:spChg chg="add mod">
          <ac:chgData name="kato yoko" userId="05faeffd7c2f10e3" providerId="LiveId" clId="{EA55D76F-5453-48E4-8D80-E00EB57F3D13}" dt="2020-10-27T13:28:24.007" v="4324" actId="1076"/>
          <ac:spMkLst>
            <pc:docMk/>
            <pc:sldMk cId="915613596" sldId="387"/>
            <ac:spMk id="131" creationId="{C81428F0-3C12-4257-94DF-53A954456688}"/>
          </ac:spMkLst>
        </pc:spChg>
        <pc:spChg chg="add mod">
          <ac:chgData name="kato yoko" userId="05faeffd7c2f10e3" providerId="LiveId" clId="{EA55D76F-5453-48E4-8D80-E00EB57F3D13}" dt="2020-10-29T12:52:26.561" v="4351" actId="1037"/>
          <ac:spMkLst>
            <pc:docMk/>
            <pc:sldMk cId="915613596" sldId="387"/>
            <ac:spMk id="133" creationId="{08D3474B-B8DB-4985-BDEA-EE14B14EC4E7}"/>
          </ac:spMkLst>
        </pc:spChg>
        <pc:spChg chg="add mod">
          <ac:chgData name="kato yoko" userId="05faeffd7c2f10e3" providerId="LiveId" clId="{EA55D76F-5453-48E4-8D80-E00EB57F3D13}" dt="2020-10-27T13:28:14.098" v="4323" actId="1076"/>
          <ac:spMkLst>
            <pc:docMk/>
            <pc:sldMk cId="915613596" sldId="387"/>
            <ac:spMk id="135" creationId="{D7BCA2DE-3DDB-4838-A769-525F6450080E}"/>
          </ac:spMkLst>
        </pc:spChg>
        <pc:spChg chg="add mod">
          <ac:chgData name="kato yoko" userId="05faeffd7c2f10e3" providerId="LiveId" clId="{EA55D76F-5453-48E4-8D80-E00EB57F3D13}" dt="2020-10-27T13:28:14.098" v="4323" actId="1076"/>
          <ac:spMkLst>
            <pc:docMk/>
            <pc:sldMk cId="915613596" sldId="387"/>
            <ac:spMk id="137" creationId="{51D1607E-09DD-4826-8677-A455B2FBA943}"/>
          </ac:spMkLst>
        </pc:spChg>
        <pc:picChg chg="add del mod">
          <ac:chgData name="kato yoko" userId="05faeffd7c2f10e3" providerId="LiveId" clId="{EA55D76F-5453-48E4-8D80-E00EB57F3D13}" dt="2020-10-27T11:35:00.266" v="3227" actId="478"/>
          <ac:picMkLst>
            <pc:docMk/>
            <pc:sldMk cId="915613596" sldId="387"/>
            <ac:picMk id="3" creationId="{018469EA-11C5-4163-829A-CC25F59F26B9}"/>
          </ac:picMkLst>
        </pc:picChg>
        <pc:picChg chg="del">
          <ac:chgData name="kato yoko" userId="05faeffd7c2f10e3" providerId="LiveId" clId="{EA55D76F-5453-48E4-8D80-E00EB57F3D13}" dt="2020-10-27T03:12:47.593" v="3097" actId="478"/>
          <ac:picMkLst>
            <pc:docMk/>
            <pc:sldMk cId="915613596" sldId="387"/>
            <ac:picMk id="5" creationId="{61CD32B5-2A9D-46A4-9A88-FED1AA506D6C}"/>
          </ac:picMkLst>
        </pc:picChg>
        <pc:picChg chg="del">
          <ac:chgData name="kato yoko" userId="05faeffd7c2f10e3" providerId="LiveId" clId="{EA55D76F-5453-48E4-8D80-E00EB57F3D13}" dt="2020-10-27T03:12:47.593" v="3097" actId="478"/>
          <ac:picMkLst>
            <pc:docMk/>
            <pc:sldMk cId="915613596" sldId="387"/>
            <ac:picMk id="7" creationId="{87B180B9-96A7-47FF-A525-54E5FDAFFA98}"/>
          </ac:picMkLst>
        </pc:picChg>
        <pc:picChg chg="del">
          <ac:chgData name="kato yoko" userId="05faeffd7c2f10e3" providerId="LiveId" clId="{EA55D76F-5453-48E4-8D80-E00EB57F3D13}" dt="2020-10-27T03:12:47.593" v="3097" actId="478"/>
          <ac:picMkLst>
            <pc:docMk/>
            <pc:sldMk cId="915613596" sldId="387"/>
            <ac:picMk id="9" creationId="{F828E5E3-05C4-4F26-AA88-5700A23D2105}"/>
          </ac:picMkLst>
        </pc:picChg>
        <pc:picChg chg="add del mod">
          <ac:chgData name="kato yoko" userId="05faeffd7c2f10e3" providerId="LiveId" clId="{EA55D76F-5453-48E4-8D80-E00EB57F3D13}" dt="2020-10-27T12:15:34.034" v="3901" actId="478"/>
          <ac:picMkLst>
            <pc:docMk/>
            <pc:sldMk cId="915613596" sldId="387"/>
            <ac:picMk id="17" creationId="{6609B96E-511D-4FBF-80AF-6ED1D6C57958}"/>
          </ac:picMkLst>
        </pc:picChg>
        <pc:picChg chg="del">
          <ac:chgData name="kato yoko" userId="05faeffd7c2f10e3" providerId="LiveId" clId="{EA55D76F-5453-48E4-8D80-E00EB57F3D13}" dt="2020-10-27T03:12:47.593" v="3097" actId="478"/>
          <ac:picMkLst>
            <pc:docMk/>
            <pc:sldMk cId="915613596" sldId="387"/>
            <ac:picMk id="34" creationId="{43C6B2E8-EA5F-419B-BE88-18C718608D37}"/>
          </ac:picMkLst>
        </pc:picChg>
        <pc:picChg chg="add mod ord">
          <ac:chgData name="kato yoko" userId="05faeffd7c2f10e3" providerId="LiveId" clId="{EA55D76F-5453-48E4-8D80-E00EB57F3D13}" dt="2020-10-29T12:54:49.253" v="4370" actId="1038"/>
          <ac:picMkLst>
            <pc:docMk/>
            <pc:sldMk cId="915613596" sldId="387"/>
            <ac:picMk id="108" creationId="{E8EB80FB-C27B-4053-8E4C-EF512A3D2EAE}"/>
          </ac:picMkLst>
        </pc:picChg>
      </pc:sldChg>
      <pc:sldChg chg="addSp delSp modSp mod delAnim modAnim">
        <pc:chgData name="kato yoko" userId="05faeffd7c2f10e3" providerId="LiveId" clId="{EA55D76F-5453-48E4-8D80-E00EB57F3D13}" dt="2020-11-02T10:43:56.362" v="6165" actId="1038"/>
        <pc:sldMkLst>
          <pc:docMk/>
          <pc:sldMk cId="649078816" sldId="388"/>
        </pc:sldMkLst>
        <pc:spChg chg="add del mod">
          <ac:chgData name="kato yoko" userId="05faeffd7c2f10e3" providerId="LiveId" clId="{EA55D76F-5453-48E4-8D80-E00EB57F3D13}" dt="2020-10-31T12:01:10.806" v="5539" actId="21"/>
          <ac:spMkLst>
            <pc:docMk/>
            <pc:sldMk cId="649078816" sldId="388"/>
            <ac:spMk id="5" creationId="{04A65DAC-859B-4F20-AE70-A0F90771DD6B}"/>
          </ac:spMkLst>
        </pc:spChg>
        <pc:spChg chg="add del mod">
          <ac:chgData name="kato yoko" userId="05faeffd7c2f10e3" providerId="LiveId" clId="{EA55D76F-5453-48E4-8D80-E00EB57F3D13}" dt="2020-10-31T12:01:01.542" v="5536" actId="21"/>
          <ac:spMkLst>
            <pc:docMk/>
            <pc:sldMk cId="649078816" sldId="388"/>
            <ac:spMk id="7" creationId="{675F224A-4A73-4592-A5A5-9914B89AA354}"/>
          </ac:spMkLst>
        </pc:spChg>
        <pc:spChg chg="add mod">
          <ac:chgData name="kato yoko" userId="05faeffd7c2f10e3" providerId="LiveId" clId="{EA55D76F-5453-48E4-8D80-E00EB57F3D13}" dt="2020-10-31T12:47:14.503" v="5875" actId="1076"/>
          <ac:spMkLst>
            <pc:docMk/>
            <pc:sldMk cId="649078816" sldId="388"/>
            <ac:spMk id="12" creationId="{4D8F7EE6-7452-4334-A226-627D3A4EC55B}"/>
          </ac:spMkLst>
        </pc:spChg>
        <pc:spChg chg="add mod">
          <ac:chgData name="kato yoko" userId="05faeffd7c2f10e3" providerId="LiveId" clId="{EA55D76F-5453-48E4-8D80-E00EB57F3D13}" dt="2020-10-31T12:46:10.536" v="5860" actId="1076"/>
          <ac:spMkLst>
            <pc:docMk/>
            <pc:sldMk cId="649078816" sldId="388"/>
            <ac:spMk id="13" creationId="{A13815FB-EC14-4887-8FB6-42B1F3D1241C}"/>
          </ac:spMkLst>
        </pc:spChg>
        <pc:spChg chg="add mod">
          <ac:chgData name="kato yoko" userId="05faeffd7c2f10e3" providerId="LiveId" clId="{EA55D76F-5453-48E4-8D80-E00EB57F3D13}" dt="2020-11-02T10:26:21.238" v="6063" actId="1076"/>
          <ac:spMkLst>
            <pc:docMk/>
            <pc:sldMk cId="649078816" sldId="388"/>
            <ac:spMk id="14" creationId="{E914A371-9DA5-49A4-925E-DF627F8E2123}"/>
          </ac:spMkLst>
        </pc:spChg>
        <pc:spChg chg="add mod">
          <ac:chgData name="kato yoko" userId="05faeffd7c2f10e3" providerId="LiveId" clId="{EA55D76F-5453-48E4-8D80-E00EB57F3D13}" dt="2020-10-31T12:46:47.717" v="5869" actId="1076"/>
          <ac:spMkLst>
            <pc:docMk/>
            <pc:sldMk cId="649078816" sldId="388"/>
            <ac:spMk id="15" creationId="{C9A1CB20-AA02-4D2E-83E4-2279F474AB4F}"/>
          </ac:spMkLst>
        </pc:spChg>
        <pc:spChg chg="del">
          <ac:chgData name="kato yoko" userId="05faeffd7c2f10e3" providerId="LiveId" clId="{EA55D76F-5453-48E4-8D80-E00EB57F3D13}" dt="2020-10-30T11:25:17.441" v="4432" actId="478"/>
          <ac:spMkLst>
            <pc:docMk/>
            <pc:sldMk cId="649078816" sldId="388"/>
            <ac:spMk id="16" creationId="{CC5F13F7-974A-4864-80E0-56E9382BE9AA}"/>
          </ac:spMkLst>
        </pc:spChg>
        <pc:spChg chg="add mod">
          <ac:chgData name="kato yoko" userId="05faeffd7c2f10e3" providerId="LiveId" clId="{EA55D76F-5453-48E4-8D80-E00EB57F3D13}" dt="2020-10-31T12:46:56.009" v="5872" actId="1076"/>
          <ac:spMkLst>
            <pc:docMk/>
            <pc:sldMk cId="649078816" sldId="388"/>
            <ac:spMk id="18" creationId="{21F02CBB-E990-409B-801F-652938BC2649}"/>
          </ac:spMkLst>
        </pc:spChg>
        <pc:spChg chg="del">
          <ac:chgData name="kato yoko" userId="05faeffd7c2f10e3" providerId="LiveId" clId="{EA55D76F-5453-48E4-8D80-E00EB57F3D13}" dt="2020-10-30T11:25:17.441" v="4432" actId="478"/>
          <ac:spMkLst>
            <pc:docMk/>
            <pc:sldMk cId="649078816" sldId="388"/>
            <ac:spMk id="18" creationId="{4FDCF284-19E1-476A-9AE2-A2FE4DACD70B}"/>
          </ac:spMkLst>
        </pc:spChg>
        <pc:spChg chg="add mod">
          <ac:chgData name="kato yoko" userId="05faeffd7c2f10e3" providerId="LiveId" clId="{EA55D76F-5453-48E4-8D80-E00EB57F3D13}" dt="2020-10-31T12:47:02.850" v="5874" actId="1076"/>
          <ac:spMkLst>
            <pc:docMk/>
            <pc:sldMk cId="649078816" sldId="388"/>
            <ac:spMk id="19" creationId="{1901A00A-4F36-4FB2-8D69-EB6E741326BA}"/>
          </ac:spMkLst>
        </pc:spChg>
        <pc:spChg chg="add mod">
          <ac:chgData name="kato yoko" userId="05faeffd7c2f10e3" providerId="LiveId" clId="{EA55D76F-5453-48E4-8D80-E00EB57F3D13}" dt="2020-11-02T10:42:15.323" v="6114" actId="1038"/>
          <ac:spMkLst>
            <pc:docMk/>
            <pc:sldMk cId="649078816" sldId="388"/>
            <ac:spMk id="20" creationId="{4E738429-EF06-43A3-A464-599712A57FD4}"/>
          </ac:spMkLst>
        </pc:spChg>
        <pc:spChg chg="del">
          <ac:chgData name="kato yoko" userId="05faeffd7c2f10e3" providerId="LiveId" clId="{EA55D76F-5453-48E4-8D80-E00EB57F3D13}" dt="2020-10-30T11:25:17.441" v="4432" actId="478"/>
          <ac:spMkLst>
            <pc:docMk/>
            <pc:sldMk cId="649078816" sldId="388"/>
            <ac:spMk id="20" creationId="{891E2039-355C-441D-92AF-EE86DB656F22}"/>
          </ac:spMkLst>
        </pc:spChg>
        <pc:spChg chg="add mod">
          <ac:chgData name="kato yoko" userId="05faeffd7c2f10e3" providerId="LiveId" clId="{EA55D76F-5453-48E4-8D80-E00EB57F3D13}" dt="2020-11-02T10:42:11.280" v="6109" actId="1037"/>
          <ac:spMkLst>
            <pc:docMk/>
            <pc:sldMk cId="649078816" sldId="388"/>
            <ac:spMk id="22" creationId="{3962E0AE-9AF3-4FF9-890A-6A1A612112BB}"/>
          </ac:spMkLst>
        </pc:spChg>
        <pc:spChg chg="add mod">
          <ac:chgData name="kato yoko" userId="05faeffd7c2f10e3" providerId="LiveId" clId="{EA55D76F-5453-48E4-8D80-E00EB57F3D13}" dt="2020-11-02T10:42:56.366" v="6131" actId="1038"/>
          <ac:spMkLst>
            <pc:docMk/>
            <pc:sldMk cId="649078816" sldId="388"/>
            <ac:spMk id="23" creationId="{1F8E3438-9974-4D8F-9AB0-2B5B46CB0A85}"/>
          </ac:spMkLst>
        </pc:spChg>
        <pc:spChg chg="add mod">
          <ac:chgData name="kato yoko" userId="05faeffd7c2f10e3" providerId="LiveId" clId="{EA55D76F-5453-48E4-8D80-E00EB57F3D13}" dt="2020-11-02T10:43:16.192" v="6145" actId="1035"/>
          <ac:spMkLst>
            <pc:docMk/>
            <pc:sldMk cId="649078816" sldId="388"/>
            <ac:spMk id="24" creationId="{D95F01D9-8437-40A4-9D52-09AD07613F6B}"/>
          </ac:spMkLst>
        </pc:spChg>
        <pc:spChg chg="add mod">
          <ac:chgData name="kato yoko" userId="05faeffd7c2f10e3" providerId="LiveId" clId="{EA55D76F-5453-48E4-8D80-E00EB57F3D13}" dt="2020-11-02T10:43:37.301" v="6148" actId="1076"/>
          <ac:spMkLst>
            <pc:docMk/>
            <pc:sldMk cId="649078816" sldId="388"/>
            <ac:spMk id="25" creationId="{1A8188A3-A1CF-436B-80A2-901B8074CE48}"/>
          </ac:spMkLst>
        </pc:spChg>
        <pc:spChg chg="add mod">
          <ac:chgData name="kato yoko" userId="05faeffd7c2f10e3" providerId="LiveId" clId="{EA55D76F-5453-48E4-8D80-E00EB57F3D13}" dt="2020-11-02T10:43:56.362" v="6165" actId="1038"/>
          <ac:spMkLst>
            <pc:docMk/>
            <pc:sldMk cId="649078816" sldId="388"/>
            <ac:spMk id="26" creationId="{B2056E3B-3988-43AA-A30B-EB53057558F7}"/>
          </ac:spMkLst>
        </pc:spChg>
        <pc:spChg chg="del">
          <ac:chgData name="kato yoko" userId="05faeffd7c2f10e3" providerId="LiveId" clId="{EA55D76F-5453-48E4-8D80-E00EB57F3D13}" dt="2020-10-30T11:25:17.441" v="4432" actId="478"/>
          <ac:spMkLst>
            <pc:docMk/>
            <pc:sldMk cId="649078816" sldId="388"/>
            <ac:spMk id="28" creationId="{E46C1A38-C9EE-4892-89B1-63EAD61F1058}"/>
          </ac:spMkLst>
        </pc:spChg>
        <pc:spChg chg="del">
          <ac:chgData name="kato yoko" userId="05faeffd7c2f10e3" providerId="LiveId" clId="{EA55D76F-5453-48E4-8D80-E00EB57F3D13}" dt="2020-10-30T11:25:17.441" v="4432" actId="478"/>
          <ac:spMkLst>
            <pc:docMk/>
            <pc:sldMk cId="649078816" sldId="388"/>
            <ac:spMk id="30" creationId="{4059E5AF-D005-4677-B78E-0F24FF0082CE}"/>
          </ac:spMkLst>
        </pc:spChg>
        <pc:spChg chg="del">
          <ac:chgData name="kato yoko" userId="05faeffd7c2f10e3" providerId="LiveId" clId="{EA55D76F-5453-48E4-8D80-E00EB57F3D13}" dt="2020-10-30T11:25:17.441" v="4432" actId="478"/>
          <ac:spMkLst>
            <pc:docMk/>
            <pc:sldMk cId="649078816" sldId="388"/>
            <ac:spMk id="32" creationId="{C0424DDC-413C-4684-9E0C-7CF761B3E206}"/>
          </ac:spMkLst>
        </pc:spChg>
        <pc:spChg chg="del">
          <ac:chgData name="kato yoko" userId="05faeffd7c2f10e3" providerId="LiveId" clId="{EA55D76F-5453-48E4-8D80-E00EB57F3D13}" dt="2020-10-30T11:25:17.441" v="4432" actId="478"/>
          <ac:spMkLst>
            <pc:docMk/>
            <pc:sldMk cId="649078816" sldId="388"/>
            <ac:spMk id="38" creationId="{70FD5097-9B49-4ACF-984D-82F5DBE565FC}"/>
          </ac:spMkLst>
        </pc:spChg>
        <pc:spChg chg="del">
          <ac:chgData name="kato yoko" userId="05faeffd7c2f10e3" providerId="LiveId" clId="{EA55D76F-5453-48E4-8D80-E00EB57F3D13}" dt="2020-10-30T11:25:17.441" v="4432" actId="478"/>
          <ac:spMkLst>
            <pc:docMk/>
            <pc:sldMk cId="649078816" sldId="388"/>
            <ac:spMk id="40" creationId="{D3F39D93-1363-4C36-A2AF-2F116C875F8E}"/>
          </ac:spMkLst>
        </pc:spChg>
        <pc:picChg chg="add mod">
          <ac:chgData name="kato yoko" userId="05faeffd7c2f10e3" providerId="LiveId" clId="{EA55D76F-5453-48E4-8D80-E00EB57F3D13}" dt="2020-10-31T12:45:02.833" v="5849" actId="1076"/>
          <ac:picMkLst>
            <pc:docMk/>
            <pc:sldMk cId="649078816" sldId="388"/>
            <ac:picMk id="3" creationId="{0A6DC9F0-BBD0-47B9-9B96-BE630F668CE8}"/>
          </ac:picMkLst>
        </pc:picChg>
        <pc:picChg chg="del">
          <ac:chgData name="kato yoko" userId="05faeffd7c2f10e3" providerId="LiveId" clId="{EA55D76F-5453-48E4-8D80-E00EB57F3D13}" dt="2020-10-30T11:25:17.441" v="4432" actId="478"/>
          <ac:picMkLst>
            <pc:docMk/>
            <pc:sldMk cId="649078816" sldId="388"/>
            <ac:picMk id="3" creationId="{25FFE395-BA26-4278-B48E-851BCE52077C}"/>
          </ac:picMkLst>
        </pc:picChg>
        <pc:picChg chg="add del mod">
          <ac:chgData name="kato yoko" userId="05faeffd7c2f10e3" providerId="LiveId" clId="{EA55D76F-5453-48E4-8D80-E00EB57F3D13}" dt="2020-10-31T12:00:31.310" v="5531" actId="21"/>
          <ac:picMkLst>
            <pc:docMk/>
            <pc:sldMk cId="649078816" sldId="388"/>
            <ac:picMk id="4" creationId="{C353F82F-42E2-4292-BE2B-682B078C1236}"/>
          </ac:picMkLst>
        </pc:picChg>
        <pc:picChg chg="del">
          <ac:chgData name="kato yoko" userId="05faeffd7c2f10e3" providerId="LiveId" clId="{EA55D76F-5453-48E4-8D80-E00EB57F3D13}" dt="2020-10-30T11:25:17.441" v="4432" actId="478"/>
          <ac:picMkLst>
            <pc:docMk/>
            <pc:sldMk cId="649078816" sldId="388"/>
            <ac:picMk id="6" creationId="{3ECAFC85-FB32-4E27-8323-FFB968297458}"/>
          </ac:picMkLst>
        </pc:picChg>
        <pc:picChg chg="add mod ord">
          <ac:chgData name="kato yoko" userId="05faeffd7c2f10e3" providerId="LiveId" clId="{EA55D76F-5453-48E4-8D80-E00EB57F3D13}" dt="2020-10-31T12:45:01.494" v="5848" actId="1076"/>
          <ac:picMkLst>
            <pc:docMk/>
            <pc:sldMk cId="649078816" sldId="388"/>
            <ac:picMk id="8" creationId="{3D66894E-50DD-4989-902F-BE9087B7F13C}"/>
          </ac:picMkLst>
        </pc:picChg>
        <pc:picChg chg="add del mod">
          <ac:chgData name="kato yoko" userId="05faeffd7c2f10e3" providerId="LiveId" clId="{EA55D76F-5453-48E4-8D80-E00EB57F3D13}" dt="2020-10-30T11:53:29.722" v="4610" actId="478"/>
          <ac:picMkLst>
            <pc:docMk/>
            <pc:sldMk cId="649078816" sldId="388"/>
            <ac:picMk id="9" creationId="{21BF92C4-648F-4C6B-BDBA-D572C19E0B90}"/>
          </ac:picMkLst>
        </pc:picChg>
        <pc:picChg chg="add mod modCrop">
          <ac:chgData name="kato yoko" userId="05faeffd7c2f10e3" providerId="LiveId" clId="{EA55D76F-5453-48E4-8D80-E00EB57F3D13}" dt="2020-10-31T12:46:00.107" v="5857" actId="1076"/>
          <ac:picMkLst>
            <pc:docMk/>
            <pc:sldMk cId="649078816" sldId="388"/>
            <ac:picMk id="10" creationId="{33DF85F3-D01A-48FC-8755-AC9AD1C8DA57}"/>
          </ac:picMkLst>
        </pc:picChg>
        <pc:picChg chg="add mod">
          <ac:chgData name="kato yoko" userId="05faeffd7c2f10e3" providerId="LiveId" clId="{EA55D76F-5453-48E4-8D80-E00EB57F3D13}" dt="2020-10-31T12:47:17.045" v="5876" actId="1076"/>
          <ac:picMkLst>
            <pc:docMk/>
            <pc:sldMk cId="649078816" sldId="388"/>
            <ac:picMk id="11" creationId="{608AF119-28BA-4D04-AF8F-6F37524174CB}"/>
          </ac:picMkLst>
        </pc:picChg>
        <pc:picChg chg="add del mod">
          <ac:chgData name="kato yoko" userId="05faeffd7c2f10e3" providerId="LiveId" clId="{EA55D76F-5453-48E4-8D80-E00EB57F3D13}" dt="2020-10-30T11:53:32.667" v="4611" actId="478"/>
          <ac:picMkLst>
            <pc:docMk/>
            <pc:sldMk cId="649078816" sldId="388"/>
            <ac:picMk id="12" creationId="{48A36D64-97A0-4C48-8CCE-CC4494018CFD}"/>
          </ac:picMkLst>
        </pc:picChg>
        <pc:picChg chg="del">
          <ac:chgData name="kato yoko" userId="05faeffd7c2f10e3" providerId="LiveId" clId="{EA55D76F-5453-48E4-8D80-E00EB57F3D13}" dt="2020-10-30T11:25:17.441" v="4432" actId="478"/>
          <ac:picMkLst>
            <pc:docMk/>
            <pc:sldMk cId="649078816" sldId="388"/>
            <ac:picMk id="34" creationId="{61092D44-E46B-4E25-A4C2-BAA6B7B99457}"/>
          </ac:picMkLst>
        </pc:picChg>
        <pc:picChg chg="del">
          <ac:chgData name="kato yoko" userId="05faeffd7c2f10e3" providerId="LiveId" clId="{EA55D76F-5453-48E4-8D80-E00EB57F3D13}" dt="2020-10-30T11:25:17.441" v="4432" actId="478"/>
          <ac:picMkLst>
            <pc:docMk/>
            <pc:sldMk cId="649078816" sldId="388"/>
            <ac:picMk id="36" creationId="{ED43F144-3D36-43A6-8A7E-606D9F31C683}"/>
          </ac:picMkLst>
        </pc:picChg>
      </pc:sldChg>
      <pc:sldChg chg="del">
        <pc:chgData name="kato yoko" userId="05faeffd7c2f10e3" providerId="LiveId" clId="{EA55D76F-5453-48E4-8D80-E00EB57F3D13}" dt="2020-10-30T11:25:33.371" v="4433" actId="2696"/>
        <pc:sldMkLst>
          <pc:docMk/>
          <pc:sldMk cId="1164840259" sldId="389"/>
        </pc:sldMkLst>
      </pc:sldChg>
      <pc:sldChg chg="del">
        <pc:chgData name="kato yoko" userId="05faeffd7c2f10e3" providerId="LiveId" clId="{EA55D76F-5453-48E4-8D80-E00EB57F3D13}" dt="2020-10-30T11:25:33.371" v="4433" actId="2696"/>
        <pc:sldMkLst>
          <pc:docMk/>
          <pc:sldMk cId="3141620138" sldId="390"/>
        </pc:sldMkLst>
      </pc:sldChg>
      <pc:sldChg chg="del">
        <pc:chgData name="kato yoko" userId="05faeffd7c2f10e3" providerId="LiveId" clId="{EA55D76F-5453-48E4-8D80-E00EB57F3D13}" dt="2020-10-30T11:25:33.371" v="4433" actId="2696"/>
        <pc:sldMkLst>
          <pc:docMk/>
          <pc:sldMk cId="3526758122" sldId="391"/>
        </pc:sldMkLst>
      </pc:sldChg>
      <pc:sldChg chg="del">
        <pc:chgData name="kato yoko" userId="05faeffd7c2f10e3" providerId="LiveId" clId="{EA55D76F-5453-48E4-8D80-E00EB57F3D13}" dt="2020-10-30T11:25:33.371" v="4433" actId="2696"/>
        <pc:sldMkLst>
          <pc:docMk/>
          <pc:sldMk cId="1162550391" sldId="392"/>
        </pc:sldMkLst>
      </pc:sldChg>
      <pc:sldChg chg="del">
        <pc:chgData name="kato yoko" userId="05faeffd7c2f10e3" providerId="LiveId" clId="{EA55D76F-5453-48E4-8D80-E00EB57F3D13}" dt="2020-10-30T11:25:33.371" v="4433" actId="2696"/>
        <pc:sldMkLst>
          <pc:docMk/>
          <pc:sldMk cId="1361835085" sldId="393"/>
        </pc:sldMkLst>
      </pc:sldChg>
      <pc:sldChg chg="del">
        <pc:chgData name="kato yoko" userId="05faeffd7c2f10e3" providerId="LiveId" clId="{EA55D76F-5453-48E4-8D80-E00EB57F3D13}" dt="2020-10-30T11:25:33.371" v="4433" actId="2696"/>
        <pc:sldMkLst>
          <pc:docMk/>
          <pc:sldMk cId="2342400051" sldId="394"/>
        </pc:sldMkLst>
      </pc:sldChg>
      <pc:sldChg chg="del">
        <pc:chgData name="kato yoko" userId="05faeffd7c2f10e3" providerId="LiveId" clId="{EA55D76F-5453-48E4-8D80-E00EB57F3D13}" dt="2020-10-30T11:25:33.371" v="4433" actId="2696"/>
        <pc:sldMkLst>
          <pc:docMk/>
          <pc:sldMk cId="4059173573" sldId="395"/>
        </pc:sldMkLst>
      </pc:sldChg>
      <pc:sldChg chg="del">
        <pc:chgData name="kato yoko" userId="05faeffd7c2f10e3" providerId="LiveId" clId="{EA55D76F-5453-48E4-8D80-E00EB57F3D13}" dt="2020-10-30T11:25:33.371" v="4433" actId="2696"/>
        <pc:sldMkLst>
          <pc:docMk/>
          <pc:sldMk cId="3467686517" sldId="396"/>
        </pc:sldMkLst>
      </pc:sldChg>
      <pc:sldChg chg="del">
        <pc:chgData name="kato yoko" userId="05faeffd7c2f10e3" providerId="LiveId" clId="{EA55D76F-5453-48E4-8D80-E00EB57F3D13}" dt="2020-10-30T11:25:33.371" v="4433" actId="2696"/>
        <pc:sldMkLst>
          <pc:docMk/>
          <pc:sldMk cId="2752990992" sldId="397"/>
        </pc:sldMkLst>
      </pc:sldChg>
      <pc:sldChg chg="addSp delSp modSp new mod ord modAnim">
        <pc:chgData name="kato yoko" userId="05faeffd7c2f10e3" providerId="LiveId" clId="{EA55D76F-5453-48E4-8D80-E00EB57F3D13}" dt="2020-10-30T10:54:51.408" v="4431" actId="1035"/>
        <pc:sldMkLst>
          <pc:docMk/>
          <pc:sldMk cId="505716401" sldId="398"/>
        </pc:sldMkLst>
        <pc:spChg chg="del">
          <ac:chgData name="kato yoko" userId="05faeffd7c2f10e3" providerId="LiveId" clId="{EA55D76F-5453-48E4-8D80-E00EB57F3D13}" dt="2020-10-26T11:40:10.212" v="671" actId="478"/>
          <ac:spMkLst>
            <pc:docMk/>
            <pc:sldMk cId="505716401" sldId="398"/>
            <ac:spMk id="2" creationId="{B3A4B5F4-13BC-45AC-BFA8-8A783F8006DF}"/>
          </ac:spMkLst>
        </pc:spChg>
        <pc:spChg chg="del">
          <ac:chgData name="kato yoko" userId="05faeffd7c2f10e3" providerId="LiveId" clId="{EA55D76F-5453-48E4-8D80-E00EB57F3D13}" dt="2020-10-26T11:40:10.212" v="671" actId="478"/>
          <ac:spMkLst>
            <pc:docMk/>
            <pc:sldMk cId="505716401" sldId="398"/>
            <ac:spMk id="3" creationId="{397A0E07-C3AF-4B4C-A584-C92F5509B3AD}"/>
          </ac:spMkLst>
        </pc:spChg>
        <pc:spChg chg="add mod">
          <ac:chgData name="kato yoko" userId="05faeffd7c2f10e3" providerId="LiveId" clId="{EA55D76F-5453-48E4-8D80-E00EB57F3D13}" dt="2020-10-26T12:53:16.007" v="980"/>
          <ac:spMkLst>
            <pc:docMk/>
            <pc:sldMk cId="505716401" sldId="398"/>
            <ac:spMk id="6" creationId="{3033079B-135D-4C36-86C6-C28399D4691A}"/>
          </ac:spMkLst>
        </pc:spChg>
        <pc:spChg chg="add mod">
          <ac:chgData name="kato yoko" userId="05faeffd7c2f10e3" providerId="LiveId" clId="{EA55D76F-5453-48E4-8D80-E00EB57F3D13}" dt="2020-10-26T12:44:05.220" v="841" actId="1076"/>
          <ac:spMkLst>
            <pc:docMk/>
            <pc:sldMk cId="505716401" sldId="398"/>
            <ac:spMk id="7" creationId="{DD78C38B-955F-4928-BA46-2BC1690B8FD4}"/>
          </ac:spMkLst>
        </pc:spChg>
        <pc:spChg chg="add del mod">
          <ac:chgData name="kato yoko" userId="05faeffd7c2f10e3" providerId="LiveId" clId="{EA55D76F-5453-48E4-8D80-E00EB57F3D13}" dt="2020-10-26T12:39:07.052" v="741" actId="478"/>
          <ac:spMkLst>
            <pc:docMk/>
            <pc:sldMk cId="505716401" sldId="398"/>
            <ac:spMk id="8" creationId="{F7FAEC35-C382-43F2-8B93-43A796EBBD35}"/>
          </ac:spMkLst>
        </pc:spChg>
        <pc:spChg chg="add mod">
          <ac:chgData name="kato yoko" userId="05faeffd7c2f10e3" providerId="LiveId" clId="{EA55D76F-5453-48E4-8D80-E00EB57F3D13}" dt="2020-10-30T10:54:38.008" v="4415" actId="1035"/>
          <ac:spMkLst>
            <pc:docMk/>
            <pc:sldMk cId="505716401" sldId="398"/>
            <ac:spMk id="10" creationId="{33E38795-F6F5-4204-AF4B-93AD9416501A}"/>
          </ac:spMkLst>
        </pc:spChg>
        <pc:spChg chg="add mod">
          <ac:chgData name="kato yoko" userId="05faeffd7c2f10e3" providerId="LiveId" clId="{EA55D76F-5453-48E4-8D80-E00EB57F3D13}" dt="2020-10-30T10:54:51.408" v="4431" actId="1035"/>
          <ac:spMkLst>
            <pc:docMk/>
            <pc:sldMk cId="505716401" sldId="398"/>
            <ac:spMk id="12" creationId="{6EB1E0CB-F5AB-489E-A08E-A17E44474F81}"/>
          </ac:spMkLst>
        </pc:spChg>
        <pc:spChg chg="add mod">
          <ac:chgData name="kato yoko" userId="05faeffd7c2f10e3" providerId="LiveId" clId="{EA55D76F-5453-48E4-8D80-E00EB57F3D13}" dt="2020-10-30T10:54:45.061" v="4425" actId="1035"/>
          <ac:spMkLst>
            <pc:docMk/>
            <pc:sldMk cId="505716401" sldId="398"/>
            <ac:spMk id="14" creationId="{10C2E66C-7216-47D6-BF4E-3B13C93C6697}"/>
          </ac:spMkLst>
        </pc:spChg>
        <pc:spChg chg="add mod">
          <ac:chgData name="kato yoko" userId="05faeffd7c2f10e3" providerId="LiveId" clId="{EA55D76F-5453-48E4-8D80-E00EB57F3D13}" dt="2020-10-26T12:53:25.592" v="985" actId="14100"/>
          <ac:spMkLst>
            <pc:docMk/>
            <pc:sldMk cId="505716401" sldId="398"/>
            <ac:spMk id="16" creationId="{0BA1771C-2B40-4E0F-970B-3E6FC7C54A89}"/>
          </ac:spMkLst>
        </pc:spChg>
        <pc:spChg chg="add mod">
          <ac:chgData name="kato yoko" userId="05faeffd7c2f10e3" providerId="LiveId" clId="{EA55D76F-5453-48E4-8D80-E00EB57F3D13}" dt="2020-10-30T10:54:38.008" v="4415" actId="1035"/>
          <ac:spMkLst>
            <pc:docMk/>
            <pc:sldMk cId="505716401" sldId="398"/>
            <ac:spMk id="18" creationId="{724BFEF6-8CFF-4D56-86A4-1BCAD7D41F2F}"/>
          </ac:spMkLst>
        </pc:spChg>
        <pc:spChg chg="add mod">
          <ac:chgData name="kato yoko" userId="05faeffd7c2f10e3" providerId="LiveId" clId="{EA55D76F-5453-48E4-8D80-E00EB57F3D13}" dt="2020-10-30T10:54:45.061" v="4425" actId="1035"/>
          <ac:spMkLst>
            <pc:docMk/>
            <pc:sldMk cId="505716401" sldId="398"/>
            <ac:spMk id="20" creationId="{FCC31A82-1912-4211-92F6-37C372CABA61}"/>
          </ac:spMkLst>
        </pc:spChg>
        <pc:spChg chg="add mod">
          <ac:chgData name="kato yoko" userId="05faeffd7c2f10e3" providerId="LiveId" clId="{EA55D76F-5453-48E4-8D80-E00EB57F3D13}" dt="2020-10-30T10:54:51.408" v="4431" actId="1035"/>
          <ac:spMkLst>
            <pc:docMk/>
            <pc:sldMk cId="505716401" sldId="398"/>
            <ac:spMk id="22" creationId="{38CB1728-E960-413A-B8CB-18138DB138A8}"/>
          </ac:spMkLst>
        </pc:spChg>
        <pc:spChg chg="add mod">
          <ac:chgData name="kato yoko" userId="05faeffd7c2f10e3" providerId="LiveId" clId="{EA55D76F-5453-48E4-8D80-E00EB57F3D13}" dt="2020-10-26T12:44:40.017" v="852" actId="1076"/>
          <ac:spMkLst>
            <pc:docMk/>
            <pc:sldMk cId="505716401" sldId="398"/>
            <ac:spMk id="24" creationId="{C485C5D3-B044-4594-90D1-7984104662A3}"/>
          </ac:spMkLst>
        </pc:spChg>
        <pc:spChg chg="add mod">
          <ac:chgData name="kato yoko" userId="05faeffd7c2f10e3" providerId="LiveId" clId="{EA55D76F-5453-48E4-8D80-E00EB57F3D13}" dt="2020-10-26T12:45:34.602" v="869" actId="1076"/>
          <ac:spMkLst>
            <pc:docMk/>
            <pc:sldMk cId="505716401" sldId="398"/>
            <ac:spMk id="26" creationId="{AA02D072-BDEB-4FFD-A5E2-60726007B36B}"/>
          </ac:spMkLst>
        </pc:spChg>
        <pc:spChg chg="add mod">
          <ac:chgData name="kato yoko" userId="05faeffd7c2f10e3" providerId="LiveId" clId="{EA55D76F-5453-48E4-8D80-E00EB57F3D13}" dt="2020-10-26T12:46:05.540" v="883" actId="1076"/>
          <ac:spMkLst>
            <pc:docMk/>
            <pc:sldMk cId="505716401" sldId="398"/>
            <ac:spMk id="27" creationId="{27F79DED-DAB5-42A2-A81B-E9DDD6FD6FC8}"/>
          </ac:spMkLst>
        </pc:spChg>
        <pc:spChg chg="add mod">
          <ac:chgData name="kato yoko" userId="05faeffd7c2f10e3" providerId="LiveId" clId="{EA55D76F-5453-48E4-8D80-E00EB57F3D13}" dt="2020-10-26T12:46:56.742" v="900" actId="1076"/>
          <ac:spMkLst>
            <pc:docMk/>
            <pc:sldMk cId="505716401" sldId="398"/>
            <ac:spMk id="29" creationId="{5D2878BF-A650-4073-985D-AFF2F2C85461}"/>
          </ac:spMkLst>
        </pc:spChg>
        <pc:spChg chg="add mod">
          <ac:chgData name="kato yoko" userId="05faeffd7c2f10e3" providerId="LiveId" clId="{EA55D76F-5453-48E4-8D80-E00EB57F3D13}" dt="2020-10-26T12:46:18.860" v="886" actId="1076"/>
          <ac:spMkLst>
            <pc:docMk/>
            <pc:sldMk cId="505716401" sldId="398"/>
            <ac:spMk id="31" creationId="{14FE4142-132F-42A9-9E18-04F84BF3A91B}"/>
          </ac:spMkLst>
        </pc:spChg>
        <pc:spChg chg="add mod">
          <ac:chgData name="kato yoko" userId="05faeffd7c2f10e3" providerId="LiveId" clId="{EA55D76F-5453-48E4-8D80-E00EB57F3D13}" dt="2020-10-26T12:46:53.082" v="899" actId="1076"/>
          <ac:spMkLst>
            <pc:docMk/>
            <pc:sldMk cId="505716401" sldId="398"/>
            <ac:spMk id="33" creationId="{A1A3A48B-383B-4429-BAC8-3DDBF77DA28C}"/>
          </ac:spMkLst>
        </pc:spChg>
        <pc:spChg chg="add del mod">
          <ac:chgData name="kato yoko" userId="05faeffd7c2f10e3" providerId="LiveId" clId="{EA55D76F-5453-48E4-8D80-E00EB57F3D13}" dt="2020-10-26T12:46:45.374" v="897" actId="478"/>
          <ac:spMkLst>
            <pc:docMk/>
            <pc:sldMk cId="505716401" sldId="398"/>
            <ac:spMk id="34" creationId="{D3DEA6CF-CF47-4BC0-BF90-D146D538645A}"/>
          </ac:spMkLst>
        </pc:spChg>
        <pc:spChg chg="add del mod">
          <ac:chgData name="kato yoko" userId="05faeffd7c2f10e3" providerId="LiveId" clId="{EA55D76F-5453-48E4-8D80-E00EB57F3D13}" dt="2020-10-26T12:46:42.628" v="896" actId="478"/>
          <ac:spMkLst>
            <pc:docMk/>
            <pc:sldMk cId="505716401" sldId="398"/>
            <ac:spMk id="35" creationId="{65C8B8F9-1278-453A-A5FF-B620A0314A75}"/>
          </ac:spMkLst>
        </pc:spChg>
        <pc:spChg chg="add mod ord">
          <ac:chgData name="kato yoko" userId="05faeffd7c2f10e3" providerId="LiveId" clId="{EA55D76F-5453-48E4-8D80-E00EB57F3D13}" dt="2020-10-27T01:13:11.756" v="1959" actId="1582"/>
          <ac:spMkLst>
            <pc:docMk/>
            <pc:sldMk cId="505716401" sldId="398"/>
            <ac:spMk id="36" creationId="{989606FB-6902-4550-A990-49EA4F18B136}"/>
          </ac:spMkLst>
        </pc:spChg>
        <pc:picChg chg="add mod">
          <ac:chgData name="kato yoko" userId="05faeffd7c2f10e3" providerId="LiveId" clId="{EA55D76F-5453-48E4-8D80-E00EB57F3D13}" dt="2020-10-26T12:45:15.409" v="861" actId="1076"/>
          <ac:picMkLst>
            <pc:docMk/>
            <pc:sldMk cId="505716401" sldId="398"/>
            <ac:picMk id="5" creationId="{5BEB2C89-AF0C-42CB-A447-C33BBE0D57FF}"/>
          </ac:picMkLst>
        </pc:picChg>
      </pc:sldChg>
      <pc:sldChg chg="addSp delSp modSp new add del mod ord delAnim modAnim">
        <pc:chgData name="kato yoko" userId="05faeffd7c2f10e3" providerId="LiveId" clId="{EA55D76F-5453-48E4-8D80-E00EB57F3D13}" dt="2020-11-02T11:21:30.305" v="6250"/>
        <pc:sldMkLst>
          <pc:docMk/>
          <pc:sldMk cId="425192936" sldId="399"/>
        </pc:sldMkLst>
        <pc:spChg chg="add mod">
          <ac:chgData name="kato yoko" userId="05faeffd7c2f10e3" providerId="LiveId" clId="{EA55D76F-5453-48E4-8D80-E00EB57F3D13}" dt="2020-10-31T12:50:23.471" v="5911" actId="1076"/>
          <ac:spMkLst>
            <pc:docMk/>
            <pc:sldMk cId="425192936" sldId="399"/>
            <ac:spMk id="4" creationId="{E8A78752-5184-4FC3-BF24-794FB94C5E2D}"/>
          </ac:spMkLst>
        </pc:spChg>
        <pc:spChg chg="add mod">
          <ac:chgData name="kato yoko" userId="05faeffd7c2f10e3" providerId="LiveId" clId="{EA55D76F-5453-48E4-8D80-E00EB57F3D13}" dt="2020-10-31T12:51:18.744" v="5923" actId="1076"/>
          <ac:spMkLst>
            <pc:docMk/>
            <pc:sldMk cId="425192936" sldId="399"/>
            <ac:spMk id="7" creationId="{1EE06048-3F3E-41AE-BC13-C99F166F7AE6}"/>
          </ac:spMkLst>
        </pc:spChg>
        <pc:spChg chg="add mod">
          <ac:chgData name="kato yoko" userId="05faeffd7c2f10e3" providerId="LiveId" clId="{EA55D76F-5453-48E4-8D80-E00EB57F3D13}" dt="2020-11-02T10:49:42.319" v="6223" actId="1035"/>
          <ac:spMkLst>
            <pc:docMk/>
            <pc:sldMk cId="425192936" sldId="399"/>
            <ac:spMk id="8" creationId="{B96C91BB-7961-409D-8B58-83E9BC1F057B}"/>
          </ac:spMkLst>
        </pc:spChg>
        <pc:spChg chg="add del mod">
          <ac:chgData name="kato yoko" userId="05faeffd7c2f10e3" providerId="LiveId" clId="{EA55D76F-5453-48E4-8D80-E00EB57F3D13}" dt="2020-10-31T12:49:18.318" v="5887" actId="478"/>
          <ac:spMkLst>
            <pc:docMk/>
            <pc:sldMk cId="425192936" sldId="399"/>
            <ac:spMk id="9" creationId="{288D050F-BF1C-4B48-B45D-6D93B8258479}"/>
          </ac:spMkLst>
        </pc:spChg>
        <pc:spChg chg="add mod">
          <ac:chgData name="kato yoko" userId="05faeffd7c2f10e3" providerId="LiveId" clId="{EA55D76F-5453-48E4-8D80-E00EB57F3D13}" dt="2020-11-02T10:45:17.634" v="6220" actId="1036"/>
          <ac:spMkLst>
            <pc:docMk/>
            <pc:sldMk cId="425192936" sldId="399"/>
            <ac:spMk id="10" creationId="{D4CC167D-70F6-4DE8-BFDC-90D14D07BCFE}"/>
          </ac:spMkLst>
        </pc:spChg>
        <pc:spChg chg="add del mod">
          <ac:chgData name="kato yoko" userId="05faeffd7c2f10e3" providerId="LiveId" clId="{EA55D76F-5453-48E4-8D80-E00EB57F3D13}" dt="2020-10-30T12:19:10.614" v="5023" actId="478"/>
          <ac:spMkLst>
            <pc:docMk/>
            <pc:sldMk cId="425192936" sldId="399"/>
            <ac:spMk id="11" creationId="{6066641D-2334-4FB1-B72B-03E8EE00CEA0}"/>
          </ac:spMkLst>
        </pc:spChg>
        <pc:spChg chg="add mod">
          <ac:chgData name="kato yoko" userId="05faeffd7c2f10e3" providerId="LiveId" clId="{EA55D76F-5453-48E4-8D80-E00EB57F3D13}" dt="2020-11-02T10:49:20.268" v="6221" actId="1035"/>
          <ac:spMkLst>
            <pc:docMk/>
            <pc:sldMk cId="425192936" sldId="399"/>
            <ac:spMk id="12" creationId="{135F3345-66E7-4C07-B381-B5CC40766BF1}"/>
          </ac:spMkLst>
        </pc:spChg>
        <pc:spChg chg="add mod">
          <ac:chgData name="kato yoko" userId="05faeffd7c2f10e3" providerId="LiveId" clId="{EA55D76F-5453-48E4-8D80-E00EB57F3D13}" dt="2020-11-02T10:50:02.034" v="6228" actId="1036"/>
          <ac:spMkLst>
            <pc:docMk/>
            <pc:sldMk cId="425192936" sldId="399"/>
            <ac:spMk id="13" creationId="{E6F4A0DE-0DC1-48FE-8ABA-629E7063B875}"/>
          </ac:spMkLst>
        </pc:spChg>
        <pc:spChg chg="add mod">
          <ac:chgData name="kato yoko" userId="05faeffd7c2f10e3" providerId="LiveId" clId="{EA55D76F-5453-48E4-8D80-E00EB57F3D13}" dt="2020-11-02T10:55:33.783" v="6237" actId="1036"/>
          <ac:spMkLst>
            <pc:docMk/>
            <pc:sldMk cId="425192936" sldId="399"/>
            <ac:spMk id="14" creationId="{C868C5EA-64BC-4202-9E8F-AB9CBB36175D}"/>
          </ac:spMkLst>
        </pc:spChg>
        <pc:spChg chg="add mod">
          <ac:chgData name="kato yoko" userId="05faeffd7c2f10e3" providerId="LiveId" clId="{EA55D76F-5453-48E4-8D80-E00EB57F3D13}" dt="2020-10-31T12:51:21.938" v="5924" actId="1076"/>
          <ac:spMkLst>
            <pc:docMk/>
            <pc:sldMk cId="425192936" sldId="399"/>
            <ac:spMk id="15" creationId="{9C45BDA7-E88E-4B08-BF17-55DBD94C139D}"/>
          </ac:spMkLst>
        </pc:spChg>
        <pc:spChg chg="add mod">
          <ac:chgData name="kato yoko" userId="05faeffd7c2f10e3" providerId="LiveId" clId="{EA55D76F-5453-48E4-8D80-E00EB57F3D13}" dt="2020-11-02T10:55:31.074" v="6234" actId="1076"/>
          <ac:spMkLst>
            <pc:docMk/>
            <pc:sldMk cId="425192936" sldId="399"/>
            <ac:spMk id="17" creationId="{7D255CBF-3506-48FF-8601-B9649339880F}"/>
          </ac:spMkLst>
        </pc:spChg>
        <pc:spChg chg="add mod">
          <ac:chgData name="kato yoko" userId="05faeffd7c2f10e3" providerId="LiveId" clId="{EA55D76F-5453-48E4-8D80-E00EB57F3D13}" dt="2020-10-31T12:51:16.448" v="5922" actId="1076"/>
          <ac:spMkLst>
            <pc:docMk/>
            <pc:sldMk cId="425192936" sldId="399"/>
            <ac:spMk id="18" creationId="{635DDEF9-BAD5-4CFD-871E-7004E28B7571}"/>
          </ac:spMkLst>
        </pc:spChg>
        <pc:spChg chg="add del mod">
          <ac:chgData name="kato yoko" userId="05faeffd7c2f10e3" providerId="LiveId" clId="{EA55D76F-5453-48E4-8D80-E00EB57F3D13}" dt="2020-10-31T12:49:18.318" v="5887" actId="478"/>
          <ac:spMkLst>
            <pc:docMk/>
            <pc:sldMk cId="425192936" sldId="399"/>
            <ac:spMk id="23" creationId="{87AEFA06-549E-415E-B2F5-8649CFA7559C}"/>
          </ac:spMkLst>
        </pc:spChg>
        <pc:spChg chg="add mod">
          <ac:chgData name="kato yoko" userId="05faeffd7c2f10e3" providerId="LiveId" clId="{EA55D76F-5453-48E4-8D80-E00EB57F3D13}" dt="2020-10-31T12:50:12.942" v="5908" actId="1076"/>
          <ac:spMkLst>
            <pc:docMk/>
            <pc:sldMk cId="425192936" sldId="399"/>
            <ac:spMk id="27" creationId="{17BF6319-B1D2-4B90-8158-16E47E082AF9}"/>
          </ac:spMkLst>
        </pc:spChg>
        <pc:spChg chg="add mod">
          <ac:chgData name="kato yoko" userId="05faeffd7c2f10e3" providerId="LiveId" clId="{EA55D76F-5453-48E4-8D80-E00EB57F3D13}" dt="2020-10-31T12:50:33.935" v="5913" actId="1076"/>
          <ac:spMkLst>
            <pc:docMk/>
            <pc:sldMk cId="425192936" sldId="399"/>
            <ac:spMk id="29" creationId="{63344D28-B0B2-478D-BAA8-707609116891}"/>
          </ac:spMkLst>
        </pc:spChg>
        <pc:picChg chg="add del mod">
          <ac:chgData name="kato yoko" userId="05faeffd7c2f10e3" providerId="LiveId" clId="{EA55D76F-5453-48E4-8D80-E00EB57F3D13}" dt="2020-10-30T12:02:22.097" v="4749" actId="478"/>
          <ac:picMkLst>
            <pc:docMk/>
            <pc:sldMk cId="425192936" sldId="399"/>
            <ac:picMk id="3" creationId="{78233360-33A2-4435-BB7E-7A20C36E1116}"/>
          </ac:picMkLst>
        </pc:picChg>
        <pc:picChg chg="add mod">
          <ac:chgData name="kato yoko" userId="05faeffd7c2f10e3" providerId="LiveId" clId="{EA55D76F-5453-48E4-8D80-E00EB57F3D13}" dt="2020-10-31T12:49:36.772" v="5899" actId="1076"/>
          <ac:picMkLst>
            <pc:docMk/>
            <pc:sldMk cId="425192936" sldId="399"/>
            <ac:picMk id="3" creationId="{D960836B-5B76-4B1E-85EA-D535BAA006E1}"/>
          </ac:picMkLst>
        </pc:picChg>
        <pc:picChg chg="add del mod">
          <ac:chgData name="kato yoko" userId="05faeffd7c2f10e3" providerId="LiveId" clId="{EA55D76F-5453-48E4-8D80-E00EB57F3D13}" dt="2020-10-30T12:00:35.127" v="4698" actId="478"/>
          <ac:picMkLst>
            <pc:docMk/>
            <pc:sldMk cId="425192936" sldId="399"/>
            <ac:picMk id="5" creationId="{1FF53CFF-DA7F-4FBA-A73C-65DDF3DD2675}"/>
          </ac:picMkLst>
        </pc:picChg>
        <pc:picChg chg="add mod">
          <ac:chgData name="kato yoko" userId="05faeffd7c2f10e3" providerId="LiveId" clId="{EA55D76F-5453-48E4-8D80-E00EB57F3D13}" dt="2020-11-02T10:55:17.085" v="6230" actId="1076"/>
          <ac:picMkLst>
            <pc:docMk/>
            <pc:sldMk cId="425192936" sldId="399"/>
            <ac:picMk id="6" creationId="{45C1B79A-FDFC-4E83-9CD0-0A95757D7ED7}"/>
          </ac:picMkLst>
        </pc:picChg>
        <pc:picChg chg="add del mod">
          <ac:chgData name="kato yoko" userId="05faeffd7c2f10e3" providerId="LiveId" clId="{EA55D76F-5453-48E4-8D80-E00EB57F3D13}" dt="2020-10-30T12:02:20.405" v="4748" actId="478"/>
          <ac:picMkLst>
            <pc:docMk/>
            <pc:sldMk cId="425192936" sldId="399"/>
            <ac:picMk id="7" creationId="{42638D55-F4D7-40DC-B502-1D7CED85A207}"/>
          </ac:picMkLst>
        </pc:picChg>
        <pc:picChg chg="add del mod">
          <ac:chgData name="kato yoko" userId="05faeffd7c2f10e3" providerId="LiveId" clId="{EA55D76F-5453-48E4-8D80-E00EB57F3D13}" dt="2020-10-30T12:16:53.091" v="4880" actId="478"/>
          <ac:picMkLst>
            <pc:docMk/>
            <pc:sldMk cId="425192936" sldId="399"/>
            <ac:picMk id="13" creationId="{3AB4B74E-5C83-4DC6-8711-AE4CADF69035}"/>
          </ac:picMkLst>
        </pc:picChg>
        <pc:picChg chg="add del mod">
          <ac:chgData name="kato yoko" userId="05faeffd7c2f10e3" providerId="LiveId" clId="{EA55D76F-5453-48E4-8D80-E00EB57F3D13}" dt="2020-10-30T12:18:31.162" v="4974" actId="478"/>
          <ac:picMkLst>
            <pc:docMk/>
            <pc:sldMk cId="425192936" sldId="399"/>
            <ac:picMk id="15" creationId="{33A6E507-ACC1-4401-9E9D-264941339541}"/>
          </ac:picMkLst>
        </pc:picChg>
        <pc:picChg chg="add del mod">
          <ac:chgData name="kato yoko" userId="05faeffd7c2f10e3" providerId="LiveId" clId="{EA55D76F-5453-48E4-8D80-E00EB57F3D13}" dt="2020-10-30T12:19:59.131" v="5027" actId="478"/>
          <ac:picMkLst>
            <pc:docMk/>
            <pc:sldMk cId="425192936" sldId="399"/>
            <ac:picMk id="17" creationId="{194E3092-9944-4FCE-BAF3-42715651D0D8}"/>
          </ac:picMkLst>
        </pc:picChg>
        <pc:picChg chg="add del mod">
          <ac:chgData name="kato yoko" userId="05faeffd7c2f10e3" providerId="LiveId" clId="{EA55D76F-5453-48E4-8D80-E00EB57F3D13}" dt="2020-10-30T12:20:04.321" v="5029" actId="478"/>
          <ac:picMkLst>
            <pc:docMk/>
            <pc:sldMk cId="425192936" sldId="399"/>
            <ac:picMk id="19" creationId="{C7B9258C-4D85-4060-A7C7-B0BFB6692435}"/>
          </ac:picMkLst>
        </pc:picChg>
        <pc:picChg chg="add del mod">
          <ac:chgData name="kato yoko" userId="05faeffd7c2f10e3" providerId="LiveId" clId="{EA55D76F-5453-48E4-8D80-E00EB57F3D13}" dt="2020-10-31T12:47:23.933" v="5877" actId="478"/>
          <ac:picMkLst>
            <pc:docMk/>
            <pc:sldMk cId="425192936" sldId="399"/>
            <ac:picMk id="21" creationId="{6804DB7B-06EB-44DD-B375-113532406E76}"/>
          </ac:picMkLst>
        </pc:picChg>
        <pc:picChg chg="add del mod">
          <ac:chgData name="kato yoko" userId="05faeffd7c2f10e3" providerId="LiveId" clId="{EA55D76F-5453-48E4-8D80-E00EB57F3D13}" dt="2020-10-30T12:24:53.002" v="5190" actId="478"/>
          <ac:picMkLst>
            <pc:docMk/>
            <pc:sldMk cId="425192936" sldId="399"/>
            <ac:picMk id="25" creationId="{AAE41589-1FF2-477D-A698-82FF191F0ACD}"/>
          </ac:picMkLst>
        </pc:picChg>
        <pc:picChg chg="add del mod">
          <ac:chgData name="kato yoko" userId="05faeffd7c2f10e3" providerId="LiveId" clId="{EA55D76F-5453-48E4-8D80-E00EB57F3D13}" dt="2020-10-31T12:49:11.334" v="5885" actId="478"/>
          <ac:picMkLst>
            <pc:docMk/>
            <pc:sldMk cId="425192936" sldId="399"/>
            <ac:picMk id="31" creationId="{654513EF-39EF-4737-8FD5-C8ECEE2250EC}"/>
          </ac:picMkLst>
        </pc:picChg>
        <pc:picChg chg="add del mod">
          <ac:chgData name="kato yoko" userId="05faeffd7c2f10e3" providerId="LiveId" clId="{EA55D76F-5453-48E4-8D80-E00EB57F3D13}" dt="2020-10-31T12:47:29.989" v="5878" actId="478"/>
          <ac:picMkLst>
            <pc:docMk/>
            <pc:sldMk cId="425192936" sldId="399"/>
            <ac:picMk id="33" creationId="{F1E3D225-463C-4EB9-8CAE-961AD293E35B}"/>
          </ac:picMkLst>
        </pc:picChg>
      </pc:sldChg>
      <pc:sldChg chg="addSp modSp add mod ord">
        <pc:chgData name="kato yoko" userId="05faeffd7c2f10e3" providerId="LiveId" clId="{EA55D76F-5453-48E4-8D80-E00EB57F3D13}" dt="2020-10-31T10:19:57.495" v="5334" actId="1076"/>
        <pc:sldMkLst>
          <pc:docMk/>
          <pc:sldMk cId="3340262518" sldId="400"/>
        </pc:sldMkLst>
        <pc:spChg chg="mod">
          <ac:chgData name="kato yoko" userId="05faeffd7c2f10e3" providerId="LiveId" clId="{EA55D76F-5453-48E4-8D80-E00EB57F3D13}" dt="2020-10-31T10:19:53.621" v="5333" actId="1076"/>
          <ac:spMkLst>
            <pc:docMk/>
            <pc:sldMk cId="3340262518" sldId="400"/>
            <ac:spMk id="2" creationId="{8D141150-93EC-4AD8-BB09-30D7788EF26D}"/>
          </ac:spMkLst>
        </pc:spChg>
        <pc:spChg chg="add mod">
          <ac:chgData name="kato yoko" userId="05faeffd7c2f10e3" providerId="LiveId" clId="{EA55D76F-5453-48E4-8D80-E00EB57F3D13}" dt="2020-10-31T10:19:57.495" v="5334" actId="1076"/>
          <ac:spMkLst>
            <pc:docMk/>
            <pc:sldMk cId="3340262518" sldId="400"/>
            <ac:spMk id="3" creationId="{EF1E0E7E-0EBB-4EC4-B4E7-97B796800F4E}"/>
          </ac:spMkLst>
        </pc:spChg>
        <pc:spChg chg="mod">
          <ac:chgData name="kato yoko" userId="05faeffd7c2f10e3" providerId="LiveId" clId="{EA55D76F-5453-48E4-8D80-E00EB57F3D13}" dt="2020-10-31T04:28:49.773" v="5309" actId="1076"/>
          <ac:spMkLst>
            <pc:docMk/>
            <pc:sldMk cId="3340262518" sldId="400"/>
            <ac:spMk id="5" creationId="{3194D6DA-E724-45A5-8D18-AC8D6D96C697}"/>
          </ac:spMkLst>
        </pc:spChg>
      </pc:sldChg>
      <pc:sldChg chg="addSp delSp modSp add mod ord modAnim">
        <pc:chgData name="kato yoko" userId="05faeffd7c2f10e3" providerId="LiveId" clId="{EA55D76F-5453-48E4-8D80-E00EB57F3D13}" dt="2020-11-02T11:41:33.650" v="6391"/>
        <pc:sldMkLst>
          <pc:docMk/>
          <pc:sldMk cId="3723063061" sldId="401"/>
        </pc:sldMkLst>
        <pc:spChg chg="add del mod">
          <ac:chgData name="kato yoko" userId="05faeffd7c2f10e3" providerId="LiveId" clId="{EA55D76F-5453-48E4-8D80-E00EB57F3D13}" dt="2020-10-31T10:31:00.279" v="5375" actId="478"/>
          <ac:spMkLst>
            <pc:docMk/>
            <pc:sldMk cId="3723063061" sldId="401"/>
            <ac:spMk id="4" creationId="{5EC93E55-DB2F-46FB-96D6-44FF88C5CAAE}"/>
          </ac:spMkLst>
        </pc:spChg>
        <pc:spChg chg="mod">
          <ac:chgData name="kato yoko" userId="05faeffd7c2f10e3" providerId="LiveId" clId="{EA55D76F-5453-48E4-8D80-E00EB57F3D13}" dt="2020-11-02T11:33:17.525" v="6322" actId="1076"/>
          <ac:spMkLst>
            <pc:docMk/>
            <pc:sldMk cId="3723063061" sldId="401"/>
            <ac:spMk id="9" creationId="{288D050F-BF1C-4B48-B45D-6D93B8258479}"/>
          </ac:spMkLst>
        </pc:spChg>
        <pc:spChg chg="add mod">
          <ac:chgData name="kato yoko" userId="05faeffd7c2f10e3" providerId="LiveId" clId="{EA55D76F-5453-48E4-8D80-E00EB57F3D13}" dt="2020-11-02T11:31:50.744" v="6271" actId="1076"/>
          <ac:spMkLst>
            <pc:docMk/>
            <pc:sldMk cId="3723063061" sldId="401"/>
            <ac:spMk id="10" creationId="{8C2DAA11-6205-4CCC-8B05-B4E307738ACC}"/>
          </ac:spMkLst>
        </pc:spChg>
        <pc:spChg chg="add mod">
          <ac:chgData name="kato yoko" userId="05faeffd7c2f10e3" providerId="LiveId" clId="{EA55D76F-5453-48E4-8D80-E00EB57F3D13}" dt="2020-11-02T11:32:03.412" v="6289" actId="1036"/>
          <ac:spMkLst>
            <pc:docMk/>
            <pc:sldMk cId="3723063061" sldId="401"/>
            <ac:spMk id="11" creationId="{81308A5A-8871-4E1C-8BFE-6A671EE06996}"/>
          </ac:spMkLst>
        </pc:spChg>
        <pc:spChg chg="add mod">
          <ac:chgData name="kato yoko" userId="05faeffd7c2f10e3" providerId="LiveId" clId="{EA55D76F-5453-48E4-8D80-E00EB57F3D13}" dt="2020-11-02T11:39:58.544" v="6333" actId="1037"/>
          <ac:spMkLst>
            <pc:docMk/>
            <pc:sldMk cId="3723063061" sldId="401"/>
            <ac:spMk id="12" creationId="{D2DD3DD5-E28A-4FCD-9093-4A6D1C2AA4B5}"/>
          </ac:spMkLst>
        </pc:spChg>
        <pc:spChg chg="add mod">
          <ac:chgData name="kato yoko" userId="05faeffd7c2f10e3" providerId="LiveId" clId="{EA55D76F-5453-48E4-8D80-E00EB57F3D13}" dt="2020-11-02T11:40:15.481" v="6345" actId="1037"/>
          <ac:spMkLst>
            <pc:docMk/>
            <pc:sldMk cId="3723063061" sldId="401"/>
            <ac:spMk id="13" creationId="{867164C4-CC7A-4A23-B2D2-26800708C34F}"/>
          </ac:spMkLst>
        </pc:spChg>
        <pc:spChg chg="add mod">
          <ac:chgData name="kato yoko" userId="05faeffd7c2f10e3" providerId="LiveId" clId="{EA55D76F-5453-48E4-8D80-E00EB57F3D13}" dt="2020-11-02T11:40:52.408" v="6388" actId="1076"/>
          <ac:spMkLst>
            <pc:docMk/>
            <pc:sldMk cId="3723063061" sldId="401"/>
            <ac:spMk id="16" creationId="{A3427F26-F3CD-44A2-A6DC-507B4500E34A}"/>
          </ac:spMkLst>
        </pc:spChg>
        <pc:spChg chg="add mod">
          <ac:chgData name="kato yoko" userId="05faeffd7c2f10e3" providerId="LiveId" clId="{EA55D76F-5453-48E4-8D80-E00EB57F3D13}" dt="2020-11-02T11:31:33.012" v="6261" actId="1076"/>
          <ac:spMkLst>
            <pc:docMk/>
            <pc:sldMk cId="3723063061" sldId="401"/>
            <ac:spMk id="18" creationId="{F704336D-4666-434D-B180-691B1B94B818}"/>
          </ac:spMkLst>
        </pc:spChg>
        <pc:spChg chg="mod">
          <ac:chgData name="kato yoko" userId="05faeffd7c2f10e3" providerId="LiveId" clId="{EA55D76F-5453-48E4-8D80-E00EB57F3D13}" dt="2020-11-02T11:33:03.919" v="6295" actId="207"/>
          <ac:spMkLst>
            <pc:docMk/>
            <pc:sldMk cId="3723063061" sldId="401"/>
            <ac:spMk id="23" creationId="{87AEFA06-549E-415E-B2F5-8649CFA7559C}"/>
          </ac:spMkLst>
        </pc:spChg>
        <pc:spChg chg="del">
          <ac:chgData name="kato yoko" userId="05faeffd7c2f10e3" providerId="LiveId" clId="{EA55D76F-5453-48E4-8D80-E00EB57F3D13}" dt="2020-11-02T11:32:50.673" v="6291" actId="478"/>
          <ac:spMkLst>
            <pc:docMk/>
            <pc:sldMk cId="3723063061" sldId="401"/>
            <ac:spMk id="27" creationId="{17BF6319-B1D2-4B90-8158-16E47E082AF9}"/>
          </ac:spMkLst>
        </pc:spChg>
        <pc:spChg chg="del mod">
          <ac:chgData name="kato yoko" userId="05faeffd7c2f10e3" providerId="LiveId" clId="{EA55D76F-5453-48E4-8D80-E00EB57F3D13}" dt="2020-11-02T11:32:50.673" v="6291" actId="478"/>
          <ac:spMkLst>
            <pc:docMk/>
            <pc:sldMk cId="3723063061" sldId="401"/>
            <ac:spMk id="29" creationId="{63344D28-B0B2-478D-BAA8-707609116891}"/>
          </ac:spMkLst>
        </pc:spChg>
        <pc:picChg chg="add del mod ord">
          <ac:chgData name="kato yoko" userId="05faeffd7c2f10e3" providerId="LiveId" clId="{EA55D76F-5453-48E4-8D80-E00EB57F3D13}" dt="2020-11-02T10:25:41.881" v="6051" actId="478"/>
          <ac:picMkLst>
            <pc:docMk/>
            <pc:sldMk cId="3723063061" sldId="401"/>
            <ac:picMk id="3" creationId="{CFBB0502-A411-41FD-A32F-B49A982087A5}"/>
          </ac:picMkLst>
        </pc:picChg>
        <pc:picChg chg="add del">
          <ac:chgData name="kato yoko" userId="05faeffd7c2f10e3" providerId="LiveId" clId="{EA55D76F-5453-48E4-8D80-E00EB57F3D13}" dt="2020-10-31T10:30:40.663" v="5370" actId="22"/>
          <ac:picMkLst>
            <pc:docMk/>
            <pc:sldMk cId="3723063061" sldId="401"/>
            <ac:picMk id="6" creationId="{B6B404E3-CE78-49E7-9802-A8C80437B1DF}"/>
          </ac:picMkLst>
        </pc:picChg>
        <pc:picChg chg="add del mod modCrop">
          <ac:chgData name="kato yoko" userId="05faeffd7c2f10e3" providerId="LiveId" clId="{EA55D76F-5453-48E4-8D80-E00EB57F3D13}" dt="2020-11-02T10:25:41.881" v="6051" actId="478"/>
          <ac:picMkLst>
            <pc:docMk/>
            <pc:sldMk cId="3723063061" sldId="401"/>
            <ac:picMk id="8" creationId="{D274FC86-D96F-450C-B047-316B858A427F}"/>
          </ac:picMkLst>
        </pc:picChg>
        <pc:picChg chg="add mod">
          <ac:chgData name="kato yoko" userId="05faeffd7c2f10e3" providerId="LiveId" clId="{EA55D76F-5453-48E4-8D80-E00EB57F3D13}" dt="2020-11-02T11:31:30.109" v="6260" actId="1076"/>
          <ac:picMkLst>
            <pc:docMk/>
            <pc:sldMk cId="3723063061" sldId="401"/>
            <ac:picMk id="17" creationId="{30252A47-03F6-4F49-A81B-C6588AD697A1}"/>
          </ac:picMkLst>
        </pc:picChg>
        <pc:picChg chg="del">
          <ac:chgData name="kato yoko" userId="05faeffd7c2f10e3" providerId="LiveId" clId="{EA55D76F-5453-48E4-8D80-E00EB57F3D13}" dt="2020-10-31T10:23:29.986" v="5342" actId="478"/>
          <ac:picMkLst>
            <pc:docMk/>
            <pc:sldMk cId="3723063061" sldId="401"/>
            <ac:picMk id="21" creationId="{6804DB7B-06EB-44DD-B375-113532406E76}"/>
          </ac:picMkLst>
        </pc:picChg>
        <pc:picChg chg="del">
          <ac:chgData name="kato yoko" userId="05faeffd7c2f10e3" providerId="LiveId" clId="{EA55D76F-5453-48E4-8D80-E00EB57F3D13}" dt="2020-10-31T10:23:32.236" v="5343" actId="478"/>
          <ac:picMkLst>
            <pc:docMk/>
            <pc:sldMk cId="3723063061" sldId="401"/>
            <ac:picMk id="31" creationId="{654513EF-39EF-4737-8FD5-C8ECEE2250EC}"/>
          </ac:picMkLst>
        </pc:picChg>
        <pc:picChg chg="del">
          <ac:chgData name="kato yoko" userId="05faeffd7c2f10e3" providerId="LiveId" clId="{EA55D76F-5453-48E4-8D80-E00EB57F3D13}" dt="2020-10-31T10:23:33.970" v="5344" actId="478"/>
          <ac:picMkLst>
            <pc:docMk/>
            <pc:sldMk cId="3723063061" sldId="401"/>
            <ac:picMk id="33" creationId="{F1E3D225-463C-4EB9-8CAE-961AD293E35B}"/>
          </ac:picMkLst>
        </pc:picChg>
      </pc:sldChg>
      <pc:sldChg chg="addSp delSp modSp new mod delAnim modAnim">
        <pc:chgData name="kato yoko" userId="05faeffd7c2f10e3" providerId="LiveId" clId="{EA55D76F-5453-48E4-8D80-E00EB57F3D13}" dt="2020-11-02T02:27:47.531" v="6049"/>
        <pc:sldMkLst>
          <pc:docMk/>
          <pc:sldMk cId="1094396753" sldId="402"/>
        </pc:sldMkLst>
        <pc:spChg chg="del">
          <ac:chgData name="kato yoko" userId="05faeffd7c2f10e3" providerId="LiveId" clId="{EA55D76F-5453-48E4-8D80-E00EB57F3D13}" dt="2020-10-31T11:58:32.850" v="5475" actId="478"/>
          <ac:spMkLst>
            <pc:docMk/>
            <pc:sldMk cId="1094396753" sldId="402"/>
            <ac:spMk id="2" creationId="{1A3268DE-F33D-4309-A886-190C5A6398C0}"/>
          </ac:spMkLst>
        </pc:spChg>
        <pc:spChg chg="del">
          <ac:chgData name="kato yoko" userId="05faeffd7c2f10e3" providerId="LiveId" clId="{EA55D76F-5453-48E4-8D80-E00EB57F3D13}" dt="2020-10-31T11:58:32.850" v="5475" actId="478"/>
          <ac:spMkLst>
            <pc:docMk/>
            <pc:sldMk cId="1094396753" sldId="402"/>
            <ac:spMk id="3" creationId="{704534F3-2F42-4288-AF2A-2FF27C1C0FC2}"/>
          </ac:spMkLst>
        </pc:spChg>
        <pc:spChg chg="add del mod">
          <ac:chgData name="kato yoko" userId="05faeffd7c2f10e3" providerId="LiveId" clId="{EA55D76F-5453-48E4-8D80-E00EB57F3D13}" dt="2020-10-31T12:10:10.720" v="5600" actId="478"/>
          <ac:spMkLst>
            <pc:docMk/>
            <pc:sldMk cId="1094396753" sldId="402"/>
            <ac:spMk id="4" creationId="{E84D649C-24D1-4036-AD1D-24136AD8E0BA}"/>
          </ac:spMkLst>
        </pc:spChg>
        <pc:spChg chg="add mod">
          <ac:chgData name="kato yoko" userId="05faeffd7c2f10e3" providerId="LiveId" clId="{EA55D76F-5453-48E4-8D80-E00EB57F3D13}" dt="2020-10-31T12:20:30.655" v="5772" actId="1076"/>
          <ac:spMkLst>
            <pc:docMk/>
            <pc:sldMk cId="1094396753" sldId="402"/>
            <ac:spMk id="7" creationId="{98CBFEBD-F932-42F8-BA90-06B18DD02EB3}"/>
          </ac:spMkLst>
        </pc:spChg>
        <pc:spChg chg="add mod">
          <ac:chgData name="kato yoko" userId="05faeffd7c2f10e3" providerId="LiveId" clId="{EA55D76F-5453-48E4-8D80-E00EB57F3D13}" dt="2020-11-02T02:25:25.577" v="6004" actId="1038"/>
          <ac:spMkLst>
            <pc:docMk/>
            <pc:sldMk cId="1094396753" sldId="402"/>
            <ac:spMk id="8" creationId="{A9DCA2C5-2D8A-42D7-96DE-C9A905D0ED22}"/>
          </ac:spMkLst>
        </pc:spChg>
        <pc:spChg chg="add del mod">
          <ac:chgData name="kato yoko" userId="05faeffd7c2f10e3" providerId="LiveId" clId="{EA55D76F-5453-48E4-8D80-E00EB57F3D13}" dt="2020-10-31T12:14:57.428" v="5605" actId="478"/>
          <ac:spMkLst>
            <pc:docMk/>
            <pc:sldMk cId="1094396753" sldId="402"/>
            <ac:spMk id="9" creationId="{008D890E-5414-4A89-92D3-AD99235B506B}"/>
          </ac:spMkLst>
        </pc:spChg>
        <pc:spChg chg="add del mod">
          <ac:chgData name="kato yoko" userId="05faeffd7c2f10e3" providerId="LiveId" clId="{EA55D76F-5453-48E4-8D80-E00EB57F3D13}" dt="2020-10-31T12:15:00.928" v="5606" actId="478"/>
          <ac:spMkLst>
            <pc:docMk/>
            <pc:sldMk cId="1094396753" sldId="402"/>
            <ac:spMk id="11" creationId="{1E3AD7AB-972F-48C1-B4FA-73F9ED6CA05D}"/>
          </ac:spMkLst>
        </pc:spChg>
        <pc:spChg chg="add del mod">
          <ac:chgData name="kato yoko" userId="05faeffd7c2f10e3" providerId="LiveId" clId="{EA55D76F-5453-48E4-8D80-E00EB57F3D13}" dt="2020-10-31T12:19:43.918" v="5758" actId="478"/>
          <ac:spMkLst>
            <pc:docMk/>
            <pc:sldMk cId="1094396753" sldId="402"/>
            <ac:spMk id="12" creationId="{157E30B3-D11D-4F18-9E14-7DB4778A1DAD}"/>
          </ac:spMkLst>
        </pc:spChg>
        <pc:spChg chg="add del mod">
          <ac:chgData name="kato yoko" userId="05faeffd7c2f10e3" providerId="LiveId" clId="{EA55D76F-5453-48E4-8D80-E00EB57F3D13}" dt="2020-10-31T12:19:45.972" v="5759" actId="478"/>
          <ac:spMkLst>
            <pc:docMk/>
            <pc:sldMk cId="1094396753" sldId="402"/>
            <ac:spMk id="13" creationId="{AAFF68CB-A42C-4DDF-883F-27E69164B825}"/>
          </ac:spMkLst>
        </pc:spChg>
        <pc:spChg chg="add mod">
          <ac:chgData name="kato yoko" userId="05faeffd7c2f10e3" providerId="LiveId" clId="{EA55D76F-5453-48E4-8D80-E00EB57F3D13}" dt="2020-10-31T12:20:10.022" v="5766" actId="14100"/>
          <ac:spMkLst>
            <pc:docMk/>
            <pc:sldMk cId="1094396753" sldId="402"/>
            <ac:spMk id="16" creationId="{F5961B01-55E8-4B8B-AA79-114C5BECC943}"/>
          </ac:spMkLst>
        </pc:spChg>
        <pc:spChg chg="add del mod">
          <ac:chgData name="kato yoko" userId="05faeffd7c2f10e3" providerId="LiveId" clId="{EA55D76F-5453-48E4-8D80-E00EB57F3D13}" dt="2020-10-31T12:16:53.023" v="5706" actId="478"/>
          <ac:spMkLst>
            <pc:docMk/>
            <pc:sldMk cId="1094396753" sldId="402"/>
            <ac:spMk id="19" creationId="{BE63D3B1-2094-42ED-8A80-099E1E1DD0B4}"/>
          </ac:spMkLst>
        </pc:spChg>
        <pc:spChg chg="add mod ord">
          <ac:chgData name="kato yoko" userId="05faeffd7c2f10e3" providerId="LiveId" clId="{EA55D76F-5453-48E4-8D80-E00EB57F3D13}" dt="2020-10-31T12:53:17.940" v="5957" actId="207"/>
          <ac:spMkLst>
            <pc:docMk/>
            <pc:sldMk cId="1094396753" sldId="402"/>
            <ac:spMk id="20" creationId="{85B39751-97AB-4C58-AFD2-A839DD396E6D}"/>
          </ac:spMkLst>
        </pc:spChg>
        <pc:spChg chg="add mod">
          <ac:chgData name="kato yoko" userId="05faeffd7c2f10e3" providerId="LiveId" clId="{EA55D76F-5453-48E4-8D80-E00EB57F3D13}" dt="2020-10-31T12:40:23.353" v="5789" actId="1076"/>
          <ac:spMkLst>
            <pc:docMk/>
            <pc:sldMk cId="1094396753" sldId="402"/>
            <ac:spMk id="23" creationId="{A51B741B-CBF6-49A0-9ADD-F31C2823C94A}"/>
          </ac:spMkLst>
        </pc:spChg>
        <pc:spChg chg="add mod">
          <ac:chgData name="kato yoko" userId="05faeffd7c2f10e3" providerId="LiveId" clId="{EA55D76F-5453-48E4-8D80-E00EB57F3D13}" dt="2020-11-01T13:08:29.164" v="5966" actId="1076"/>
          <ac:spMkLst>
            <pc:docMk/>
            <pc:sldMk cId="1094396753" sldId="402"/>
            <ac:spMk id="26" creationId="{0977124F-A3D7-4176-8EC4-87DAD63C3CFD}"/>
          </ac:spMkLst>
        </pc:spChg>
        <pc:spChg chg="add mod">
          <ac:chgData name="kato yoko" userId="05faeffd7c2f10e3" providerId="LiveId" clId="{EA55D76F-5453-48E4-8D80-E00EB57F3D13}" dt="2020-11-01T13:08:50.965" v="5973" actId="1076"/>
          <ac:spMkLst>
            <pc:docMk/>
            <pc:sldMk cId="1094396753" sldId="402"/>
            <ac:spMk id="27" creationId="{323B048E-9870-4AF8-B13D-AB57DC057BC9}"/>
          </ac:spMkLst>
        </pc:spChg>
        <pc:spChg chg="add mod">
          <ac:chgData name="kato yoko" userId="05faeffd7c2f10e3" providerId="LiveId" clId="{EA55D76F-5453-48E4-8D80-E00EB57F3D13}" dt="2020-11-01T13:08:47.456" v="5972" actId="1076"/>
          <ac:spMkLst>
            <pc:docMk/>
            <pc:sldMk cId="1094396753" sldId="402"/>
            <ac:spMk id="28" creationId="{8F1D31F4-5CA9-41CD-84AD-ED7F33820B7B}"/>
          </ac:spMkLst>
        </pc:spChg>
        <pc:spChg chg="add del mod">
          <ac:chgData name="kato yoko" userId="05faeffd7c2f10e3" providerId="LiveId" clId="{EA55D76F-5453-48E4-8D80-E00EB57F3D13}" dt="2020-10-31T12:52:58.197" v="5951" actId="478"/>
          <ac:spMkLst>
            <pc:docMk/>
            <pc:sldMk cId="1094396753" sldId="402"/>
            <ac:spMk id="29" creationId="{CCC6D2B2-3290-4E36-BFC8-A188D55C77DB}"/>
          </ac:spMkLst>
        </pc:spChg>
        <pc:spChg chg="add mod">
          <ac:chgData name="kato yoko" userId="05faeffd7c2f10e3" providerId="LiveId" clId="{EA55D76F-5453-48E4-8D80-E00EB57F3D13}" dt="2020-11-02T02:27:15.057" v="6037" actId="1038"/>
          <ac:spMkLst>
            <pc:docMk/>
            <pc:sldMk cId="1094396753" sldId="402"/>
            <ac:spMk id="32" creationId="{49340056-41B8-4FC2-BC04-7167C2AFFD2B}"/>
          </ac:spMkLst>
        </pc:spChg>
        <pc:spChg chg="add mod">
          <ac:chgData name="kato yoko" userId="05faeffd7c2f10e3" providerId="LiveId" clId="{EA55D76F-5453-48E4-8D80-E00EB57F3D13}" dt="2020-11-02T02:27:41.223" v="6047" actId="1036"/>
          <ac:spMkLst>
            <pc:docMk/>
            <pc:sldMk cId="1094396753" sldId="402"/>
            <ac:spMk id="33" creationId="{0CBD10A5-DCCF-47CC-8410-5D73EF55F10C}"/>
          </ac:spMkLst>
        </pc:spChg>
        <pc:picChg chg="add del mod">
          <ac:chgData name="kato yoko" userId="05faeffd7c2f10e3" providerId="LiveId" clId="{EA55D76F-5453-48E4-8D80-E00EB57F3D13}" dt="2020-10-31T12:10:06.918" v="5599" actId="478"/>
          <ac:picMkLst>
            <pc:docMk/>
            <pc:sldMk cId="1094396753" sldId="402"/>
            <ac:picMk id="6" creationId="{C7E33D9F-09B0-4222-A3D1-53CE044A8AFF}"/>
          </ac:picMkLst>
        </pc:picChg>
        <pc:picChg chg="add mod">
          <ac:chgData name="kato yoko" userId="05faeffd7c2f10e3" providerId="LiveId" clId="{EA55D76F-5453-48E4-8D80-E00EB57F3D13}" dt="2020-10-31T12:40:21.907" v="5788" actId="1076"/>
          <ac:picMkLst>
            <pc:docMk/>
            <pc:sldMk cId="1094396753" sldId="402"/>
            <ac:picMk id="15" creationId="{5A647ABA-2397-446A-8FC5-0380ACB269D3}"/>
          </ac:picMkLst>
        </pc:picChg>
        <pc:picChg chg="add del mod">
          <ac:chgData name="kato yoko" userId="05faeffd7c2f10e3" providerId="LiveId" clId="{EA55D76F-5453-48E4-8D80-E00EB57F3D13}" dt="2020-10-31T12:16:13.437" v="5630" actId="478"/>
          <ac:picMkLst>
            <pc:docMk/>
            <pc:sldMk cId="1094396753" sldId="402"/>
            <ac:picMk id="18" creationId="{D4E362D0-7E8A-4AB7-9FCD-E667E91D092E}"/>
          </ac:picMkLst>
        </pc:picChg>
        <pc:picChg chg="add del mod">
          <ac:chgData name="kato yoko" userId="05faeffd7c2f10e3" providerId="LiveId" clId="{EA55D76F-5453-48E4-8D80-E00EB57F3D13}" dt="2020-10-31T12:52:54.762" v="5949" actId="478"/>
          <ac:picMkLst>
            <pc:docMk/>
            <pc:sldMk cId="1094396753" sldId="402"/>
            <ac:picMk id="22" creationId="{49363CAE-087F-4229-A6EB-7137C0D89A25}"/>
          </ac:picMkLst>
        </pc:picChg>
        <pc:picChg chg="add mod">
          <ac:chgData name="kato yoko" userId="05faeffd7c2f10e3" providerId="LiveId" clId="{EA55D76F-5453-48E4-8D80-E00EB57F3D13}" dt="2020-11-01T13:08:05.775" v="5962" actId="1076"/>
          <ac:picMkLst>
            <pc:docMk/>
            <pc:sldMk cId="1094396753" sldId="402"/>
            <ac:picMk id="25" creationId="{926898DD-82F5-47BD-9834-1A6025CFD470}"/>
          </ac:picMkLst>
        </pc:picChg>
        <pc:picChg chg="add mod">
          <ac:chgData name="kato yoko" userId="05faeffd7c2f10e3" providerId="LiveId" clId="{EA55D76F-5453-48E4-8D80-E00EB57F3D13}" dt="2020-10-31T12:53:02.209" v="5953" actId="1076"/>
          <ac:picMkLst>
            <pc:docMk/>
            <pc:sldMk cId="1094396753" sldId="402"/>
            <ac:picMk id="31" creationId="{1076013A-1949-481E-A8C3-D32016834ACF}"/>
          </ac:picMkLst>
        </pc:picChg>
      </pc:sldChg>
      <pc:sldChg chg="addSp delSp modSp add mod ord delAnim modAnim">
        <pc:chgData name="kato yoko" userId="05faeffd7c2f10e3" providerId="LiveId" clId="{EA55D76F-5453-48E4-8D80-E00EB57F3D13}" dt="2020-11-02T12:15:36.716" v="6577"/>
        <pc:sldMkLst>
          <pc:docMk/>
          <pc:sldMk cId="2361065304" sldId="403"/>
        </pc:sldMkLst>
        <pc:spChg chg="add mod">
          <ac:chgData name="kato yoko" userId="05faeffd7c2f10e3" providerId="LiveId" clId="{EA55D76F-5453-48E4-8D80-E00EB57F3D13}" dt="2020-11-02T12:14:55.978" v="6562" actId="1038"/>
          <ac:spMkLst>
            <pc:docMk/>
            <pc:sldMk cId="2361065304" sldId="403"/>
            <ac:spMk id="2" creationId="{FA3AE2A5-3CA0-4E91-B651-ED170FB42FF7}"/>
          </ac:spMkLst>
        </pc:spChg>
        <pc:spChg chg="mod">
          <ac:chgData name="kato yoko" userId="05faeffd7c2f10e3" providerId="LiveId" clId="{EA55D76F-5453-48E4-8D80-E00EB57F3D13}" dt="2020-11-02T12:14:39.416" v="6535" actId="1076"/>
          <ac:spMkLst>
            <pc:docMk/>
            <pc:sldMk cId="2361065304" sldId="403"/>
            <ac:spMk id="9" creationId="{288D050F-BF1C-4B48-B45D-6D93B8258479}"/>
          </ac:spMkLst>
        </pc:spChg>
        <pc:spChg chg="mod">
          <ac:chgData name="kato yoko" userId="05faeffd7c2f10e3" providerId="LiveId" clId="{EA55D76F-5453-48E4-8D80-E00EB57F3D13}" dt="2020-11-02T12:15:07.310" v="6572" actId="1038"/>
          <ac:spMkLst>
            <pc:docMk/>
            <pc:sldMk cId="2361065304" sldId="403"/>
            <ac:spMk id="10" creationId="{8C2DAA11-6205-4CCC-8B05-B4E307738ACC}"/>
          </ac:spMkLst>
        </pc:spChg>
        <pc:spChg chg="del">
          <ac:chgData name="kato yoko" userId="05faeffd7c2f10e3" providerId="LiveId" clId="{EA55D76F-5453-48E4-8D80-E00EB57F3D13}" dt="2020-11-02T12:12:11.272" v="6436" actId="478"/>
          <ac:spMkLst>
            <pc:docMk/>
            <pc:sldMk cId="2361065304" sldId="403"/>
            <ac:spMk id="11" creationId="{81308A5A-8871-4E1C-8BFE-6A671EE06996}"/>
          </ac:spMkLst>
        </pc:spChg>
        <pc:spChg chg="mod">
          <ac:chgData name="kato yoko" userId="05faeffd7c2f10e3" providerId="LiveId" clId="{EA55D76F-5453-48E4-8D80-E00EB57F3D13}" dt="2020-11-02T12:14:39.416" v="6535" actId="1076"/>
          <ac:spMkLst>
            <pc:docMk/>
            <pc:sldMk cId="2361065304" sldId="403"/>
            <ac:spMk id="12" creationId="{D2DD3DD5-E28A-4FCD-9093-4A6D1C2AA4B5}"/>
          </ac:spMkLst>
        </pc:spChg>
        <pc:spChg chg="del">
          <ac:chgData name="kato yoko" userId="05faeffd7c2f10e3" providerId="LiveId" clId="{EA55D76F-5453-48E4-8D80-E00EB57F3D13}" dt="2020-11-02T12:12:56.336" v="6464" actId="478"/>
          <ac:spMkLst>
            <pc:docMk/>
            <pc:sldMk cId="2361065304" sldId="403"/>
            <ac:spMk id="13" creationId="{867164C4-CC7A-4A23-B2D2-26800708C34F}"/>
          </ac:spMkLst>
        </pc:spChg>
        <pc:spChg chg="mod">
          <ac:chgData name="kato yoko" userId="05faeffd7c2f10e3" providerId="LiveId" clId="{EA55D76F-5453-48E4-8D80-E00EB57F3D13}" dt="2020-11-02T12:14:42.669" v="6536" actId="1076"/>
          <ac:spMkLst>
            <pc:docMk/>
            <pc:sldMk cId="2361065304" sldId="403"/>
            <ac:spMk id="16" creationId="{A3427F26-F3CD-44A2-A6DC-507B4500E34A}"/>
          </ac:spMkLst>
        </pc:spChg>
        <pc:spChg chg="mod">
          <ac:chgData name="kato yoko" userId="05faeffd7c2f10e3" providerId="LiveId" clId="{EA55D76F-5453-48E4-8D80-E00EB57F3D13}" dt="2020-11-02T12:15:07.310" v="6572" actId="1038"/>
          <ac:spMkLst>
            <pc:docMk/>
            <pc:sldMk cId="2361065304" sldId="403"/>
            <ac:spMk id="18" creationId="{F704336D-4666-434D-B180-691B1B94B818}"/>
          </ac:spMkLst>
        </pc:spChg>
        <pc:spChg chg="mod">
          <ac:chgData name="kato yoko" userId="05faeffd7c2f10e3" providerId="LiveId" clId="{EA55D76F-5453-48E4-8D80-E00EB57F3D13}" dt="2020-11-02T12:14:39.416" v="6535" actId="1076"/>
          <ac:spMkLst>
            <pc:docMk/>
            <pc:sldMk cId="2361065304" sldId="403"/>
            <ac:spMk id="23" creationId="{87AEFA06-549E-415E-B2F5-8649CFA7559C}"/>
          </ac:spMkLst>
        </pc:spChg>
        <pc:picChg chg="add mod">
          <ac:chgData name="kato yoko" userId="05faeffd7c2f10e3" providerId="LiveId" clId="{EA55D76F-5453-48E4-8D80-E00EB57F3D13}" dt="2020-11-02T12:12:37.185" v="6441" actId="1076"/>
          <ac:picMkLst>
            <pc:docMk/>
            <pc:sldMk cId="2361065304" sldId="403"/>
            <ac:picMk id="14" creationId="{61C8CB4A-6E92-4E08-95BC-26ABA42C4442}"/>
          </ac:picMkLst>
        </pc:picChg>
        <pc:picChg chg="del">
          <ac:chgData name="kato yoko" userId="05faeffd7c2f10e3" providerId="LiveId" clId="{EA55D76F-5453-48E4-8D80-E00EB57F3D13}" dt="2020-11-02T12:11:38.904" v="6394" actId="478"/>
          <ac:picMkLst>
            <pc:docMk/>
            <pc:sldMk cId="2361065304" sldId="403"/>
            <ac:picMk id="17" creationId="{30252A47-03F6-4F49-A81B-C6588AD697A1}"/>
          </ac:picMkLst>
        </pc:picChg>
      </pc:sldChg>
    </pc:docChg>
  </pc:docChgLst>
  <pc:docChgLst>
    <pc:chgData name="kato yoko" userId="05faeffd7c2f10e3" providerId="LiveId" clId="{4BA1FB35-F060-4B5B-9E36-298A3529BBC3}"/>
    <pc:docChg chg="undo custSel modSld sldOrd">
      <pc:chgData name="kato yoko" userId="05faeffd7c2f10e3" providerId="LiveId" clId="{4BA1FB35-F060-4B5B-9E36-298A3529BBC3}" dt="2020-11-04T07:18:40.323" v="590" actId="1037"/>
      <pc:docMkLst>
        <pc:docMk/>
      </pc:docMkLst>
      <pc:sldChg chg="modSp mod">
        <pc:chgData name="kato yoko" userId="05faeffd7c2f10e3" providerId="LiveId" clId="{4BA1FB35-F060-4B5B-9E36-298A3529BBC3}" dt="2020-11-03T10:58:34.258" v="9"/>
        <pc:sldMkLst>
          <pc:docMk/>
          <pc:sldMk cId="4037785489" sldId="256"/>
        </pc:sldMkLst>
        <pc:spChg chg="mod">
          <ac:chgData name="kato yoko" userId="05faeffd7c2f10e3" providerId="LiveId" clId="{4BA1FB35-F060-4B5B-9E36-298A3529BBC3}" dt="2020-11-03T10:58:34.258" v="9"/>
          <ac:spMkLst>
            <pc:docMk/>
            <pc:sldMk cId="4037785489" sldId="256"/>
            <ac:spMk id="5" creationId="{1B05D99A-7804-4935-BBB4-0B6CB939E72E}"/>
          </ac:spMkLst>
        </pc:spChg>
      </pc:sldChg>
      <pc:sldChg chg="addSp delSp modSp mod">
        <pc:chgData name="kato yoko" userId="05faeffd7c2f10e3" providerId="LiveId" clId="{4BA1FB35-F060-4B5B-9E36-298A3529BBC3}" dt="2020-11-03T11:31:34.742" v="97" actId="1076"/>
        <pc:sldMkLst>
          <pc:docMk/>
          <pc:sldMk cId="1803374308" sldId="317"/>
        </pc:sldMkLst>
        <pc:picChg chg="add mod modCrop">
          <ac:chgData name="kato yoko" userId="05faeffd7c2f10e3" providerId="LiveId" clId="{4BA1FB35-F060-4B5B-9E36-298A3529BBC3}" dt="2020-11-03T11:31:34.742" v="97" actId="1076"/>
          <ac:picMkLst>
            <pc:docMk/>
            <pc:sldMk cId="1803374308" sldId="317"/>
            <ac:picMk id="3" creationId="{369C1C55-ED1B-4DAC-8B3F-041878F67668}"/>
          </ac:picMkLst>
        </pc:picChg>
        <pc:picChg chg="del">
          <ac:chgData name="kato yoko" userId="05faeffd7c2f10e3" providerId="LiveId" clId="{4BA1FB35-F060-4B5B-9E36-298A3529BBC3}" dt="2020-11-03T11:30:33.373" v="88" actId="478"/>
          <ac:picMkLst>
            <pc:docMk/>
            <pc:sldMk cId="1803374308" sldId="317"/>
            <ac:picMk id="4" creationId="{7E600DD7-ADA1-4652-8021-9617F17478AC}"/>
          </ac:picMkLst>
        </pc:picChg>
      </pc:sldChg>
      <pc:sldChg chg="addSp delSp modSp mod ord modAnim">
        <pc:chgData name="kato yoko" userId="05faeffd7c2f10e3" providerId="LiveId" clId="{4BA1FB35-F060-4B5B-9E36-298A3529BBC3}" dt="2020-11-04T05:06:05.758" v="383" actId="1076"/>
        <pc:sldMkLst>
          <pc:docMk/>
          <pc:sldMk cId="1269672753" sldId="345"/>
        </pc:sldMkLst>
        <pc:spChg chg="del">
          <ac:chgData name="kato yoko" userId="05faeffd7c2f10e3" providerId="LiveId" clId="{4BA1FB35-F060-4B5B-9E36-298A3529BBC3}" dt="2020-11-03T11:31:41.578" v="98" actId="478"/>
          <ac:spMkLst>
            <pc:docMk/>
            <pc:sldMk cId="1269672753" sldId="345"/>
            <ac:spMk id="4" creationId="{C14809F0-1C2F-4E4F-BB84-20859B6D58B2}"/>
          </ac:spMkLst>
        </pc:spChg>
        <pc:spChg chg="add mod">
          <ac:chgData name="kato yoko" userId="05faeffd7c2f10e3" providerId="LiveId" clId="{4BA1FB35-F060-4B5B-9E36-298A3529BBC3}" dt="2020-11-04T04:23:53.199" v="212" actId="1076"/>
          <ac:spMkLst>
            <pc:docMk/>
            <pc:sldMk cId="1269672753" sldId="345"/>
            <ac:spMk id="6" creationId="{8E848928-F4A0-46CA-9CD1-37DC6B2B2EE2}"/>
          </ac:spMkLst>
        </pc:spChg>
        <pc:spChg chg="add mod">
          <ac:chgData name="kato yoko" userId="05faeffd7c2f10e3" providerId="LiveId" clId="{4BA1FB35-F060-4B5B-9E36-298A3529BBC3}" dt="2020-11-04T04:51:44.784" v="287" actId="1076"/>
          <ac:spMkLst>
            <pc:docMk/>
            <pc:sldMk cId="1269672753" sldId="345"/>
            <ac:spMk id="9" creationId="{CD51FA02-BD54-44A9-9999-041589425AF2}"/>
          </ac:spMkLst>
        </pc:spChg>
        <pc:spChg chg="add mod">
          <ac:chgData name="kato yoko" userId="05faeffd7c2f10e3" providerId="LiveId" clId="{4BA1FB35-F060-4B5B-9E36-298A3529BBC3}" dt="2020-11-04T04:24:12.433" v="222" actId="1076"/>
          <ac:spMkLst>
            <pc:docMk/>
            <pc:sldMk cId="1269672753" sldId="345"/>
            <ac:spMk id="11" creationId="{2379F5EE-8FA2-4A5E-A22B-D27038FACB30}"/>
          </ac:spMkLst>
        </pc:spChg>
        <pc:spChg chg="add mod">
          <ac:chgData name="kato yoko" userId="05faeffd7c2f10e3" providerId="LiveId" clId="{4BA1FB35-F060-4B5B-9E36-298A3529BBC3}" dt="2020-11-04T04:24:20.302" v="224" actId="1076"/>
          <ac:spMkLst>
            <pc:docMk/>
            <pc:sldMk cId="1269672753" sldId="345"/>
            <ac:spMk id="12" creationId="{563A845E-66CD-47CF-97E6-57469DA15694}"/>
          </ac:spMkLst>
        </pc:spChg>
        <pc:spChg chg="add mod">
          <ac:chgData name="kato yoko" userId="05faeffd7c2f10e3" providerId="LiveId" clId="{4BA1FB35-F060-4B5B-9E36-298A3529BBC3}" dt="2020-11-04T04:24:23.311" v="225" actId="1076"/>
          <ac:spMkLst>
            <pc:docMk/>
            <pc:sldMk cId="1269672753" sldId="345"/>
            <ac:spMk id="15" creationId="{2E7F7EF0-F2D5-4F0F-B0F1-54A3B621FDFB}"/>
          </ac:spMkLst>
        </pc:spChg>
        <pc:spChg chg="add mod">
          <ac:chgData name="kato yoko" userId="05faeffd7c2f10e3" providerId="LiveId" clId="{4BA1FB35-F060-4B5B-9E36-298A3529BBC3}" dt="2020-11-04T04:24:31.790" v="227" actId="1076"/>
          <ac:spMkLst>
            <pc:docMk/>
            <pc:sldMk cId="1269672753" sldId="345"/>
            <ac:spMk id="16" creationId="{EBD374BF-111B-4B48-9D7A-D0800249B4DB}"/>
          </ac:spMkLst>
        </pc:spChg>
        <pc:spChg chg="add mod">
          <ac:chgData name="kato yoko" userId="05faeffd7c2f10e3" providerId="LiveId" clId="{4BA1FB35-F060-4B5B-9E36-298A3529BBC3}" dt="2020-11-04T05:06:05.758" v="383" actId="1076"/>
          <ac:spMkLst>
            <pc:docMk/>
            <pc:sldMk cId="1269672753" sldId="345"/>
            <ac:spMk id="22" creationId="{02819194-A69E-4969-95D9-1FDDEDEF8FA7}"/>
          </ac:spMkLst>
        </pc:spChg>
        <pc:spChg chg="add mod">
          <ac:chgData name="kato yoko" userId="05faeffd7c2f10e3" providerId="LiveId" clId="{4BA1FB35-F060-4B5B-9E36-298A3529BBC3}" dt="2020-11-04T05:06:05.758" v="383" actId="1076"/>
          <ac:spMkLst>
            <pc:docMk/>
            <pc:sldMk cId="1269672753" sldId="345"/>
            <ac:spMk id="27" creationId="{FAC6DE1B-3879-42A5-8F22-6F6221F0F4C3}"/>
          </ac:spMkLst>
        </pc:spChg>
        <pc:spChg chg="add mod">
          <ac:chgData name="kato yoko" userId="05faeffd7c2f10e3" providerId="LiveId" clId="{4BA1FB35-F060-4B5B-9E36-298A3529BBC3}" dt="2020-11-04T05:06:05.758" v="383" actId="1076"/>
          <ac:spMkLst>
            <pc:docMk/>
            <pc:sldMk cId="1269672753" sldId="345"/>
            <ac:spMk id="28" creationId="{FC4FD674-099F-4C08-989C-4647F4CBC817}"/>
          </ac:spMkLst>
        </pc:spChg>
        <pc:spChg chg="add mod">
          <ac:chgData name="kato yoko" userId="05faeffd7c2f10e3" providerId="LiveId" clId="{4BA1FB35-F060-4B5B-9E36-298A3529BBC3}" dt="2020-11-04T04:52:59.097" v="337" actId="1037"/>
          <ac:spMkLst>
            <pc:docMk/>
            <pc:sldMk cId="1269672753" sldId="345"/>
            <ac:spMk id="29" creationId="{B2C140AB-7EF2-4E5D-9365-A46811FAB716}"/>
          </ac:spMkLst>
        </pc:spChg>
        <pc:picChg chg="del">
          <ac:chgData name="kato yoko" userId="05faeffd7c2f10e3" providerId="LiveId" clId="{4BA1FB35-F060-4B5B-9E36-298A3529BBC3}" dt="2020-11-03T11:31:57.944" v="103" actId="478"/>
          <ac:picMkLst>
            <pc:docMk/>
            <pc:sldMk cId="1269672753" sldId="345"/>
            <ac:picMk id="3" creationId="{DADE9070-B6B1-452F-9238-C4C3A7F585CE}"/>
          </ac:picMkLst>
        </pc:picChg>
        <pc:picChg chg="add mod">
          <ac:chgData name="kato yoko" userId="05faeffd7c2f10e3" providerId="LiveId" clId="{4BA1FB35-F060-4B5B-9E36-298A3529BBC3}" dt="2020-11-04T04:52:33.461" v="307" actId="1076"/>
          <ac:picMkLst>
            <pc:docMk/>
            <pc:sldMk cId="1269672753" sldId="345"/>
            <ac:picMk id="5" creationId="{39874220-5150-4B06-86F8-286F53B1603D}"/>
          </ac:picMkLst>
        </pc:picChg>
        <pc:picChg chg="add mod">
          <ac:chgData name="kato yoko" userId="05faeffd7c2f10e3" providerId="LiveId" clId="{4BA1FB35-F060-4B5B-9E36-298A3529BBC3}" dt="2020-11-03T13:02:48.857" v="160" actId="1076"/>
          <ac:picMkLst>
            <pc:docMk/>
            <pc:sldMk cId="1269672753" sldId="345"/>
            <ac:picMk id="8" creationId="{374DCAC0-5B61-45B6-91F0-CA341E84C14F}"/>
          </ac:picMkLst>
        </pc:picChg>
        <pc:picChg chg="del">
          <ac:chgData name="kato yoko" userId="05faeffd7c2f10e3" providerId="LiveId" clId="{4BA1FB35-F060-4B5B-9E36-298A3529BBC3}" dt="2020-11-03T11:31:57.944" v="103" actId="478"/>
          <ac:picMkLst>
            <pc:docMk/>
            <pc:sldMk cId="1269672753" sldId="345"/>
            <ac:picMk id="10" creationId="{CC2DB2A9-E772-4DF1-BC6B-FC69ADB24291}"/>
          </ac:picMkLst>
        </pc:picChg>
        <pc:picChg chg="del">
          <ac:chgData name="kato yoko" userId="05faeffd7c2f10e3" providerId="LiveId" clId="{4BA1FB35-F060-4B5B-9E36-298A3529BBC3}" dt="2020-11-03T11:31:57.944" v="103" actId="478"/>
          <ac:picMkLst>
            <pc:docMk/>
            <pc:sldMk cId="1269672753" sldId="345"/>
            <ac:picMk id="14" creationId="{5A8059FD-51DF-44E5-9290-280D269FC179}"/>
          </ac:picMkLst>
        </pc:picChg>
        <pc:picChg chg="del">
          <ac:chgData name="kato yoko" userId="05faeffd7c2f10e3" providerId="LiveId" clId="{4BA1FB35-F060-4B5B-9E36-298A3529BBC3}" dt="2020-11-03T11:31:57.944" v="103" actId="478"/>
          <ac:picMkLst>
            <pc:docMk/>
            <pc:sldMk cId="1269672753" sldId="345"/>
            <ac:picMk id="17" creationId="{26F2A1E8-57C8-4DC9-B614-5AEB52032A50}"/>
          </ac:picMkLst>
        </pc:picChg>
        <pc:picChg chg="del">
          <ac:chgData name="kato yoko" userId="05faeffd7c2f10e3" providerId="LiveId" clId="{4BA1FB35-F060-4B5B-9E36-298A3529BBC3}" dt="2020-11-03T11:31:57.944" v="103" actId="478"/>
          <ac:picMkLst>
            <pc:docMk/>
            <pc:sldMk cId="1269672753" sldId="345"/>
            <ac:picMk id="19" creationId="{BA7B7932-EE59-4DE9-876D-BBF8A42FCB85}"/>
          </ac:picMkLst>
        </pc:picChg>
        <pc:picChg chg="add del mod">
          <ac:chgData name="kato yoko" userId="05faeffd7c2f10e3" providerId="LiveId" clId="{4BA1FB35-F060-4B5B-9E36-298A3529BBC3}" dt="2020-11-04T04:37:59.562" v="268" actId="478"/>
          <ac:picMkLst>
            <pc:docMk/>
            <pc:sldMk cId="1269672753" sldId="345"/>
            <ac:picMk id="24" creationId="{075B1003-FC9C-452B-B9F3-7650B170BAC5}"/>
          </ac:picMkLst>
        </pc:picChg>
        <pc:picChg chg="add mod">
          <ac:chgData name="kato yoko" userId="05faeffd7c2f10e3" providerId="LiveId" clId="{4BA1FB35-F060-4B5B-9E36-298A3529BBC3}" dt="2020-11-04T04:49:48.917" v="275"/>
          <ac:picMkLst>
            <pc:docMk/>
            <pc:sldMk cId="1269672753" sldId="345"/>
            <ac:picMk id="26" creationId="{FAADC864-B7F5-4D9A-9C2E-B1692AD14C34}"/>
          </ac:picMkLst>
        </pc:picChg>
        <pc:picChg chg="add del mod">
          <ac:chgData name="kato yoko" userId="05faeffd7c2f10e3" providerId="LiveId" clId="{4BA1FB35-F060-4B5B-9E36-298A3529BBC3}" dt="2020-11-04T04:55:19.051" v="371" actId="478"/>
          <ac:picMkLst>
            <pc:docMk/>
            <pc:sldMk cId="1269672753" sldId="345"/>
            <ac:picMk id="31" creationId="{6FF1D58F-B979-4AE6-B9FF-5F18808A7D86}"/>
          </ac:picMkLst>
        </pc:picChg>
      </pc:sldChg>
      <pc:sldChg chg="delSp modSp mod">
        <pc:chgData name="kato yoko" userId="05faeffd7c2f10e3" providerId="LiveId" clId="{4BA1FB35-F060-4B5B-9E36-298A3529BBC3}" dt="2020-11-03T10:59:47.560" v="84" actId="1076"/>
        <pc:sldMkLst>
          <pc:docMk/>
          <pc:sldMk cId="995332101" sldId="374"/>
        </pc:sldMkLst>
        <pc:spChg chg="mod">
          <ac:chgData name="kato yoko" userId="05faeffd7c2f10e3" providerId="LiveId" clId="{4BA1FB35-F060-4B5B-9E36-298A3529BBC3}" dt="2020-11-03T10:59:41.014" v="82" actId="14100"/>
          <ac:spMkLst>
            <pc:docMk/>
            <pc:sldMk cId="995332101" sldId="374"/>
            <ac:spMk id="7" creationId="{D9048BA3-7891-42B4-A796-CC9B4519B539}"/>
          </ac:spMkLst>
        </pc:spChg>
        <pc:spChg chg="mod">
          <ac:chgData name="kato yoko" userId="05faeffd7c2f10e3" providerId="LiveId" clId="{4BA1FB35-F060-4B5B-9E36-298A3529BBC3}" dt="2020-11-03T10:59:47.560" v="84" actId="1076"/>
          <ac:spMkLst>
            <pc:docMk/>
            <pc:sldMk cId="995332101" sldId="374"/>
            <ac:spMk id="11" creationId="{F6A61828-F6EB-42AA-A7A1-0CA1F0AFBD20}"/>
          </ac:spMkLst>
        </pc:spChg>
        <pc:spChg chg="del">
          <ac:chgData name="kato yoko" userId="05faeffd7c2f10e3" providerId="LiveId" clId="{4BA1FB35-F060-4B5B-9E36-298A3529BBC3}" dt="2020-11-03T10:58:54.705" v="10" actId="478"/>
          <ac:spMkLst>
            <pc:docMk/>
            <pc:sldMk cId="995332101" sldId="374"/>
            <ac:spMk id="13" creationId="{D264926A-6AD0-49BC-A6FE-7FA55DD6160C}"/>
          </ac:spMkLst>
        </pc:spChg>
      </pc:sldChg>
      <pc:sldChg chg="addSp delSp modSp mod delAnim">
        <pc:chgData name="kato yoko" userId="05faeffd7c2f10e3" providerId="LiveId" clId="{4BA1FB35-F060-4B5B-9E36-298A3529BBC3}" dt="2020-11-04T07:18:40.323" v="590" actId="1037"/>
        <pc:sldMkLst>
          <pc:docMk/>
          <pc:sldMk cId="391227240" sldId="375"/>
        </pc:sldMkLst>
        <pc:spChg chg="add mod">
          <ac:chgData name="kato yoko" userId="05faeffd7c2f10e3" providerId="LiveId" clId="{4BA1FB35-F060-4B5B-9E36-298A3529BBC3}" dt="2020-11-04T06:00:46.891" v="422" actId="1037"/>
          <ac:spMkLst>
            <pc:docMk/>
            <pc:sldMk cId="391227240" sldId="375"/>
            <ac:spMk id="4" creationId="{9817D3A1-FCE1-4269-9743-E92B222B5BB6}"/>
          </ac:spMkLst>
        </pc:spChg>
        <pc:spChg chg="add mod">
          <ac:chgData name="kato yoko" userId="05faeffd7c2f10e3" providerId="LiveId" clId="{4BA1FB35-F060-4B5B-9E36-298A3529BBC3}" dt="2020-11-04T06:01:08.491" v="457" actId="1076"/>
          <ac:spMkLst>
            <pc:docMk/>
            <pc:sldMk cId="391227240" sldId="375"/>
            <ac:spMk id="5" creationId="{E4D32EC6-1421-4260-A7FA-61F089A9CDB7}"/>
          </ac:spMkLst>
        </pc:spChg>
        <pc:spChg chg="add mod">
          <ac:chgData name="kato yoko" userId="05faeffd7c2f10e3" providerId="LiveId" clId="{4BA1FB35-F060-4B5B-9E36-298A3529BBC3}" dt="2020-11-04T06:01:16.004" v="475"/>
          <ac:spMkLst>
            <pc:docMk/>
            <pc:sldMk cId="391227240" sldId="375"/>
            <ac:spMk id="6" creationId="{66A50FDA-B212-442E-A54D-EB919CB7A84C}"/>
          </ac:spMkLst>
        </pc:spChg>
        <pc:spChg chg="add mod">
          <ac:chgData name="kato yoko" userId="05faeffd7c2f10e3" providerId="LiveId" clId="{4BA1FB35-F060-4B5B-9E36-298A3529BBC3}" dt="2020-11-04T06:42:07.570" v="487" actId="1076"/>
          <ac:spMkLst>
            <pc:docMk/>
            <pc:sldMk cId="391227240" sldId="375"/>
            <ac:spMk id="7" creationId="{C7F098A4-E342-46B6-BAF0-9F50921BF888}"/>
          </ac:spMkLst>
        </pc:spChg>
        <pc:spChg chg="add mod">
          <ac:chgData name="kato yoko" userId="05faeffd7c2f10e3" providerId="LiveId" clId="{4BA1FB35-F060-4B5B-9E36-298A3529BBC3}" dt="2020-11-04T06:42:22.860" v="504" actId="1038"/>
          <ac:spMkLst>
            <pc:docMk/>
            <pc:sldMk cId="391227240" sldId="375"/>
            <ac:spMk id="8" creationId="{9E77DC81-487D-4AB2-99A1-FA8CDE9E9F1D}"/>
          </ac:spMkLst>
        </pc:spChg>
        <pc:spChg chg="add mod">
          <ac:chgData name="kato yoko" userId="05faeffd7c2f10e3" providerId="LiveId" clId="{4BA1FB35-F060-4B5B-9E36-298A3529BBC3}" dt="2020-11-04T07:18:02.324" v="558" actId="1076"/>
          <ac:spMkLst>
            <pc:docMk/>
            <pc:sldMk cId="391227240" sldId="375"/>
            <ac:spMk id="9" creationId="{CED32FB2-5EF1-49C7-AFF4-A853F2543A15}"/>
          </ac:spMkLst>
        </pc:spChg>
        <pc:spChg chg="add mod">
          <ac:chgData name="kato yoko" userId="05faeffd7c2f10e3" providerId="LiveId" clId="{4BA1FB35-F060-4B5B-9E36-298A3529BBC3}" dt="2020-11-04T07:18:18.855" v="576" actId="1037"/>
          <ac:spMkLst>
            <pc:docMk/>
            <pc:sldMk cId="391227240" sldId="375"/>
            <ac:spMk id="10" creationId="{F50EF111-4626-4634-9ABC-ECB5148B665E}"/>
          </ac:spMkLst>
        </pc:spChg>
        <pc:spChg chg="add mod">
          <ac:chgData name="kato yoko" userId="05faeffd7c2f10e3" providerId="LiveId" clId="{4BA1FB35-F060-4B5B-9E36-298A3529BBC3}" dt="2020-11-04T07:18:40.323" v="590" actId="1037"/>
          <ac:spMkLst>
            <pc:docMk/>
            <pc:sldMk cId="391227240" sldId="375"/>
            <ac:spMk id="11" creationId="{4BE5980E-5294-452F-BA5B-AE0A6780DCB4}"/>
          </ac:spMkLst>
        </pc:spChg>
        <pc:spChg chg="del">
          <ac:chgData name="kato yoko" userId="05faeffd7c2f10e3" providerId="LiveId" clId="{4BA1FB35-F060-4B5B-9E36-298A3529BBC3}" dt="2020-11-03T11:00:56.049" v="85" actId="478"/>
          <ac:spMkLst>
            <pc:docMk/>
            <pc:sldMk cId="391227240" sldId="375"/>
            <ac:spMk id="20" creationId="{1AF94F7D-B6B0-497C-B57C-6D477F5D9619}"/>
          </ac:spMkLst>
        </pc:spChg>
        <pc:spChg chg="del">
          <ac:chgData name="kato yoko" userId="05faeffd7c2f10e3" providerId="LiveId" clId="{4BA1FB35-F060-4B5B-9E36-298A3529BBC3}" dt="2020-11-03T11:00:56.049" v="85" actId="478"/>
          <ac:spMkLst>
            <pc:docMk/>
            <pc:sldMk cId="391227240" sldId="375"/>
            <ac:spMk id="22" creationId="{268E40EE-B8BF-4050-B9FE-9972B7603F7C}"/>
          </ac:spMkLst>
        </pc:spChg>
        <pc:spChg chg="del">
          <ac:chgData name="kato yoko" userId="05faeffd7c2f10e3" providerId="LiveId" clId="{4BA1FB35-F060-4B5B-9E36-298A3529BBC3}" dt="2020-11-03T11:00:56.049" v="85" actId="478"/>
          <ac:spMkLst>
            <pc:docMk/>
            <pc:sldMk cId="391227240" sldId="375"/>
            <ac:spMk id="23" creationId="{0EE8B87B-46B5-4EFF-84F0-E9768A3AA744}"/>
          </ac:spMkLst>
        </pc:spChg>
        <pc:spChg chg="del">
          <ac:chgData name="kato yoko" userId="05faeffd7c2f10e3" providerId="LiveId" clId="{4BA1FB35-F060-4B5B-9E36-298A3529BBC3}" dt="2020-11-03T11:00:56.049" v="85" actId="478"/>
          <ac:spMkLst>
            <pc:docMk/>
            <pc:sldMk cId="391227240" sldId="375"/>
            <ac:spMk id="24" creationId="{6746F2ED-6F2A-4C29-9602-8597A0EA57ED}"/>
          </ac:spMkLst>
        </pc:spChg>
        <pc:spChg chg="del">
          <ac:chgData name="kato yoko" userId="05faeffd7c2f10e3" providerId="LiveId" clId="{4BA1FB35-F060-4B5B-9E36-298A3529BBC3}" dt="2020-11-03T11:00:56.049" v="85" actId="478"/>
          <ac:spMkLst>
            <pc:docMk/>
            <pc:sldMk cId="391227240" sldId="375"/>
            <ac:spMk id="26" creationId="{7538DF7F-8E69-44C8-BE75-F80D6C5BA628}"/>
          </ac:spMkLst>
        </pc:spChg>
        <pc:spChg chg="del">
          <ac:chgData name="kato yoko" userId="05faeffd7c2f10e3" providerId="LiveId" clId="{4BA1FB35-F060-4B5B-9E36-298A3529BBC3}" dt="2020-11-03T11:00:56.049" v="85" actId="478"/>
          <ac:spMkLst>
            <pc:docMk/>
            <pc:sldMk cId="391227240" sldId="375"/>
            <ac:spMk id="32" creationId="{667A085E-DE10-4B48-B8B5-C1800277BE7C}"/>
          </ac:spMkLst>
        </pc:spChg>
        <pc:spChg chg="del">
          <ac:chgData name="kato yoko" userId="05faeffd7c2f10e3" providerId="LiveId" clId="{4BA1FB35-F060-4B5B-9E36-298A3529BBC3}" dt="2020-11-03T11:00:56.049" v="85" actId="478"/>
          <ac:spMkLst>
            <pc:docMk/>
            <pc:sldMk cId="391227240" sldId="375"/>
            <ac:spMk id="33" creationId="{730D7445-5C6C-4FB3-97DB-5C4D233B5B56}"/>
          </ac:spMkLst>
        </pc:spChg>
        <pc:spChg chg="del">
          <ac:chgData name="kato yoko" userId="05faeffd7c2f10e3" providerId="LiveId" clId="{4BA1FB35-F060-4B5B-9E36-298A3529BBC3}" dt="2020-11-03T11:00:56.049" v="85" actId="478"/>
          <ac:spMkLst>
            <pc:docMk/>
            <pc:sldMk cId="391227240" sldId="375"/>
            <ac:spMk id="34" creationId="{F08A1208-D29A-44EB-B898-139FA269238D}"/>
          </ac:spMkLst>
        </pc:spChg>
        <pc:spChg chg="del">
          <ac:chgData name="kato yoko" userId="05faeffd7c2f10e3" providerId="LiveId" clId="{4BA1FB35-F060-4B5B-9E36-298A3529BBC3}" dt="2020-11-03T11:00:56.049" v="85" actId="478"/>
          <ac:spMkLst>
            <pc:docMk/>
            <pc:sldMk cId="391227240" sldId="375"/>
            <ac:spMk id="35" creationId="{E6DC7275-CF6F-483E-9481-62218F34B089}"/>
          </ac:spMkLst>
        </pc:spChg>
        <pc:spChg chg="del">
          <ac:chgData name="kato yoko" userId="05faeffd7c2f10e3" providerId="LiveId" clId="{4BA1FB35-F060-4B5B-9E36-298A3529BBC3}" dt="2020-11-03T11:00:56.049" v="85" actId="478"/>
          <ac:spMkLst>
            <pc:docMk/>
            <pc:sldMk cId="391227240" sldId="375"/>
            <ac:spMk id="41" creationId="{4767A9D8-E750-4F5E-B9A8-E5FFE8EF384F}"/>
          </ac:spMkLst>
        </pc:spChg>
        <pc:spChg chg="del">
          <ac:chgData name="kato yoko" userId="05faeffd7c2f10e3" providerId="LiveId" clId="{4BA1FB35-F060-4B5B-9E36-298A3529BBC3}" dt="2020-11-03T11:00:56.049" v="85" actId="478"/>
          <ac:spMkLst>
            <pc:docMk/>
            <pc:sldMk cId="391227240" sldId="375"/>
            <ac:spMk id="50" creationId="{A8FB57E2-8EA1-4573-A093-079D835DE700}"/>
          </ac:spMkLst>
        </pc:spChg>
        <pc:spChg chg="del">
          <ac:chgData name="kato yoko" userId="05faeffd7c2f10e3" providerId="LiveId" clId="{4BA1FB35-F060-4B5B-9E36-298A3529BBC3}" dt="2020-11-03T11:00:56.049" v="85" actId="478"/>
          <ac:spMkLst>
            <pc:docMk/>
            <pc:sldMk cId="391227240" sldId="375"/>
            <ac:spMk id="52" creationId="{82AAE1F6-DA46-4699-8095-F54A80C1882A}"/>
          </ac:spMkLst>
        </pc:spChg>
        <pc:spChg chg="del">
          <ac:chgData name="kato yoko" userId="05faeffd7c2f10e3" providerId="LiveId" clId="{4BA1FB35-F060-4B5B-9E36-298A3529BBC3}" dt="2020-11-03T11:00:56.049" v="85" actId="478"/>
          <ac:spMkLst>
            <pc:docMk/>
            <pc:sldMk cId="391227240" sldId="375"/>
            <ac:spMk id="53" creationId="{E248026F-F8B2-4099-BBF4-E157A1464482}"/>
          </ac:spMkLst>
        </pc:spChg>
        <pc:picChg chg="add mod">
          <ac:chgData name="kato yoko" userId="05faeffd7c2f10e3" providerId="LiveId" clId="{4BA1FB35-F060-4B5B-9E36-298A3529BBC3}" dt="2020-11-04T05:15:56.913" v="391" actId="1076"/>
          <ac:picMkLst>
            <pc:docMk/>
            <pc:sldMk cId="391227240" sldId="375"/>
            <ac:picMk id="3" creationId="{D9ECD5EC-F45F-45D6-A0D0-45D93838B6A3}"/>
          </ac:picMkLst>
        </pc:picChg>
        <pc:picChg chg="del">
          <ac:chgData name="kato yoko" userId="05faeffd7c2f10e3" providerId="LiveId" clId="{4BA1FB35-F060-4B5B-9E36-298A3529BBC3}" dt="2020-11-03T11:00:56.049" v="85" actId="478"/>
          <ac:picMkLst>
            <pc:docMk/>
            <pc:sldMk cId="391227240" sldId="375"/>
            <ac:picMk id="15" creationId="{07227C29-FFA2-4412-A361-60764EF56942}"/>
          </ac:picMkLst>
        </pc:picChg>
        <pc:picChg chg="del">
          <ac:chgData name="kato yoko" userId="05faeffd7c2f10e3" providerId="LiveId" clId="{4BA1FB35-F060-4B5B-9E36-298A3529BBC3}" dt="2020-11-03T11:00:56.049" v="85" actId="478"/>
          <ac:picMkLst>
            <pc:docMk/>
            <pc:sldMk cId="391227240" sldId="375"/>
            <ac:picMk id="30" creationId="{915AC7BF-E77E-46EB-8CE7-7C033BDF3114}"/>
          </ac:picMkLst>
        </pc:picChg>
        <pc:picChg chg="del">
          <ac:chgData name="kato yoko" userId="05faeffd7c2f10e3" providerId="LiveId" clId="{4BA1FB35-F060-4B5B-9E36-298A3529BBC3}" dt="2020-11-03T11:00:56.049" v="85" actId="478"/>
          <ac:picMkLst>
            <pc:docMk/>
            <pc:sldMk cId="391227240" sldId="375"/>
            <ac:picMk id="39" creationId="{46243583-9DB0-496F-9BC6-5AB5BC621ECD}"/>
          </ac:picMkLst>
        </pc:picChg>
        <pc:picChg chg="del">
          <ac:chgData name="kato yoko" userId="05faeffd7c2f10e3" providerId="LiveId" clId="{4BA1FB35-F060-4B5B-9E36-298A3529BBC3}" dt="2020-11-03T11:00:56.049" v="85" actId="478"/>
          <ac:picMkLst>
            <pc:docMk/>
            <pc:sldMk cId="391227240" sldId="375"/>
            <ac:picMk id="45" creationId="{3D31793B-6640-4201-835D-903597940EA3}"/>
          </ac:picMkLst>
        </pc:picChg>
        <pc:picChg chg="del">
          <ac:chgData name="kato yoko" userId="05faeffd7c2f10e3" providerId="LiveId" clId="{4BA1FB35-F060-4B5B-9E36-298A3529BBC3}" dt="2020-11-03T11:00:56.049" v="85" actId="478"/>
          <ac:picMkLst>
            <pc:docMk/>
            <pc:sldMk cId="391227240" sldId="375"/>
            <ac:picMk id="48" creationId="{0875AC1B-74DB-4E0D-8CD9-21B51FFC2E1D}"/>
          </ac:picMkLst>
        </pc:picChg>
      </pc:sldChg>
    </pc:docChg>
  </pc:docChgLst>
  <pc:docChgLst>
    <pc:chgData name="kato yoko" userId="05faeffd7c2f10e3" providerId="LiveId" clId="{83255605-A0A5-4117-A3E8-F2C18447F3CF}"/>
    <pc:docChg chg="undo custSel addSld delSld modSld sldOrd">
      <pc:chgData name="kato yoko" userId="05faeffd7c2f10e3" providerId="LiveId" clId="{83255605-A0A5-4117-A3E8-F2C18447F3CF}" dt="2020-11-24T04:09:17.894" v="1499" actId="1076"/>
      <pc:docMkLst>
        <pc:docMk/>
      </pc:docMkLst>
      <pc:sldChg chg="del">
        <pc:chgData name="kato yoko" userId="05faeffd7c2f10e3" providerId="LiveId" clId="{83255605-A0A5-4117-A3E8-F2C18447F3CF}" dt="2020-11-23T07:13:28.490" v="338" actId="2696"/>
        <pc:sldMkLst>
          <pc:docMk/>
          <pc:sldMk cId="4117484054" sldId="272"/>
        </pc:sldMkLst>
      </pc:sldChg>
      <pc:sldChg chg="addSp delSp modSp mod">
        <pc:chgData name="kato yoko" userId="05faeffd7c2f10e3" providerId="LiveId" clId="{83255605-A0A5-4117-A3E8-F2C18447F3CF}" dt="2020-11-23T07:22:24.628" v="349" actId="1076"/>
        <pc:sldMkLst>
          <pc:docMk/>
          <pc:sldMk cId="1803374308" sldId="317"/>
        </pc:sldMkLst>
        <pc:picChg chg="del">
          <ac:chgData name="kato yoko" userId="05faeffd7c2f10e3" providerId="LiveId" clId="{83255605-A0A5-4117-A3E8-F2C18447F3CF}" dt="2020-11-23T07:13:31.753" v="339" actId="478"/>
          <ac:picMkLst>
            <pc:docMk/>
            <pc:sldMk cId="1803374308" sldId="317"/>
            <ac:picMk id="3" creationId="{369C1C55-ED1B-4DAC-8B3F-041878F67668}"/>
          </ac:picMkLst>
        </pc:picChg>
        <pc:picChg chg="add mod modCrop">
          <ac:chgData name="kato yoko" userId="05faeffd7c2f10e3" providerId="LiveId" clId="{83255605-A0A5-4117-A3E8-F2C18447F3CF}" dt="2020-11-23T07:22:24.628" v="349" actId="1076"/>
          <ac:picMkLst>
            <pc:docMk/>
            <pc:sldMk cId="1803374308" sldId="317"/>
            <ac:picMk id="4" creationId="{28540BEF-5C31-4BC0-9F41-31BEB080A412}"/>
          </ac:picMkLst>
        </pc:picChg>
      </pc:sldChg>
      <pc:sldChg chg="addSp modSp mod modAnim">
        <pc:chgData name="kato yoko" userId="05faeffd7c2f10e3" providerId="LiveId" clId="{83255605-A0A5-4117-A3E8-F2C18447F3CF}" dt="2020-11-23T07:04:55.678" v="134" actId="1076"/>
        <pc:sldMkLst>
          <pc:docMk/>
          <pc:sldMk cId="1269672753" sldId="345"/>
        </pc:sldMkLst>
        <pc:spChg chg="mod">
          <ac:chgData name="kato yoko" userId="05faeffd7c2f10e3" providerId="LiveId" clId="{83255605-A0A5-4117-A3E8-F2C18447F3CF}" dt="2020-11-23T06:54:45.026" v="65" actId="1037"/>
          <ac:spMkLst>
            <pc:docMk/>
            <pc:sldMk cId="1269672753" sldId="345"/>
            <ac:spMk id="8" creationId="{6AD279F4-B129-4C86-A08D-0A996554D18D}"/>
          </ac:spMkLst>
        </pc:spChg>
        <pc:spChg chg="mod">
          <ac:chgData name="kato yoko" userId="05faeffd7c2f10e3" providerId="LiveId" clId="{83255605-A0A5-4117-A3E8-F2C18447F3CF}" dt="2020-11-23T06:52:02.596" v="11" actId="1076"/>
          <ac:spMkLst>
            <pc:docMk/>
            <pc:sldMk cId="1269672753" sldId="345"/>
            <ac:spMk id="9" creationId="{E03C580F-3C8F-4160-8FCD-5275FC4F4E8A}"/>
          </ac:spMkLst>
        </pc:spChg>
        <pc:spChg chg="mod">
          <ac:chgData name="kato yoko" userId="05faeffd7c2f10e3" providerId="LiveId" clId="{83255605-A0A5-4117-A3E8-F2C18447F3CF}" dt="2020-11-23T06:51:55.876" v="10" actId="1076"/>
          <ac:spMkLst>
            <pc:docMk/>
            <pc:sldMk cId="1269672753" sldId="345"/>
            <ac:spMk id="15" creationId="{045EA370-01E9-427D-B182-41224B0C1897}"/>
          </ac:spMkLst>
        </pc:spChg>
        <pc:spChg chg="mod">
          <ac:chgData name="kato yoko" userId="05faeffd7c2f10e3" providerId="LiveId" clId="{83255605-A0A5-4117-A3E8-F2C18447F3CF}" dt="2020-11-23T06:54:36.768" v="58" actId="1076"/>
          <ac:spMkLst>
            <pc:docMk/>
            <pc:sldMk cId="1269672753" sldId="345"/>
            <ac:spMk id="16" creationId="{48688C74-9E46-4091-B601-D27699E6849C}"/>
          </ac:spMkLst>
        </pc:spChg>
        <pc:spChg chg="add mod">
          <ac:chgData name="kato yoko" userId="05faeffd7c2f10e3" providerId="LiveId" clId="{83255605-A0A5-4117-A3E8-F2C18447F3CF}" dt="2020-11-23T07:03:26.695" v="110" actId="1076"/>
          <ac:spMkLst>
            <pc:docMk/>
            <pc:sldMk cId="1269672753" sldId="345"/>
            <ac:spMk id="17" creationId="{2AA4543F-8BAD-4A44-AF69-33C75E627FE1}"/>
          </ac:spMkLst>
        </pc:spChg>
        <pc:spChg chg="add mod">
          <ac:chgData name="kato yoko" userId="05faeffd7c2f10e3" providerId="LiveId" clId="{83255605-A0A5-4117-A3E8-F2C18447F3CF}" dt="2020-11-23T07:00:26.535" v="72" actId="1076"/>
          <ac:spMkLst>
            <pc:docMk/>
            <pc:sldMk cId="1269672753" sldId="345"/>
            <ac:spMk id="18" creationId="{5F65D6A4-67E3-4750-B0D1-7A77EE2E2936}"/>
          </ac:spMkLst>
        </pc:spChg>
        <pc:spChg chg="add mod">
          <ac:chgData name="kato yoko" userId="05faeffd7c2f10e3" providerId="LiveId" clId="{83255605-A0A5-4117-A3E8-F2C18447F3CF}" dt="2020-11-23T06:54:28.846" v="57" actId="207"/>
          <ac:spMkLst>
            <pc:docMk/>
            <pc:sldMk cId="1269672753" sldId="345"/>
            <ac:spMk id="19" creationId="{4E53A7D7-5E0F-4450-8B0D-3B2063308CCF}"/>
          </ac:spMkLst>
        </pc:spChg>
        <pc:spChg chg="add mod">
          <ac:chgData name="kato yoko" userId="05faeffd7c2f10e3" providerId="LiveId" clId="{83255605-A0A5-4117-A3E8-F2C18447F3CF}" dt="2020-11-23T07:01:46.195" v="99" actId="1076"/>
          <ac:spMkLst>
            <pc:docMk/>
            <pc:sldMk cId="1269672753" sldId="345"/>
            <ac:spMk id="20" creationId="{1C5AB390-C95E-423B-828A-1E4F015744F2}"/>
          </ac:spMkLst>
        </pc:spChg>
        <pc:spChg chg="add mod">
          <ac:chgData name="kato yoko" userId="05faeffd7c2f10e3" providerId="LiveId" clId="{83255605-A0A5-4117-A3E8-F2C18447F3CF}" dt="2020-11-23T07:01:46.195" v="99" actId="1076"/>
          <ac:spMkLst>
            <pc:docMk/>
            <pc:sldMk cId="1269672753" sldId="345"/>
            <ac:spMk id="22" creationId="{9CD62302-3866-4DBA-991C-A646F6EB9377}"/>
          </ac:spMkLst>
        </pc:spChg>
        <pc:spChg chg="add mod">
          <ac:chgData name="kato yoko" userId="05faeffd7c2f10e3" providerId="LiveId" clId="{83255605-A0A5-4117-A3E8-F2C18447F3CF}" dt="2020-11-23T07:04:55.678" v="134" actId="1076"/>
          <ac:spMkLst>
            <pc:docMk/>
            <pc:sldMk cId="1269672753" sldId="345"/>
            <ac:spMk id="23" creationId="{14AE8588-D86C-408F-85DE-7845AB825002}"/>
          </ac:spMkLst>
        </pc:spChg>
        <pc:spChg chg="add mod">
          <ac:chgData name="kato yoko" userId="05faeffd7c2f10e3" providerId="LiveId" clId="{83255605-A0A5-4117-A3E8-F2C18447F3CF}" dt="2020-11-23T07:04:55.678" v="134" actId="1076"/>
          <ac:spMkLst>
            <pc:docMk/>
            <pc:sldMk cId="1269672753" sldId="345"/>
            <ac:spMk id="24" creationId="{C6954AF9-C633-4E41-9C72-A194759BDEE0}"/>
          </ac:spMkLst>
        </pc:spChg>
      </pc:sldChg>
      <pc:sldChg chg="addSp delSp modSp mod delAnim">
        <pc:chgData name="kato yoko" userId="05faeffd7c2f10e3" providerId="LiveId" clId="{83255605-A0A5-4117-A3E8-F2C18447F3CF}" dt="2020-11-23T07:13:18.200" v="337" actId="1076"/>
        <pc:sldMkLst>
          <pc:docMk/>
          <pc:sldMk cId="391227240" sldId="375"/>
        </pc:sldMkLst>
        <pc:spChg chg="del">
          <ac:chgData name="kato yoko" userId="05faeffd7c2f10e3" providerId="LiveId" clId="{83255605-A0A5-4117-A3E8-F2C18447F3CF}" dt="2020-11-23T07:05:08.004" v="135" actId="478"/>
          <ac:spMkLst>
            <pc:docMk/>
            <pc:sldMk cId="391227240" sldId="375"/>
            <ac:spMk id="4" creationId="{9817D3A1-FCE1-4269-9743-E92B222B5BB6}"/>
          </ac:spMkLst>
        </pc:spChg>
        <pc:spChg chg="del">
          <ac:chgData name="kato yoko" userId="05faeffd7c2f10e3" providerId="LiveId" clId="{83255605-A0A5-4117-A3E8-F2C18447F3CF}" dt="2020-11-23T07:05:08.004" v="135" actId="478"/>
          <ac:spMkLst>
            <pc:docMk/>
            <pc:sldMk cId="391227240" sldId="375"/>
            <ac:spMk id="5" creationId="{E4D32EC6-1421-4260-A7FA-61F089A9CDB7}"/>
          </ac:spMkLst>
        </pc:spChg>
        <pc:spChg chg="del">
          <ac:chgData name="kato yoko" userId="05faeffd7c2f10e3" providerId="LiveId" clId="{83255605-A0A5-4117-A3E8-F2C18447F3CF}" dt="2020-11-23T07:05:08.004" v="135" actId="478"/>
          <ac:spMkLst>
            <pc:docMk/>
            <pc:sldMk cId="391227240" sldId="375"/>
            <ac:spMk id="6" creationId="{66A50FDA-B212-442E-A54D-EB919CB7A84C}"/>
          </ac:spMkLst>
        </pc:spChg>
        <pc:spChg chg="del">
          <ac:chgData name="kato yoko" userId="05faeffd7c2f10e3" providerId="LiveId" clId="{83255605-A0A5-4117-A3E8-F2C18447F3CF}" dt="2020-11-23T07:05:08.004" v="135" actId="478"/>
          <ac:spMkLst>
            <pc:docMk/>
            <pc:sldMk cId="391227240" sldId="375"/>
            <ac:spMk id="7" creationId="{C7F098A4-E342-46B6-BAF0-9F50921BF888}"/>
          </ac:spMkLst>
        </pc:spChg>
        <pc:spChg chg="del">
          <ac:chgData name="kato yoko" userId="05faeffd7c2f10e3" providerId="LiveId" clId="{83255605-A0A5-4117-A3E8-F2C18447F3CF}" dt="2020-11-23T07:05:08.004" v="135" actId="478"/>
          <ac:spMkLst>
            <pc:docMk/>
            <pc:sldMk cId="391227240" sldId="375"/>
            <ac:spMk id="8" creationId="{9E77DC81-487D-4AB2-99A1-FA8CDE9E9F1D}"/>
          </ac:spMkLst>
        </pc:spChg>
        <pc:spChg chg="del">
          <ac:chgData name="kato yoko" userId="05faeffd7c2f10e3" providerId="LiveId" clId="{83255605-A0A5-4117-A3E8-F2C18447F3CF}" dt="2020-11-23T07:05:08.004" v="135" actId="478"/>
          <ac:spMkLst>
            <pc:docMk/>
            <pc:sldMk cId="391227240" sldId="375"/>
            <ac:spMk id="9" creationId="{CED32FB2-5EF1-49C7-AFF4-A853F2543A15}"/>
          </ac:spMkLst>
        </pc:spChg>
        <pc:spChg chg="del">
          <ac:chgData name="kato yoko" userId="05faeffd7c2f10e3" providerId="LiveId" clId="{83255605-A0A5-4117-A3E8-F2C18447F3CF}" dt="2020-11-23T07:05:08.004" v="135" actId="478"/>
          <ac:spMkLst>
            <pc:docMk/>
            <pc:sldMk cId="391227240" sldId="375"/>
            <ac:spMk id="10" creationId="{F50EF111-4626-4634-9ABC-ECB5148B665E}"/>
          </ac:spMkLst>
        </pc:spChg>
        <pc:spChg chg="del">
          <ac:chgData name="kato yoko" userId="05faeffd7c2f10e3" providerId="LiveId" clId="{83255605-A0A5-4117-A3E8-F2C18447F3CF}" dt="2020-11-23T07:05:08.004" v="135" actId="478"/>
          <ac:spMkLst>
            <pc:docMk/>
            <pc:sldMk cId="391227240" sldId="375"/>
            <ac:spMk id="11" creationId="{4BE5980E-5294-452F-BA5B-AE0A6780DCB4}"/>
          </ac:spMkLst>
        </pc:spChg>
        <pc:spChg chg="del">
          <ac:chgData name="kato yoko" userId="05faeffd7c2f10e3" providerId="LiveId" clId="{83255605-A0A5-4117-A3E8-F2C18447F3CF}" dt="2020-11-23T07:05:08.004" v="135" actId="478"/>
          <ac:spMkLst>
            <pc:docMk/>
            <pc:sldMk cId="391227240" sldId="375"/>
            <ac:spMk id="12" creationId="{B2C6A92E-1982-4958-8092-D56303D02378}"/>
          </ac:spMkLst>
        </pc:spChg>
        <pc:spChg chg="del">
          <ac:chgData name="kato yoko" userId="05faeffd7c2f10e3" providerId="LiveId" clId="{83255605-A0A5-4117-A3E8-F2C18447F3CF}" dt="2020-11-23T07:05:08.004" v="135" actId="478"/>
          <ac:spMkLst>
            <pc:docMk/>
            <pc:sldMk cId="391227240" sldId="375"/>
            <ac:spMk id="13" creationId="{E0BA644C-E488-48F4-A57F-3918FDAC6B01}"/>
          </ac:spMkLst>
        </pc:spChg>
        <pc:spChg chg="del">
          <ac:chgData name="kato yoko" userId="05faeffd7c2f10e3" providerId="LiveId" clId="{83255605-A0A5-4117-A3E8-F2C18447F3CF}" dt="2020-11-23T07:05:08.004" v="135" actId="478"/>
          <ac:spMkLst>
            <pc:docMk/>
            <pc:sldMk cId="391227240" sldId="375"/>
            <ac:spMk id="14" creationId="{F15EF0FE-8DAA-4481-958C-D90E29E90AAD}"/>
          </ac:spMkLst>
        </pc:spChg>
        <pc:spChg chg="del">
          <ac:chgData name="kato yoko" userId="05faeffd7c2f10e3" providerId="LiveId" clId="{83255605-A0A5-4117-A3E8-F2C18447F3CF}" dt="2020-11-23T07:05:08.004" v="135" actId="478"/>
          <ac:spMkLst>
            <pc:docMk/>
            <pc:sldMk cId="391227240" sldId="375"/>
            <ac:spMk id="15" creationId="{673FD23D-5374-4960-8B07-E399579F5095}"/>
          </ac:spMkLst>
        </pc:spChg>
        <pc:spChg chg="del">
          <ac:chgData name="kato yoko" userId="05faeffd7c2f10e3" providerId="LiveId" clId="{83255605-A0A5-4117-A3E8-F2C18447F3CF}" dt="2020-11-23T07:05:08.004" v="135" actId="478"/>
          <ac:spMkLst>
            <pc:docMk/>
            <pc:sldMk cId="391227240" sldId="375"/>
            <ac:spMk id="16" creationId="{906FFA5A-ABE7-471A-A538-46799EB3173A}"/>
          </ac:spMkLst>
        </pc:spChg>
        <pc:spChg chg="del">
          <ac:chgData name="kato yoko" userId="05faeffd7c2f10e3" providerId="LiveId" clId="{83255605-A0A5-4117-A3E8-F2C18447F3CF}" dt="2020-11-23T07:05:08.004" v="135" actId="478"/>
          <ac:spMkLst>
            <pc:docMk/>
            <pc:sldMk cId="391227240" sldId="375"/>
            <ac:spMk id="17" creationId="{CD9D8167-1A0A-4E0A-909C-BDAA1B76BAE5}"/>
          </ac:spMkLst>
        </pc:spChg>
        <pc:spChg chg="del">
          <ac:chgData name="kato yoko" userId="05faeffd7c2f10e3" providerId="LiveId" clId="{83255605-A0A5-4117-A3E8-F2C18447F3CF}" dt="2020-11-23T07:05:08.004" v="135" actId="478"/>
          <ac:spMkLst>
            <pc:docMk/>
            <pc:sldMk cId="391227240" sldId="375"/>
            <ac:spMk id="19" creationId="{44D0589B-E8F4-4AF4-8CBE-43205FC2B27C}"/>
          </ac:spMkLst>
        </pc:spChg>
        <pc:spChg chg="add mod">
          <ac:chgData name="kato yoko" userId="05faeffd7c2f10e3" providerId="LiveId" clId="{83255605-A0A5-4117-A3E8-F2C18447F3CF}" dt="2020-11-23T07:13:18.200" v="337" actId="1076"/>
          <ac:spMkLst>
            <pc:docMk/>
            <pc:sldMk cId="391227240" sldId="375"/>
            <ac:spMk id="20" creationId="{622AE229-25FE-4EAC-BFD7-19081FA52EB0}"/>
          </ac:spMkLst>
        </pc:spChg>
        <pc:spChg chg="del">
          <ac:chgData name="kato yoko" userId="05faeffd7c2f10e3" providerId="LiveId" clId="{83255605-A0A5-4117-A3E8-F2C18447F3CF}" dt="2020-11-23T07:05:08.004" v="135" actId="478"/>
          <ac:spMkLst>
            <pc:docMk/>
            <pc:sldMk cId="391227240" sldId="375"/>
            <ac:spMk id="22" creationId="{3741B7DD-F7C1-48B3-BEF5-6D7D5D4759D7}"/>
          </ac:spMkLst>
        </pc:spChg>
        <pc:spChg chg="del">
          <ac:chgData name="kato yoko" userId="05faeffd7c2f10e3" providerId="LiveId" clId="{83255605-A0A5-4117-A3E8-F2C18447F3CF}" dt="2020-11-23T07:05:08.004" v="135" actId="478"/>
          <ac:spMkLst>
            <pc:docMk/>
            <pc:sldMk cId="391227240" sldId="375"/>
            <ac:spMk id="23" creationId="{0E8C3F00-9E2A-46C5-BD59-EB313D3E9E2A}"/>
          </ac:spMkLst>
        </pc:spChg>
        <pc:spChg chg="del">
          <ac:chgData name="kato yoko" userId="05faeffd7c2f10e3" providerId="LiveId" clId="{83255605-A0A5-4117-A3E8-F2C18447F3CF}" dt="2020-11-23T07:05:08.004" v="135" actId="478"/>
          <ac:spMkLst>
            <pc:docMk/>
            <pc:sldMk cId="391227240" sldId="375"/>
            <ac:spMk id="24" creationId="{D85F693E-7C45-43B9-B38C-4EB65C40B2B8}"/>
          </ac:spMkLst>
        </pc:spChg>
        <pc:spChg chg="del">
          <ac:chgData name="kato yoko" userId="05faeffd7c2f10e3" providerId="LiveId" clId="{83255605-A0A5-4117-A3E8-F2C18447F3CF}" dt="2020-11-23T07:05:08.004" v="135" actId="478"/>
          <ac:spMkLst>
            <pc:docMk/>
            <pc:sldMk cId="391227240" sldId="375"/>
            <ac:spMk id="25" creationId="{6CA4AA27-C223-4A67-8469-FCA9F48397C4}"/>
          </ac:spMkLst>
        </pc:spChg>
        <pc:spChg chg="del">
          <ac:chgData name="kato yoko" userId="05faeffd7c2f10e3" providerId="LiveId" clId="{83255605-A0A5-4117-A3E8-F2C18447F3CF}" dt="2020-11-23T07:05:08.004" v="135" actId="478"/>
          <ac:spMkLst>
            <pc:docMk/>
            <pc:sldMk cId="391227240" sldId="375"/>
            <ac:spMk id="26" creationId="{691591FB-3363-4937-9BC7-E94938CA8E89}"/>
          </ac:spMkLst>
        </pc:spChg>
        <pc:graphicFrameChg chg="add mod modGraphic">
          <ac:chgData name="kato yoko" userId="05faeffd7c2f10e3" providerId="LiveId" clId="{83255605-A0A5-4117-A3E8-F2C18447F3CF}" dt="2020-11-23T07:13:11.010" v="332" actId="1076"/>
          <ac:graphicFrameMkLst>
            <pc:docMk/>
            <pc:sldMk cId="391227240" sldId="375"/>
            <ac:graphicFrameMk id="2" creationId="{F1E0DFFC-F735-4F7E-A05B-C9AA19D4DE10}"/>
          </ac:graphicFrameMkLst>
        </pc:graphicFrameChg>
        <pc:picChg chg="del">
          <ac:chgData name="kato yoko" userId="05faeffd7c2f10e3" providerId="LiveId" clId="{83255605-A0A5-4117-A3E8-F2C18447F3CF}" dt="2020-11-23T07:05:08.004" v="135" actId="478"/>
          <ac:picMkLst>
            <pc:docMk/>
            <pc:sldMk cId="391227240" sldId="375"/>
            <ac:picMk id="3" creationId="{D9ECD5EC-F45F-45D6-A0D0-45D93838B6A3}"/>
          </ac:picMkLst>
        </pc:picChg>
        <pc:picChg chg="del">
          <ac:chgData name="kato yoko" userId="05faeffd7c2f10e3" providerId="LiveId" clId="{83255605-A0A5-4117-A3E8-F2C18447F3CF}" dt="2020-11-23T07:05:08.004" v="135" actId="478"/>
          <ac:picMkLst>
            <pc:docMk/>
            <pc:sldMk cId="391227240" sldId="375"/>
            <ac:picMk id="18" creationId="{B4E50B04-0964-4204-9AA4-A7C83EE41ECB}"/>
          </ac:picMkLst>
        </pc:picChg>
        <pc:picChg chg="del">
          <ac:chgData name="kato yoko" userId="05faeffd7c2f10e3" providerId="LiveId" clId="{83255605-A0A5-4117-A3E8-F2C18447F3CF}" dt="2020-11-23T07:05:08.004" v="135" actId="478"/>
          <ac:picMkLst>
            <pc:docMk/>
            <pc:sldMk cId="391227240" sldId="375"/>
            <ac:picMk id="21" creationId="{D0C79FA1-92E9-4E05-8843-93357099489D}"/>
          </ac:picMkLst>
        </pc:picChg>
      </pc:sldChg>
      <pc:sldChg chg="delSp modSp mod ord delAnim">
        <pc:chgData name="kato yoko" userId="05faeffd7c2f10e3" providerId="LiveId" clId="{83255605-A0A5-4117-A3E8-F2C18447F3CF}" dt="2020-11-23T11:15:56.966" v="362"/>
        <pc:sldMkLst>
          <pc:docMk/>
          <pc:sldMk cId="152205270" sldId="380"/>
        </pc:sldMkLst>
        <pc:spChg chg="del">
          <ac:chgData name="kato yoko" userId="05faeffd7c2f10e3" providerId="LiveId" clId="{83255605-A0A5-4117-A3E8-F2C18447F3CF}" dt="2020-11-23T11:15:21.628" v="352" actId="478"/>
          <ac:spMkLst>
            <pc:docMk/>
            <pc:sldMk cId="152205270" sldId="380"/>
            <ac:spMk id="8" creationId="{396E0447-C343-45CB-89EF-1C5403A45B55}"/>
          </ac:spMkLst>
        </pc:spChg>
        <pc:spChg chg="del">
          <ac:chgData name="kato yoko" userId="05faeffd7c2f10e3" providerId="LiveId" clId="{83255605-A0A5-4117-A3E8-F2C18447F3CF}" dt="2020-11-23T11:15:21.628" v="352" actId="478"/>
          <ac:spMkLst>
            <pc:docMk/>
            <pc:sldMk cId="152205270" sldId="380"/>
            <ac:spMk id="10" creationId="{B47901AD-7F74-42D6-A3BC-FA13F8A11E04}"/>
          </ac:spMkLst>
        </pc:spChg>
        <pc:spChg chg="del">
          <ac:chgData name="kato yoko" userId="05faeffd7c2f10e3" providerId="LiveId" clId="{83255605-A0A5-4117-A3E8-F2C18447F3CF}" dt="2020-11-23T11:15:14.929" v="351" actId="478"/>
          <ac:spMkLst>
            <pc:docMk/>
            <pc:sldMk cId="152205270" sldId="380"/>
            <ac:spMk id="28" creationId="{3500F85D-910D-4AD9-A4F1-9EE42C12A51F}"/>
          </ac:spMkLst>
        </pc:spChg>
        <pc:spChg chg="del">
          <ac:chgData name="kato yoko" userId="05faeffd7c2f10e3" providerId="LiveId" clId="{83255605-A0A5-4117-A3E8-F2C18447F3CF}" dt="2020-11-23T11:15:14.929" v="351" actId="478"/>
          <ac:spMkLst>
            <pc:docMk/>
            <pc:sldMk cId="152205270" sldId="380"/>
            <ac:spMk id="30" creationId="{8D79E516-8F1C-4C61-BA44-3D7917B10570}"/>
          </ac:spMkLst>
        </pc:spChg>
        <pc:spChg chg="del">
          <ac:chgData name="kato yoko" userId="05faeffd7c2f10e3" providerId="LiveId" clId="{83255605-A0A5-4117-A3E8-F2C18447F3CF}" dt="2020-11-23T11:15:14.929" v="351" actId="478"/>
          <ac:spMkLst>
            <pc:docMk/>
            <pc:sldMk cId="152205270" sldId="380"/>
            <ac:spMk id="76" creationId="{C18CDCED-1187-4528-A0AD-49E602A3D445}"/>
          </ac:spMkLst>
        </pc:spChg>
        <pc:spChg chg="del">
          <ac:chgData name="kato yoko" userId="05faeffd7c2f10e3" providerId="LiveId" clId="{83255605-A0A5-4117-A3E8-F2C18447F3CF}" dt="2020-11-23T11:15:14.929" v="351" actId="478"/>
          <ac:spMkLst>
            <pc:docMk/>
            <pc:sldMk cId="152205270" sldId="380"/>
            <ac:spMk id="77" creationId="{D418AFF7-4162-4F3F-AA2A-12A6645EDA18}"/>
          </ac:spMkLst>
        </pc:spChg>
        <pc:spChg chg="del">
          <ac:chgData name="kato yoko" userId="05faeffd7c2f10e3" providerId="LiveId" clId="{83255605-A0A5-4117-A3E8-F2C18447F3CF}" dt="2020-11-23T11:15:14.929" v="351" actId="478"/>
          <ac:spMkLst>
            <pc:docMk/>
            <pc:sldMk cId="152205270" sldId="380"/>
            <ac:spMk id="78" creationId="{9861AB70-0D7C-4387-926E-93D266F3DCEF}"/>
          </ac:spMkLst>
        </pc:spChg>
        <pc:spChg chg="del">
          <ac:chgData name="kato yoko" userId="05faeffd7c2f10e3" providerId="LiveId" clId="{83255605-A0A5-4117-A3E8-F2C18447F3CF}" dt="2020-11-23T11:15:14.929" v="351" actId="478"/>
          <ac:spMkLst>
            <pc:docMk/>
            <pc:sldMk cId="152205270" sldId="380"/>
            <ac:spMk id="79" creationId="{3453E839-958A-4D90-BEFA-1DBC7AC040DE}"/>
          </ac:spMkLst>
        </pc:spChg>
        <pc:spChg chg="del">
          <ac:chgData name="kato yoko" userId="05faeffd7c2f10e3" providerId="LiveId" clId="{83255605-A0A5-4117-A3E8-F2C18447F3CF}" dt="2020-11-23T11:15:14.929" v="351" actId="478"/>
          <ac:spMkLst>
            <pc:docMk/>
            <pc:sldMk cId="152205270" sldId="380"/>
            <ac:spMk id="80" creationId="{D2344E98-7B05-4EB5-B94A-B6C054404922}"/>
          </ac:spMkLst>
        </pc:spChg>
        <pc:spChg chg="del">
          <ac:chgData name="kato yoko" userId="05faeffd7c2f10e3" providerId="LiveId" clId="{83255605-A0A5-4117-A3E8-F2C18447F3CF}" dt="2020-11-23T11:15:44.340" v="358" actId="478"/>
          <ac:spMkLst>
            <pc:docMk/>
            <pc:sldMk cId="152205270" sldId="380"/>
            <ac:spMk id="85" creationId="{89E730E6-C629-4497-AB91-0A46239756DD}"/>
          </ac:spMkLst>
        </pc:spChg>
        <pc:spChg chg="del">
          <ac:chgData name="kato yoko" userId="05faeffd7c2f10e3" providerId="LiveId" clId="{83255605-A0A5-4117-A3E8-F2C18447F3CF}" dt="2020-11-23T11:15:44.340" v="358" actId="478"/>
          <ac:spMkLst>
            <pc:docMk/>
            <pc:sldMk cId="152205270" sldId="380"/>
            <ac:spMk id="86" creationId="{DA407AD3-AF87-4076-AD26-A952617A3465}"/>
          </ac:spMkLst>
        </pc:spChg>
        <pc:spChg chg="del">
          <ac:chgData name="kato yoko" userId="05faeffd7c2f10e3" providerId="LiveId" clId="{83255605-A0A5-4117-A3E8-F2C18447F3CF}" dt="2020-11-23T11:15:44.340" v="358" actId="478"/>
          <ac:spMkLst>
            <pc:docMk/>
            <pc:sldMk cId="152205270" sldId="380"/>
            <ac:spMk id="87" creationId="{926B6E5D-5B9A-4076-A2A5-3589B74FA4F2}"/>
          </ac:spMkLst>
        </pc:spChg>
        <pc:spChg chg="del">
          <ac:chgData name="kato yoko" userId="05faeffd7c2f10e3" providerId="LiveId" clId="{83255605-A0A5-4117-A3E8-F2C18447F3CF}" dt="2020-11-23T11:15:44.340" v="358" actId="478"/>
          <ac:spMkLst>
            <pc:docMk/>
            <pc:sldMk cId="152205270" sldId="380"/>
            <ac:spMk id="88" creationId="{C08D3FC2-F676-44A3-8A31-EEE8540301D2}"/>
          </ac:spMkLst>
        </pc:spChg>
        <pc:spChg chg="del">
          <ac:chgData name="kato yoko" userId="05faeffd7c2f10e3" providerId="LiveId" clId="{83255605-A0A5-4117-A3E8-F2C18447F3CF}" dt="2020-11-23T11:15:44.340" v="358" actId="478"/>
          <ac:spMkLst>
            <pc:docMk/>
            <pc:sldMk cId="152205270" sldId="380"/>
            <ac:spMk id="89" creationId="{AA776E50-6B31-4057-9685-15BDDBDA8018}"/>
          </ac:spMkLst>
        </pc:spChg>
        <pc:spChg chg="del">
          <ac:chgData name="kato yoko" userId="05faeffd7c2f10e3" providerId="LiveId" clId="{83255605-A0A5-4117-A3E8-F2C18447F3CF}" dt="2020-11-23T11:15:14.929" v="351" actId="478"/>
          <ac:spMkLst>
            <pc:docMk/>
            <pc:sldMk cId="152205270" sldId="380"/>
            <ac:spMk id="90" creationId="{17CA9EAE-FD2D-41E6-B42C-56BFD6C39E95}"/>
          </ac:spMkLst>
        </pc:spChg>
        <pc:spChg chg="del">
          <ac:chgData name="kato yoko" userId="05faeffd7c2f10e3" providerId="LiveId" clId="{83255605-A0A5-4117-A3E8-F2C18447F3CF}" dt="2020-11-23T11:15:44.340" v="358" actId="478"/>
          <ac:spMkLst>
            <pc:docMk/>
            <pc:sldMk cId="152205270" sldId="380"/>
            <ac:spMk id="93" creationId="{0B946280-7982-478F-9BC9-81D0ABDA0EDE}"/>
          </ac:spMkLst>
        </pc:spChg>
        <pc:picChg chg="del">
          <ac:chgData name="kato yoko" userId="05faeffd7c2f10e3" providerId="LiveId" clId="{83255605-A0A5-4117-A3E8-F2C18447F3CF}" dt="2020-11-23T11:15:21.628" v="352" actId="478"/>
          <ac:picMkLst>
            <pc:docMk/>
            <pc:sldMk cId="152205270" sldId="380"/>
            <ac:picMk id="3" creationId="{C265F92F-8BD1-455D-9EE1-F63D81E609B3}"/>
          </ac:picMkLst>
        </pc:picChg>
        <pc:picChg chg="del">
          <ac:chgData name="kato yoko" userId="05faeffd7c2f10e3" providerId="LiveId" clId="{83255605-A0A5-4117-A3E8-F2C18447F3CF}" dt="2020-11-23T11:15:14.929" v="351" actId="478"/>
          <ac:picMkLst>
            <pc:docMk/>
            <pc:sldMk cId="152205270" sldId="380"/>
            <ac:picMk id="71" creationId="{EBE1D8B6-D6F9-47C0-AF3E-705E8F9E7AA0}"/>
          </ac:picMkLst>
        </pc:picChg>
        <pc:picChg chg="del">
          <ac:chgData name="kato yoko" userId="05faeffd7c2f10e3" providerId="LiveId" clId="{83255605-A0A5-4117-A3E8-F2C18447F3CF}" dt="2020-11-23T11:15:14.929" v="351" actId="478"/>
          <ac:picMkLst>
            <pc:docMk/>
            <pc:sldMk cId="152205270" sldId="380"/>
            <ac:picMk id="75" creationId="{85045AB5-7C76-42E7-A06A-C553A3180E51}"/>
          </ac:picMkLst>
        </pc:picChg>
        <pc:picChg chg="mod">
          <ac:chgData name="kato yoko" userId="05faeffd7c2f10e3" providerId="LiveId" clId="{83255605-A0A5-4117-A3E8-F2C18447F3CF}" dt="2020-11-23T11:15:32.484" v="354" actId="1076"/>
          <ac:picMkLst>
            <pc:docMk/>
            <pc:sldMk cId="152205270" sldId="380"/>
            <ac:picMk id="84" creationId="{A0F62069-5AFE-40E6-9498-7F78200D925A}"/>
          </ac:picMkLst>
        </pc:picChg>
        <pc:picChg chg="mod">
          <ac:chgData name="kato yoko" userId="05faeffd7c2f10e3" providerId="LiveId" clId="{83255605-A0A5-4117-A3E8-F2C18447F3CF}" dt="2020-11-23T11:15:40.973" v="357" actId="1076"/>
          <ac:picMkLst>
            <pc:docMk/>
            <pc:sldMk cId="152205270" sldId="380"/>
            <ac:picMk id="92" creationId="{9A00E306-F51D-44A3-8BBB-5B032A681818}"/>
          </ac:picMkLst>
        </pc:picChg>
        <pc:cxnChg chg="del">
          <ac:chgData name="kato yoko" userId="05faeffd7c2f10e3" providerId="LiveId" clId="{83255605-A0A5-4117-A3E8-F2C18447F3CF}" dt="2020-11-23T11:15:21.628" v="352" actId="478"/>
          <ac:cxnSpMkLst>
            <pc:docMk/>
            <pc:sldMk cId="152205270" sldId="380"/>
            <ac:cxnSpMk id="7" creationId="{8AFC827E-0C53-4AEA-816B-4C04D6161591}"/>
          </ac:cxnSpMkLst>
        </pc:cxnChg>
        <pc:cxnChg chg="del">
          <ac:chgData name="kato yoko" userId="05faeffd7c2f10e3" providerId="LiveId" clId="{83255605-A0A5-4117-A3E8-F2C18447F3CF}" dt="2020-11-23T11:15:14.929" v="351" actId="478"/>
          <ac:cxnSpMkLst>
            <pc:docMk/>
            <pc:sldMk cId="152205270" sldId="380"/>
            <ac:cxnSpMk id="26" creationId="{8BAD071C-C049-417C-B2FC-0F15E3663A13}"/>
          </ac:cxnSpMkLst>
        </pc:cxnChg>
      </pc:sldChg>
      <pc:sldChg chg="addSp delSp modSp mod delAnim modAnim">
        <pc:chgData name="kato yoko" userId="05faeffd7c2f10e3" providerId="LiveId" clId="{83255605-A0A5-4117-A3E8-F2C18447F3CF}" dt="2020-11-23T13:18:34.687" v="1261"/>
        <pc:sldMkLst>
          <pc:docMk/>
          <pc:sldMk cId="505716401" sldId="398"/>
        </pc:sldMkLst>
        <pc:spChg chg="add del mod">
          <ac:chgData name="kato yoko" userId="05faeffd7c2f10e3" providerId="LiveId" clId="{83255605-A0A5-4117-A3E8-F2C18447F3CF}" dt="2020-11-23T12:53:26.083" v="492"/>
          <ac:spMkLst>
            <pc:docMk/>
            <pc:sldMk cId="505716401" sldId="398"/>
            <ac:spMk id="4" creationId="{AD72EB0F-6033-4040-84F1-58BC1C76E2AC}"/>
          </ac:spMkLst>
        </pc:spChg>
        <pc:spChg chg="add mod">
          <ac:chgData name="kato yoko" userId="05faeffd7c2f10e3" providerId="LiveId" clId="{83255605-A0A5-4117-A3E8-F2C18447F3CF}" dt="2020-11-23T12:53:14.008" v="483" actId="1076"/>
          <ac:spMkLst>
            <pc:docMk/>
            <pc:sldMk cId="505716401" sldId="398"/>
            <ac:spMk id="5" creationId="{41BD1CAD-B27E-40EC-BE42-81CCEEEC4406}"/>
          </ac:spMkLst>
        </pc:spChg>
        <pc:spChg chg="add mod">
          <ac:chgData name="kato yoko" userId="05faeffd7c2f10e3" providerId="LiveId" clId="{83255605-A0A5-4117-A3E8-F2C18447F3CF}" dt="2020-11-23T12:53:30.955" v="493" actId="1036"/>
          <ac:spMkLst>
            <pc:docMk/>
            <pc:sldMk cId="505716401" sldId="398"/>
            <ac:spMk id="6" creationId="{B39F99D9-8903-4931-BA55-4E37B1B6BB7E}"/>
          </ac:spMkLst>
        </pc:spChg>
        <pc:spChg chg="add del mod">
          <ac:chgData name="kato yoko" userId="05faeffd7c2f10e3" providerId="LiveId" clId="{83255605-A0A5-4117-A3E8-F2C18447F3CF}" dt="2020-11-23T13:03:06.792" v="742" actId="478"/>
          <ac:spMkLst>
            <pc:docMk/>
            <pc:sldMk cId="505716401" sldId="398"/>
            <ac:spMk id="17" creationId="{265D69FD-39C3-47A2-A7E8-42A086A770A3}"/>
          </ac:spMkLst>
        </pc:spChg>
        <pc:spChg chg="del">
          <ac:chgData name="kato yoko" userId="05faeffd7c2f10e3" providerId="LiveId" clId="{83255605-A0A5-4117-A3E8-F2C18447F3CF}" dt="2020-11-23T07:22:39.717" v="350" actId="478"/>
          <ac:spMkLst>
            <pc:docMk/>
            <pc:sldMk cId="505716401" sldId="398"/>
            <ac:spMk id="17" creationId="{8F627580-9249-4CDF-8205-02F5B18D9D2C}"/>
          </ac:spMkLst>
        </pc:spChg>
        <pc:spChg chg="add del mod">
          <ac:chgData name="kato yoko" userId="05faeffd7c2f10e3" providerId="LiveId" clId="{83255605-A0A5-4117-A3E8-F2C18447F3CF}" dt="2020-11-23T13:03:04.939" v="741" actId="478"/>
          <ac:spMkLst>
            <pc:docMk/>
            <pc:sldMk cId="505716401" sldId="398"/>
            <ac:spMk id="18" creationId="{7E91561A-D787-4E13-B812-C4DB08C841CC}"/>
          </ac:spMkLst>
        </pc:spChg>
        <pc:spChg chg="del">
          <ac:chgData name="kato yoko" userId="05faeffd7c2f10e3" providerId="LiveId" clId="{83255605-A0A5-4117-A3E8-F2C18447F3CF}" dt="2020-11-23T07:22:39.717" v="350" actId="478"/>
          <ac:spMkLst>
            <pc:docMk/>
            <pc:sldMk cId="505716401" sldId="398"/>
            <ac:spMk id="19" creationId="{25D97873-E89D-4848-969C-A34AD608828F}"/>
          </ac:spMkLst>
        </pc:spChg>
        <pc:spChg chg="add mod">
          <ac:chgData name="kato yoko" userId="05faeffd7c2f10e3" providerId="LiveId" clId="{83255605-A0A5-4117-A3E8-F2C18447F3CF}" dt="2020-11-23T13:04:55.156" v="831" actId="1035"/>
          <ac:spMkLst>
            <pc:docMk/>
            <pc:sldMk cId="505716401" sldId="398"/>
            <ac:spMk id="19" creationId="{D93711A4-9D05-4640-BA10-FD0D6404C40A}"/>
          </ac:spMkLst>
        </pc:spChg>
        <pc:spChg chg="add mod">
          <ac:chgData name="kato yoko" userId="05faeffd7c2f10e3" providerId="LiveId" clId="{83255605-A0A5-4117-A3E8-F2C18447F3CF}" dt="2020-11-23T13:04:48.922" v="827" actId="1076"/>
          <ac:spMkLst>
            <pc:docMk/>
            <pc:sldMk cId="505716401" sldId="398"/>
            <ac:spMk id="20" creationId="{4E38A22D-1EAF-459C-BB92-2E0EFA8FE0E6}"/>
          </ac:spMkLst>
        </pc:spChg>
        <pc:spChg chg="add mod">
          <ac:chgData name="kato yoko" userId="05faeffd7c2f10e3" providerId="LiveId" clId="{83255605-A0A5-4117-A3E8-F2C18447F3CF}" dt="2020-11-23T13:17:06.789" v="1211"/>
          <ac:spMkLst>
            <pc:docMk/>
            <pc:sldMk cId="505716401" sldId="398"/>
            <ac:spMk id="21" creationId="{46ED55AF-3395-4E1A-A5A8-CE1591963DE9}"/>
          </ac:spMkLst>
        </pc:spChg>
        <pc:spChg chg="del">
          <ac:chgData name="kato yoko" userId="05faeffd7c2f10e3" providerId="LiveId" clId="{83255605-A0A5-4117-A3E8-F2C18447F3CF}" dt="2020-11-23T07:22:39.717" v="350" actId="478"/>
          <ac:spMkLst>
            <pc:docMk/>
            <pc:sldMk cId="505716401" sldId="398"/>
            <ac:spMk id="21" creationId="{E75CE900-0FCC-46CB-B0A1-85D120A06CB0}"/>
          </ac:spMkLst>
        </pc:spChg>
        <pc:spChg chg="add mod">
          <ac:chgData name="kato yoko" userId="05faeffd7c2f10e3" providerId="LiveId" clId="{83255605-A0A5-4117-A3E8-F2C18447F3CF}" dt="2020-11-23T13:17:16.795" v="1226" actId="1038"/>
          <ac:spMkLst>
            <pc:docMk/>
            <pc:sldMk cId="505716401" sldId="398"/>
            <ac:spMk id="22" creationId="{B61AA7D5-224E-4F2B-916F-785BE3FCA1DF}"/>
          </ac:spMkLst>
        </pc:spChg>
        <pc:spChg chg="add del mod">
          <ac:chgData name="kato yoko" userId="05faeffd7c2f10e3" providerId="LiveId" clId="{83255605-A0A5-4117-A3E8-F2C18447F3CF}" dt="2020-11-23T13:03:09.751" v="743" actId="21"/>
          <ac:spMkLst>
            <pc:docMk/>
            <pc:sldMk cId="505716401" sldId="398"/>
            <ac:spMk id="23" creationId="{1E5A10D7-E912-4CC4-8F1B-29C665ADB774}"/>
          </ac:spMkLst>
        </pc:spChg>
        <pc:spChg chg="add del mod">
          <ac:chgData name="kato yoko" userId="05faeffd7c2f10e3" providerId="LiveId" clId="{83255605-A0A5-4117-A3E8-F2C18447F3CF}" dt="2020-11-23T13:03:09.751" v="743" actId="21"/>
          <ac:spMkLst>
            <pc:docMk/>
            <pc:sldMk cId="505716401" sldId="398"/>
            <ac:spMk id="24" creationId="{B8A8AEA5-2008-4E7A-86DD-A1E9420D3B87}"/>
          </ac:spMkLst>
        </pc:spChg>
        <pc:spChg chg="add mod">
          <ac:chgData name="kato yoko" userId="05faeffd7c2f10e3" providerId="LiveId" clId="{83255605-A0A5-4117-A3E8-F2C18447F3CF}" dt="2020-11-23T13:03:20.072" v="745" actId="1076"/>
          <ac:spMkLst>
            <pc:docMk/>
            <pc:sldMk cId="505716401" sldId="398"/>
            <ac:spMk id="25" creationId="{A8140A8B-6936-496E-904A-A989FD6FC576}"/>
          </ac:spMkLst>
        </pc:spChg>
        <pc:spChg chg="add mod">
          <ac:chgData name="kato yoko" userId="05faeffd7c2f10e3" providerId="LiveId" clId="{83255605-A0A5-4117-A3E8-F2C18447F3CF}" dt="2020-11-23T13:03:20.072" v="745" actId="1076"/>
          <ac:spMkLst>
            <pc:docMk/>
            <pc:sldMk cId="505716401" sldId="398"/>
            <ac:spMk id="26" creationId="{1D557379-82BD-4CE0-B523-15F177FA4F81}"/>
          </ac:spMkLst>
        </pc:spChg>
        <pc:spChg chg="del">
          <ac:chgData name="kato yoko" userId="05faeffd7c2f10e3" providerId="LiveId" clId="{83255605-A0A5-4117-A3E8-F2C18447F3CF}" dt="2020-11-23T07:22:39.717" v="350" actId="478"/>
          <ac:spMkLst>
            <pc:docMk/>
            <pc:sldMk cId="505716401" sldId="398"/>
            <ac:spMk id="32" creationId="{6F2D08C3-DDB1-4EAE-B959-B4E9DD1617C5}"/>
          </ac:spMkLst>
        </pc:spChg>
        <pc:spChg chg="add del mod">
          <ac:chgData name="kato yoko" userId="05faeffd7c2f10e3" providerId="LiveId" clId="{83255605-A0A5-4117-A3E8-F2C18447F3CF}" dt="2020-11-23T13:14:46.801" v="1039" actId="478"/>
          <ac:spMkLst>
            <pc:docMk/>
            <pc:sldMk cId="505716401" sldId="398"/>
            <ac:spMk id="33" creationId="{F78ECE15-E8ED-4EAF-BE0D-4E15DF626FB9}"/>
          </ac:spMkLst>
        </pc:spChg>
        <pc:spChg chg="add del mod">
          <ac:chgData name="kato yoko" userId="05faeffd7c2f10e3" providerId="LiveId" clId="{83255605-A0A5-4117-A3E8-F2C18447F3CF}" dt="2020-11-23T13:14:43.306" v="1038" actId="478"/>
          <ac:spMkLst>
            <pc:docMk/>
            <pc:sldMk cId="505716401" sldId="398"/>
            <ac:spMk id="34" creationId="{92922E40-17E8-457F-97F2-39E9EC15A5A9}"/>
          </ac:spMkLst>
        </pc:spChg>
        <pc:spChg chg="del">
          <ac:chgData name="kato yoko" userId="05faeffd7c2f10e3" providerId="LiveId" clId="{83255605-A0A5-4117-A3E8-F2C18447F3CF}" dt="2020-11-23T07:22:39.717" v="350" actId="478"/>
          <ac:spMkLst>
            <pc:docMk/>
            <pc:sldMk cId="505716401" sldId="398"/>
            <ac:spMk id="34" creationId="{B9425612-88D7-419C-B680-2D86DBCBD99F}"/>
          </ac:spMkLst>
        </pc:spChg>
        <pc:spChg chg="add mod">
          <ac:chgData name="kato yoko" userId="05faeffd7c2f10e3" providerId="LiveId" clId="{83255605-A0A5-4117-A3E8-F2C18447F3CF}" dt="2020-11-23T13:14:51.956" v="1050"/>
          <ac:spMkLst>
            <pc:docMk/>
            <pc:sldMk cId="505716401" sldId="398"/>
            <ac:spMk id="35" creationId="{95F425C4-780E-4283-9330-5A0543B710EE}"/>
          </ac:spMkLst>
        </pc:spChg>
        <pc:spChg chg="del">
          <ac:chgData name="kato yoko" userId="05faeffd7c2f10e3" providerId="LiveId" clId="{83255605-A0A5-4117-A3E8-F2C18447F3CF}" dt="2020-11-23T07:22:39.717" v="350" actId="478"/>
          <ac:spMkLst>
            <pc:docMk/>
            <pc:sldMk cId="505716401" sldId="398"/>
            <ac:spMk id="35" creationId="{DD509AB0-97AB-4505-9E16-0E0F3824992C}"/>
          </ac:spMkLst>
        </pc:spChg>
        <pc:spChg chg="add mod">
          <ac:chgData name="kato yoko" userId="05faeffd7c2f10e3" providerId="LiveId" clId="{83255605-A0A5-4117-A3E8-F2C18447F3CF}" dt="2020-11-23T13:15:05.347" v="1065" actId="1036"/>
          <ac:spMkLst>
            <pc:docMk/>
            <pc:sldMk cId="505716401" sldId="398"/>
            <ac:spMk id="36" creationId="{FC244A87-0B49-4F61-B89D-A71082AE7990}"/>
          </ac:spMkLst>
        </pc:spChg>
        <pc:spChg chg="del">
          <ac:chgData name="kato yoko" userId="05faeffd7c2f10e3" providerId="LiveId" clId="{83255605-A0A5-4117-A3E8-F2C18447F3CF}" dt="2020-11-23T07:22:39.717" v="350" actId="478"/>
          <ac:spMkLst>
            <pc:docMk/>
            <pc:sldMk cId="505716401" sldId="398"/>
            <ac:spMk id="37" creationId="{BAAD7474-9B6D-4669-BBD0-4A8336A6469E}"/>
          </ac:spMkLst>
        </pc:spChg>
        <pc:spChg chg="del">
          <ac:chgData name="kato yoko" userId="05faeffd7c2f10e3" providerId="LiveId" clId="{83255605-A0A5-4117-A3E8-F2C18447F3CF}" dt="2020-11-23T07:22:39.717" v="350" actId="478"/>
          <ac:spMkLst>
            <pc:docMk/>
            <pc:sldMk cId="505716401" sldId="398"/>
            <ac:spMk id="38" creationId="{CF78C9AC-2C9B-4FFD-B5C8-118143B03205}"/>
          </ac:spMkLst>
        </pc:spChg>
        <pc:spChg chg="del">
          <ac:chgData name="kato yoko" userId="05faeffd7c2f10e3" providerId="LiveId" clId="{83255605-A0A5-4117-A3E8-F2C18447F3CF}" dt="2020-11-23T07:22:39.717" v="350" actId="478"/>
          <ac:spMkLst>
            <pc:docMk/>
            <pc:sldMk cId="505716401" sldId="398"/>
            <ac:spMk id="39" creationId="{CB228CD8-F670-4192-B88C-E9A28841485B}"/>
          </ac:spMkLst>
        </pc:spChg>
        <pc:spChg chg="del">
          <ac:chgData name="kato yoko" userId="05faeffd7c2f10e3" providerId="LiveId" clId="{83255605-A0A5-4117-A3E8-F2C18447F3CF}" dt="2020-11-23T07:22:39.717" v="350" actId="478"/>
          <ac:spMkLst>
            <pc:docMk/>
            <pc:sldMk cId="505716401" sldId="398"/>
            <ac:spMk id="47" creationId="{6E4FBCB8-095B-446F-95E6-A6361ACB2613}"/>
          </ac:spMkLst>
        </pc:spChg>
        <pc:spChg chg="del">
          <ac:chgData name="kato yoko" userId="05faeffd7c2f10e3" providerId="LiveId" clId="{83255605-A0A5-4117-A3E8-F2C18447F3CF}" dt="2020-11-23T07:22:39.717" v="350" actId="478"/>
          <ac:spMkLst>
            <pc:docMk/>
            <pc:sldMk cId="505716401" sldId="398"/>
            <ac:spMk id="48" creationId="{2EF86833-0352-4564-9498-9CC3C4EC654B}"/>
          </ac:spMkLst>
        </pc:spChg>
        <pc:spChg chg="del">
          <ac:chgData name="kato yoko" userId="05faeffd7c2f10e3" providerId="LiveId" clId="{83255605-A0A5-4117-A3E8-F2C18447F3CF}" dt="2020-11-23T07:22:39.717" v="350" actId="478"/>
          <ac:spMkLst>
            <pc:docMk/>
            <pc:sldMk cId="505716401" sldId="398"/>
            <ac:spMk id="51" creationId="{5C72F7C7-150B-4D81-8E80-3E3DF162D916}"/>
          </ac:spMkLst>
        </pc:spChg>
        <pc:spChg chg="del">
          <ac:chgData name="kato yoko" userId="05faeffd7c2f10e3" providerId="LiveId" clId="{83255605-A0A5-4117-A3E8-F2C18447F3CF}" dt="2020-11-23T07:22:39.717" v="350" actId="478"/>
          <ac:spMkLst>
            <pc:docMk/>
            <pc:sldMk cId="505716401" sldId="398"/>
            <ac:spMk id="52" creationId="{C88B63EA-95B4-4FB2-8E09-F649E125CB1A}"/>
          </ac:spMkLst>
        </pc:spChg>
        <pc:spChg chg="del">
          <ac:chgData name="kato yoko" userId="05faeffd7c2f10e3" providerId="LiveId" clId="{83255605-A0A5-4117-A3E8-F2C18447F3CF}" dt="2020-11-23T07:22:39.717" v="350" actId="478"/>
          <ac:spMkLst>
            <pc:docMk/>
            <pc:sldMk cId="505716401" sldId="398"/>
            <ac:spMk id="55" creationId="{F239150A-B922-490F-91B7-7FCA9C2208D8}"/>
          </ac:spMkLst>
        </pc:spChg>
        <pc:spChg chg="del">
          <ac:chgData name="kato yoko" userId="05faeffd7c2f10e3" providerId="LiveId" clId="{83255605-A0A5-4117-A3E8-F2C18447F3CF}" dt="2020-11-23T07:22:39.717" v="350" actId="478"/>
          <ac:spMkLst>
            <pc:docMk/>
            <pc:sldMk cId="505716401" sldId="398"/>
            <ac:spMk id="56" creationId="{FE9E2FB6-45B1-4806-BDC2-BACAA9DB895B}"/>
          </ac:spMkLst>
        </pc:spChg>
        <pc:spChg chg="del">
          <ac:chgData name="kato yoko" userId="05faeffd7c2f10e3" providerId="LiveId" clId="{83255605-A0A5-4117-A3E8-F2C18447F3CF}" dt="2020-11-23T07:22:39.717" v="350" actId="478"/>
          <ac:spMkLst>
            <pc:docMk/>
            <pc:sldMk cId="505716401" sldId="398"/>
            <ac:spMk id="59" creationId="{67396F50-5DB3-4D82-B4FE-CF5024B0D2DD}"/>
          </ac:spMkLst>
        </pc:spChg>
        <pc:spChg chg="del">
          <ac:chgData name="kato yoko" userId="05faeffd7c2f10e3" providerId="LiveId" clId="{83255605-A0A5-4117-A3E8-F2C18447F3CF}" dt="2020-11-23T07:22:39.717" v="350" actId="478"/>
          <ac:spMkLst>
            <pc:docMk/>
            <pc:sldMk cId="505716401" sldId="398"/>
            <ac:spMk id="60" creationId="{7B77C9F2-F76F-4201-A545-EEEB10EACD12}"/>
          </ac:spMkLst>
        </pc:spChg>
        <pc:spChg chg="del">
          <ac:chgData name="kato yoko" userId="05faeffd7c2f10e3" providerId="LiveId" clId="{83255605-A0A5-4117-A3E8-F2C18447F3CF}" dt="2020-11-23T07:22:39.717" v="350" actId="478"/>
          <ac:spMkLst>
            <pc:docMk/>
            <pc:sldMk cId="505716401" sldId="398"/>
            <ac:spMk id="61" creationId="{D2BF6792-9203-49F7-8EBA-BF37DC67D18E}"/>
          </ac:spMkLst>
        </pc:spChg>
        <pc:spChg chg="del">
          <ac:chgData name="kato yoko" userId="05faeffd7c2f10e3" providerId="LiveId" clId="{83255605-A0A5-4117-A3E8-F2C18447F3CF}" dt="2020-11-23T07:22:39.717" v="350" actId="478"/>
          <ac:spMkLst>
            <pc:docMk/>
            <pc:sldMk cId="505716401" sldId="398"/>
            <ac:spMk id="64" creationId="{92AF9244-A88F-4827-80CA-F5D231A7796C}"/>
          </ac:spMkLst>
        </pc:spChg>
        <pc:spChg chg="del">
          <ac:chgData name="kato yoko" userId="05faeffd7c2f10e3" providerId="LiveId" clId="{83255605-A0A5-4117-A3E8-F2C18447F3CF}" dt="2020-11-23T07:22:39.717" v="350" actId="478"/>
          <ac:spMkLst>
            <pc:docMk/>
            <pc:sldMk cId="505716401" sldId="398"/>
            <ac:spMk id="65" creationId="{17BB2CF8-F8B6-4E97-85BB-4EE9A6A60685}"/>
          </ac:spMkLst>
        </pc:spChg>
        <pc:spChg chg="del">
          <ac:chgData name="kato yoko" userId="05faeffd7c2f10e3" providerId="LiveId" clId="{83255605-A0A5-4117-A3E8-F2C18447F3CF}" dt="2020-11-23T07:22:39.717" v="350" actId="478"/>
          <ac:spMkLst>
            <pc:docMk/>
            <pc:sldMk cId="505716401" sldId="398"/>
            <ac:spMk id="66" creationId="{1FA75DDF-B115-424D-8D52-59463DB1BE67}"/>
          </ac:spMkLst>
        </pc:spChg>
        <pc:spChg chg="del">
          <ac:chgData name="kato yoko" userId="05faeffd7c2f10e3" providerId="LiveId" clId="{83255605-A0A5-4117-A3E8-F2C18447F3CF}" dt="2020-11-23T07:22:39.717" v="350" actId="478"/>
          <ac:spMkLst>
            <pc:docMk/>
            <pc:sldMk cId="505716401" sldId="398"/>
            <ac:spMk id="69" creationId="{B1589E62-B5BE-4E6C-B13D-31C9F5F42076}"/>
          </ac:spMkLst>
        </pc:spChg>
        <pc:spChg chg="del">
          <ac:chgData name="kato yoko" userId="05faeffd7c2f10e3" providerId="LiveId" clId="{83255605-A0A5-4117-A3E8-F2C18447F3CF}" dt="2020-11-23T07:22:39.717" v="350" actId="478"/>
          <ac:spMkLst>
            <pc:docMk/>
            <pc:sldMk cId="505716401" sldId="398"/>
            <ac:spMk id="70" creationId="{BE68C312-5469-4B0E-8E4C-2E17C6A625EF}"/>
          </ac:spMkLst>
        </pc:spChg>
        <pc:spChg chg="del">
          <ac:chgData name="kato yoko" userId="05faeffd7c2f10e3" providerId="LiveId" clId="{83255605-A0A5-4117-A3E8-F2C18447F3CF}" dt="2020-11-23T07:22:39.717" v="350" actId="478"/>
          <ac:spMkLst>
            <pc:docMk/>
            <pc:sldMk cId="505716401" sldId="398"/>
            <ac:spMk id="71" creationId="{0E25EFA2-4BDB-4A46-B1B8-A047499A97BB}"/>
          </ac:spMkLst>
        </pc:spChg>
        <pc:spChg chg="del">
          <ac:chgData name="kato yoko" userId="05faeffd7c2f10e3" providerId="LiveId" clId="{83255605-A0A5-4117-A3E8-F2C18447F3CF}" dt="2020-11-23T07:22:39.717" v="350" actId="478"/>
          <ac:spMkLst>
            <pc:docMk/>
            <pc:sldMk cId="505716401" sldId="398"/>
            <ac:spMk id="72" creationId="{0A4DC834-1857-4AD5-A12D-EB4040076594}"/>
          </ac:spMkLst>
        </pc:spChg>
        <pc:graphicFrameChg chg="add mod modGraphic">
          <ac:chgData name="kato yoko" userId="05faeffd7c2f10e3" providerId="LiveId" clId="{83255605-A0A5-4117-A3E8-F2C18447F3CF}" dt="2020-11-23T13:18:34.687" v="1261"/>
          <ac:graphicFrameMkLst>
            <pc:docMk/>
            <pc:sldMk cId="505716401" sldId="398"/>
            <ac:graphicFrameMk id="2" creationId="{62B95C00-32B3-4746-9B46-8B0D52F8160F}"/>
          </ac:graphicFrameMkLst>
        </pc:graphicFrameChg>
        <pc:picChg chg="add mod">
          <ac:chgData name="kato yoko" userId="05faeffd7c2f10e3" providerId="LiveId" clId="{83255605-A0A5-4117-A3E8-F2C18447F3CF}" dt="2020-11-23T12:53:38.047" v="494" actId="1076"/>
          <ac:picMkLst>
            <pc:docMk/>
            <pc:sldMk cId="505716401" sldId="398"/>
            <ac:picMk id="3" creationId="{30756F85-C6D8-43FF-95B9-21545DB7665F}"/>
          </ac:picMkLst>
        </pc:picChg>
        <pc:picChg chg="add del mod">
          <ac:chgData name="kato yoko" userId="05faeffd7c2f10e3" providerId="LiveId" clId="{83255605-A0A5-4117-A3E8-F2C18447F3CF}" dt="2020-11-23T13:02:54.346" v="739" actId="478"/>
          <ac:picMkLst>
            <pc:docMk/>
            <pc:sldMk cId="505716401" sldId="398"/>
            <ac:picMk id="8" creationId="{2A0841AF-F051-44D5-942D-475AA93A3D92}"/>
          </ac:picMkLst>
        </pc:picChg>
        <pc:picChg chg="add del mod">
          <ac:chgData name="kato yoko" userId="05faeffd7c2f10e3" providerId="LiveId" clId="{83255605-A0A5-4117-A3E8-F2C18447F3CF}" dt="2020-11-23T13:05:43.527" v="884" actId="478"/>
          <ac:picMkLst>
            <pc:docMk/>
            <pc:sldMk cId="505716401" sldId="398"/>
            <ac:picMk id="10" creationId="{1D8F57BA-F261-4458-925E-0F12E12E2B14}"/>
          </ac:picMkLst>
        </pc:picChg>
        <pc:picChg chg="add del mod">
          <ac:chgData name="kato yoko" userId="05faeffd7c2f10e3" providerId="LiveId" clId="{83255605-A0A5-4117-A3E8-F2C18447F3CF}" dt="2020-11-23T12:57:34.416" v="521" actId="478"/>
          <ac:picMkLst>
            <pc:docMk/>
            <pc:sldMk cId="505716401" sldId="398"/>
            <ac:picMk id="12" creationId="{C2ACF954-9570-482B-8A20-472771245D4D}"/>
          </ac:picMkLst>
        </pc:picChg>
        <pc:picChg chg="add mod">
          <ac:chgData name="kato yoko" userId="05faeffd7c2f10e3" providerId="LiveId" clId="{83255605-A0A5-4117-A3E8-F2C18447F3CF}" dt="2020-11-23T13:03:01.071" v="740" actId="1076"/>
          <ac:picMkLst>
            <pc:docMk/>
            <pc:sldMk cId="505716401" sldId="398"/>
            <ac:picMk id="14" creationId="{7880DE3C-4991-4C0E-83AE-B3EDA68C1B9F}"/>
          </ac:picMkLst>
        </pc:picChg>
        <pc:picChg chg="add del mod">
          <ac:chgData name="kato yoko" userId="05faeffd7c2f10e3" providerId="LiveId" clId="{83255605-A0A5-4117-A3E8-F2C18447F3CF}" dt="2020-11-23T13:04:10.321" v="805" actId="478"/>
          <ac:picMkLst>
            <pc:docMk/>
            <pc:sldMk cId="505716401" sldId="398"/>
            <ac:picMk id="16" creationId="{1EFE5661-E032-4AC1-A37E-E9026BD208FB}"/>
          </ac:picMkLst>
        </pc:picChg>
        <pc:picChg chg="add mod">
          <ac:chgData name="kato yoko" userId="05faeffd7c2f10e3" providerId="LiveId" clId="{83255605-A0A5-4117-A3E8-F2C18447F3CF}" dt="2020-11-23T13:04:33.719" v="812" actId="1076"/>
          <ac:picMkLst>
            <pc:docMk/>
            <pc:sldMk cId="505716401" sldId="398"/>
            <ac:picMk id="28" creationId="{38592203-FF7B-495C-8E5E-F5B78E5819EA}"/>
          </ac:picMkLst>
        </pc:picChg>
        <pc:picChg chg="add del mod">
          <ac:chgData name="kato yoko" userId="05faeffd7c2f10e3" providerId="LiveId" clId="{83255605-A0A5-4117-A3E8-F2C18447F3CF}" dt="2020-11-23T13:17:31.306" v="1230" actId="478"/>
          <ac:picMkLst>
            <pc:docMk/>
            <pc:sldMk cId="505716401" sldId="398"/>
            <ac:picMk id="30" creationId="{2A2B4654-1345-4856-B9C8-DCD144CB40E7}"/>
          </ac:picMkLst>
        </pc:picChg>
        <pc:picChg chg="add mod">
          <ac:chgData name="kato yoko" userId="05faeffd7c2f10e3" providerId="LiveId" clId="{83255605-A0A5-4117-A3E8-F2C18447F3CF}" dt="2020-11-23T13:16:42.719" v="1198" actId="688"/>
          <ac:picMkLst>
            <pc:docMk/>
            <pc:sldMk cId="505716401" sldId="398"/>
            <ac:picMk id="32" creationId="{C97434AF-114E-42FD-9767-F6B6B65FA79D}"/>
          </ac:picMkLst>
        </pc:picChg>
        <pc:picChg chg="add mod">
          <ac:chgData name="kato yoko" userId="05faeffd7c2f10e3" providerId="LiveId" clId="{83255605-A0A5-4117-A3E8-F2C18447F3CF}" dt="2020-11-23T13:17:42.376" v="1235" actId="1076"/>
          <ac:picMkLst>
            <pc:docMk/>
            <pc:sldMk cId="505716401" sldId="398"/>
            <ac:picMk id="38" creationId="{3ABF3FB4-5ADD-4011-9907-5502ABCA5403}"/>
          </ac:picMkLst>
        </pc:picChg>
        <pc:picChg chg="del">
          <ac:chgData name="kato yoko" userId="05faeffd7c2f10e3" providerId="LiveId" clId="{83255605-A0A5-4117-A3E8-F2C18447F3CF}" dt="2020-11-23T07:22:39.717" v="350" actId="478"/>
          <ac:picMkLst>
            <pc:docMk/>
            <pc:sldMk cId="505716401" sldId="398"/>
            <ac:picMk id="50" creationId="{D5AAF9E3-FCA4-4051-A415-DF04413E6351}"/>
          </ac:picMkLst>
        </pc:picChg>
        <pc:picChg chg="del">
          <ac:chgData name="kato yoko" userId="05faeffd7c2f10e3" providerId="LiveId" clId="{83255605-A0A5-4117-A3E8-F2C18447F3CF}" dt="2020-11-23T07:22:39.717" v="350" actId="478"/>
          <ac:picMkLst>
            <pc:docMk/>
            <pc:sldMk cId="505716401" sldId="398"/>
            <ac:picMk id="54" creationId="{31541C4A-FE54-46EC-8DC7-1F6295C17689}"/>
          </ac:picMkLst>
        </pc:picChg>
        <pc:picChg chg="del">
          <ac:chgData name="kato yoko" userId="05faeffd7c2f10e3" providerId="LiveId" clId="{83255605-A0A5-4117-A3E8-F2C18447F3CF}" dt="2020-11-23T07:22:39.717" v="350" actId="478"/>
          <ac:picMkLst>
            <pc:docMk/>
            <pc:sldMk cId="505716401" sldId="398"/>
            <ac:picMk id="58" creationId="{A8D227D9-05F5-4D2A-A55C-3B1EAC708AAD}"/>
          </ac:picMkLst>
        </pc:picChg>
        <pc:picChg chg="del">
          <ac:chgData name="kato yoko" userId="05faeffd7c2f10e3" providerId="LiveId" clId="{83255605-A0A5-4117-A3E8-F2C18447F3CF}" dt="2020-11-23T07:22:39.717" v="350" actId="478"/>
          <ac:picMkLst>
            <pc:docMk/>
            <pc:sldMk cId="505716401" sldId="398"/>
            <ac:picMk id="63" creationId="{E7D689ED-7075-48EB-A752-9B8195EA50D5}"/>
          </ac:picMkLst>
        </pc:picChg>
        <pc:picChg chg="del">
          <ac:chgData name="kato yoko" userId="05faeffd7c2f10e3" providerId="LiveId" clId="{83255605-A0A5-4117-A3E8-F2C18447F3CF}" dt="2020-11-23T07:22:39.717" v="350" actId="478"/>
          <ac:picMkLst>
            <pc:docMk/>
            <pc:sldMk cId="505716401" sldId="398"/>
            <ac:picMk id="68" creationId="{9B154E52-5199-4346-9E5B-528733771FBB}"/>
          </ac:picMkLst>
        </pc:picChg>
        <pc:cxnChg chg="del">
          <ac:chgData name="kato yoko" userId="05faeffd7c2f10e3" providerId="LiveId" clId="{83255605-A0A5-4117-A3E8-F2C18447F3CF}" dt="2020-11-23T07:22:39.717" v="350" actId="478"/>
          <ac:cxnSpMkLst>
            <pc:docMk/>
            <pc:sldMk cId="505716401" sldId="398"/>
            <ac:cxnSpMk id="28" creationId="{6604364B-CBA4-43FC-A145-85C210027384}"/>
          </ac:cxnSpMkLst>
        </pc:cxnChg>
        <pc:cxnChg chg="del">
          <ac:chgData name="kato yoko" userId="05faeffd7c2f10e3" providerId="LiveId" clId="{83255605-A0A5-4117-A3E8-F2C18447F3CF}" dt="2020-11-23T07:22:39.717" v="350" actId="478"/>
          <ac:cxnSpMkLst>
            <pc:docMk/>
            <pc:sldMk cId="505716401" sldId="398"/>
            <ac:cxnSpMk id="40" creationId="{F95A4340-7841-4A9C-9A85-8092721915B8}"/>
          </ac:cxnSpMkLst>
        </pc:cxnChg>
        <pc:cxnChg chg="del">
          <ac:chgData name="kato yoko" userId="05faeffd7c2f10e3" providerId="LiveId" clId="{83255605-A0A5-4117-A3E8-F2C18447F3CF}" dt="2020-11-23T07:22:39.717" v="350" actId="478"/>
          <ac:cxnSpMkLst>
            <pc:docMk/>
            <pc:sldMk cId="505716401" sldId="398"/>
            <ac:cxnSpMk id="41" creationId="{75AAFFBB-D5AC-4FB7-BA70-FC2B65BE6C2C}"/>
          </ac:cxnSpMkLst>
        </pc:cxnChg>
        <pc:cxnChg chg="del">
          <ac:chgData name="kato yoko" userId="05faeffd7c2f10e3" providerId="LiveId" clId="{83255605-A0A5-4117-A3E8-F2C18447F3CF}" dt="2020-11-23T07:22:39.717" v="350" actId="478"/>
          <ac:cxnSpMkLst>
            <pc:docMk/>
            <pc:sldMk cId="505716401" sldId="398"/>
            <ac:cxnSpMk id="42" creationId="{F524F728-5145-4351-908C-2C7CF45D5D87}"/>
          </ac:cxnSpMkLst>
        </pc:cxnChg>
      </pc:sldChg>
      <pc:sldChg chg="addSp delSp modSp mod delAnim">
        <pc:chgData name="kato yoko" userId="05faeffd7c2f10e3" providerId="LiveId" clId="{83255605-A0A5-4117-A3E8-F2C18447F3CF}" dt="2020-11-23T11:22:01.891" v="426" actId="931"/>
        <pc:sldMkLst>
          <pc:docMk/>
          <pc:sldMk cId="1163732721" sldId="404"/>
        </pc:sldMkLst>
        <pc:spChg chg="del">
          <ac:chgData name="kato yoko" userId="05faeffd7c2f10e3" providerId="LiveId" clId="{83255605-A0A5-4117-A3E8-F2C18447F3CF}" dt="2020-11-23T11:21:44.147" v="424" actId="478"/>
          <ac:spMkLst>
            <pc:docMk/>
            <pc:sldMk cId="1163732721" sldId="404"/>
            <ac:spMk id="6" creationId="{9DA11110-3BE8-4269-88E9-D178151B9EEC}"/>
          </ac:spMkLst>
        </pc:spChg>
        <pc:spChg chg="del">
          <ac:chgData name="kato yoko" userId="05faeffd7c2f10e3" providerId="LiveId" clId="{83255605-A0A5-4117-A3E8-F2C18447F3CF}" dt="2020-11-23T11:21:44.147" v="424" actId="478"/>
          <ac:spMkLst>
            <pc:docMk/>
            <pc:sldMk cId="1163732721" sldId="404"/>
            <ac:spMk id="8" creationId="{8C5E275E-2CA8-44A9-BEB1-88CB0009E3D7}"/>
          </ac:spMkLst>
        </pc:spChg>
        <pc:spChg chg="del">
          <ac:chgData name="kato yoko" userId="05faeffd7c2f10e3" providerId="LiveId" clId="{83255605-A0A5-4117-A3E8-F2C18447F3CF}" dt="2020-11-23T11:21:44.147" v="424" actId="478"/>
          <ac:spMkLst>
            <pc:docMk/>
            <pc:sldMk cId="1163732721" sldId="404"/>
            <ac:spMk id="13" creationId="{6E06B118-F6E6-4D63-BCE4-AAA1C8E666C8}"/>
          </ac:spMkLst>
        </pc:spChg>
        <pc:spChg chg="del">
          <ac:chgData name="kato yoko" userId="05faeffd7c2f10e3" providerId="LiveId" clId="{83255605-A0A5-4117-A3E8-F2C18447F3CF}" dt="2020-11-23T11:21:44.147" v="424" actId="478"/>
          <ac:spMkLst>
            <pc:docMk/>
            <pc:sldMk cId="1163732721" sldId="404"/>
            <ac:spMk id="14" creationId="{65850F2C-22F0-4531-9F9B-4F0C25A766FC}"/>
          </ac:spMkLst>
        </pc:spChg>
        <pc:spChg chg="del">
          <ac:chgData name="kato yoko" userId="05faeffd7c2f10e3" providerId="LiveId" clId="{83255605-A0A5-4117-A3E8-F2C18447F3CF}" dt="2020-11-23T11:21:44.147" v="424" actId="478"/>
          <ac:spMkLst>
            <pc:docMk/>
            <pc:sldMk cId="1163732721" sldId="404"/>
            <ac:spMk id="15" creationId="{1B141D45-EFCC-4E8C-9C34-FCE90F6458B5}"/>
          </ac:spMkLst>
        </pc:spChg>
        <pc:spChg chg="del">
          <ac:chgData name="kato yoko" userId="05faeffd7c2f10e3" providerId="LiveId" clId="{83255605-A0A5-4117-A3E8-F2C18447F3CF}" dt="2020-11-23T11:21:44.147" v="424" actId="478"/>
          <ac:spMkLst>
            <pc:docMk/>
            <pc:sldMk cId="1163732721" sldId="404"/>
            <ac:spMk id="16" creationId="{B4B28986-C875-407F-B0A9-0E714FFFEB8A}"/>
          </ac:spMkLst>
        </pc:spChg>
        <pc:spChg chg="del">
          <ac:chgData name="kato yoko" userId="05faeffd7c2f10e3" providerId="LiveId" clId="{83255605-A0A5-4117-A3E8-F2C18447F3CF}" dt="2020-11-23T11:21:44.147" v="424" actId="478"/>
          <ac:spMkLst>
            <pc:docMk/>
            <pc:sldMk cId="1163732721" sldId="404"/>
            <ac:spMk id="24" creationId="{21A1D1AB-62B3-4F5A-B576-748E54F1C7B6}"/>
          </ac:spMkLst>
        </pc:spChg>
        <pc:spChg chg="del">
          <ac:chgData name="kato yoko" userId="05faeffd7c2f10e3" providerId="LiveId" clId="{83255605-A0A5-4117-A3E8-F2C18447F3CF}" dt="2020-11-23T11:21:44.147" v="424" actId="478"/>
          <ac:spMkLst>
            <pc:docMk/>
            <pc:sldMk cId="1163732721" sldId="404"/>
            <ac:spMk id="25" creationId="{D9617780-4176-49B0-B8FE-3C6C6B5B759A}"/>
          </ac:spMkLst>
        </pc:spChg>
        <pc:spChg chg="del">
          <ac:chgData name="kato yoko" userId="05faeffd7c2f10e3" providerId="LiveId" clId="{83255605-A0A5-4117-A3E8-F2C18447F3CF}" dt="2020-11-23T11:21:47.764" v="425" actId="478"/>
          <ac:spMkLst>
            <pc:docMk/>
            <pc:sldMk cId="1163732721" sldId="404"/>
            <ac:spMk id="26" creationId="{AE55E982-6247-4C10-8083-CFC8BE05DE72}"/>
          </ac:spMkLst>
        </pc:spChg>
        <pc:spChg chg="del">
          <ac:chgData name="kato yoko" userId="05faeffd7c2f10e3" providerId="LiveId" clId="{83255605-A0A5-4117-A3E8-F2C18447F3CF}" dt="2020-11-23T11:21:44.147" v="424" actId="478"/>
          <ac:spMkLst>
            <pc:docMk/>
            <pc:sldMk cId="1163732721" sldId="404"/>
            <ac:spMk id="27" creationId="{DAF2CE7B-AB3A-412A-89E0-1AA305787227}"/>
          </ac:spMkLst>
        </pc:spChg>
        <pc:spChg chg="del">
          <ac:chgData name="kato yoko" userId="05faeffd7c2f10e3" providerId="LiveId" clId="{83255605-A0A5-4117-A3E8-F2C18447F3CF}" dt="2020-11-23T11:21:44.147" v="424" actId="478"/>
          <ac:spMkLst>
            <pc:docMk/>
            <pc:sldMk cId="1163732721" sldId="404"/>
            <ac:spMk id="28" creationId="{FB89849B-FBA7-4696-AA52-B6F63585F83B}"/>
          </ac:spMkLst>
        </pc:spChg>
        <pc:picChg chg="add mod">
          <ac:chgData name="kato yoko" userId="05faeffd7c2f10e3" providerId="LiveId" clId="{83255605-A0A5-4117-A3E8-F2C18447F3CF}" dt="2020-11-23T11:22:01.891" v="426" actId="931"/>
          <ac:picMkLst>
            <pc:docMk/>
            <pc:sldMk cId="1163732721" sldId="404"/>
            <ac:picMk id="3" creationId="{4E0A523A-B20F-431B-A3A2-2450446519B7}"/>
          </ac:picMkLst>
        </pc:picChg>
        <pc:picChg chg="del">
          <ac:chgData name="kato yoko" userId="05faeffd7c2f10e3" providerId="LiveId" clId="{83255605-A0A5-4117-A3E8-F2C18447F3CF}" dt="2020-11-23T11:21:44.147" v="424" actId="478"/>
          <ac:picMkLst>
            <pc:docMk/>
            <pc:sldMk cId="1163732721" sldId="404"/>
            <ac:picMk id="5" creationId="{E6D01C94-E491-4E1D-9250-5C9AA1F0A100}"/>
          </ac:picMkLst>
        </pc:picChg>
        <pc:picChg chg="del">
          <ac:chgData name="kato yoko" userId="05faeffd7c2f10e3" providerId="LiveId" clId="{83255605-A0A5-4117-A3E8-F2C18447F3CF}" dt="2020-11-23T11:21:44.147" v="424" actId="478"/>
          <ac:picMkLst>
            <pc:docMk/>
            <pc:sldMk cId="1163732721" sldId="404"/>
            <ac:picMk id="33" creationId="{778D4757-8E3A-4DDC-927C-EA5EEF9E17D7}"/>
          </ac:picMkLst>
        </pc:picChg>
        <pc:picChg chg="del">
          <ac:chgData name="kato yoko" userId="05faeffd7c2f10e3" providerId="LiveId" clId="{83255605-A0A5-4117-A3E8-F2C18447F3CF}" dt="2020-11-23T11:21:44.147" v="424" actId="478"/>
          <ac:picMkLst>
            <pc:docMk/>
            <pc:sldMk cId="1163732721" sldId="404"/>
            <ac:picMk id="35" creationId="{29D45F9B-AC0B-40CD-95C4-4768E6183B65}"/>
          </ac:picMkLst>
        </pc:picChg>
        <pc:picChg chg="del">
          <ac:chgData name="kato yoko" userId="05faeffd7c2f10e3" providerId="LiveId" clId="{83255605-A0A5-4117-A3E8-F2C18447F3CF}" dt="2020-11-23T11:21:44.147" v="424" actId="478"/>
          <ac:picMkLst>
            <pc:docMk/>
            <pc:sldMk cId="1163732721" sldId="404"/>
            <ac:picMk id="37" creationId="{E765020B-B427-4B4F-AF0D-7F75C8A30409}"/>
          </ac:picMkLst>
        </pc:picChg>
      </pc:sldChg>
      <pc:sldChg chg="delSp modSp mod delAnim">
        <pc:chgData name="kato yoko" userId="05faeffd7c2f10e3" providerId="LiveId" clId="{83255605-A0A5-4117-A3E8-F2C18447F3CF}" dt="2020-11-23T11:15:50.583" v="360" actId="478"/>
        <pc:sldMkLst>
          <pc:docMk/>
          <pc:sldMk cId="1020105414" sldId="405"/>
        </pc:sldMkLst>
        <pc:spChg chg="del">
          <ac:chgData name="kato yoko" userId="05faeffd7c2f10e3" providerId="LiveId" clId="{83255605-A0A5-4117-A3E8-F2C18447F3CF}" dt="2020-11-23T11:15:50.583" v="360" actId="478"/>
          <ac:spMkLst>
            <pc:docMk/>
            <pc:sldMk cId="1020105414" sldId="405"/>
            <ac:spMk id="8" creationId="{0668CA93-4991-4FD7-8AB0-BC513F444A55}"/>
          </ac:spMkLst>
        </pc:spChg>
        <pc:spChg chg="del">
          <ac:chgData name="kato yoko" userId="05faeffd7c2f10e3" providerId="LiveId" clId="{83255605-A0A5-4117-A3E8-F2C18447F3CF}" dt="2020-11-23T11:15:50.583" v="360" actId="478"/>
          <ac:spMkLst>
            <pc:docMk/>
            <pc:sldMk cId="1020105414" sldId="405"/>
            <ac:spMk id="18" creationId="{872C03A0-880C-439F-95B4-C6C169EA4B14}"/>
          </ac:spMkLst>
        </pc:spChg>
        <pc:spChg chg="del">
          <ac:chgData name="kato yoko" userId="05faeffd7c2f10e3" providerId="LiveId" clId="{83255605-A0A5-4117-A3E8-F2C18447F3CF}" dt="2020-11-23T11:15:50.583" v="360" actId="478"/>
          <ac:spMkLst>
            <pc:docMk/>
            <pc:sldMk cId="1020105414" sldId="405"/>
            <ac:spMk id="19" creationId="{7EBD538D-9C33-4DFF-88B1-7442B23F0F69}"/>
          </ac:spMkLst>
        </pc:spChg>
        <pc:spChg chg="del">
          <ac:chgData name="kato yoko" userId="05faeffd7c2f10e3" providerId="LiveId" clId="{83255605-A0A5-4117-A3E8-F2C18447F3CF}" dt="2020-11-23T11:15:50.583" v="360" actId="478"/>
          <ac:spMkLst>
            <pc:docMk/>
            <pc:sldMk cId="1020105414" sldId="405"/>
            <ac:spMk id="20" creationId="{38562E6C-2DE5-458C-815F-6398BAE7FD34}"/>
          </ac:spMkLst>
        </pc:spChg>
        <pc:spChg chg="del">
          <ac:chgData name="kato yoko" userId="05faeffd7c2f10e3" providerId="LiveId" clId="{83255605-A0A5-4117-A3E8-F2C18447F3CF}" dt="2020-11-23T11:15:50.583" v="360" actId="478"/>
          <ac:spMkLst>
            <pc:docMk/>
            <pc:sldMk cId="1020105414" sldId="405"/>
            <ac:spMk id="21" creationId="{8B4E3D0A-D464-4D1D-B0C9-7C7D0C7E2227}"/>
          </ac:spMkLst>
        </pc:spChg>
        <pc:spChg chg="del">
          <ac:chgData name="kato yoko" userId="05faeffd7c2f10e3" providerId="LiveId" clId="{83255605-A0A5-4117-A3E8-F2C18447F3CF}" dt="2020-11-23T11:15:50.583" v="360" actId="478"/>
          <ac:spMkLst>
            <pc:docMk/>
            <pc:sldMk cId="1020105414" sldId="405"/>
            <ac:spMk id="22" creationId="{F49CD9F2-1BCD-4A38-B11D-797013284A6D}"/>
          </ac:spMkLst>
        </pc:spChg>
        <pc:spChg chg="del">
          <ac:chgData name="kato yoko" userId="05faeffd7c2f10e3" providerId="LiveId" clId="{83255605-A0A5-4117-A3E8-F2C18447F3CF}" dt="2020-11-23T11:15:50.583" v="360" actId="478"/>
          <ac:spMkLst>
            <pc:docMk/>
            <pc:sldMk cId="1020105414" sldId="405"/>
            <ac:spMk id="23" creationId="{3998D757-22FC-41CB-A199-176F03E51312}"/>
          </ac:spMkLst>
        </pc:spChg>
        <pc:spChg chg="del">
          <ac:chgData name="kato yoko" userId="05faeffd7c2f10e3" providerId="LiveId" clId="{83255605-A0A5-4117-A3E8-F2C18447F3CF}" dt="2020-11-23T11:15:50.583" v="360" actId="478"/>
          <ac:spMkLst>
            <pc:docMk/>
            <pc:sldMk cId="1020105414" sldId="405"/>
            <ac:spMk id="24" creationId="{D54621C2-F65A-471A-BF13-63FD32903695}"/>
          </ac:spMkLst>
        </pc:spChg>
        <pc:spChg chg="del">
          <ac:chgData name="kato yoko" userId="05faeffd7c2f10e3" providerId="LiveId" clId="{83255605-A0A5-4117-A3E8-F2C18447F3CF}" dt="2020-11-23T11:15:50.583" v="360" actId="478"/>
          <ac:spMkLst>
            <pc:docMk/>
            <pc:sldMk cId="1020105414" sldId="405"/>
            <ac:spMk id="25" creationId="{9075DBFF-B4FB-4CE1-AF8D-C6B97F5482A7}"/>
          </ac:spMkLst>
        </pc:spChg>
        <pc:spChg chg="del">
          <ac:chgData name="kato yoko" userId="05faeffd7c2f10e3" providerId="LiveId" clId="{83255605-A0A5-4117-A3E8-F2C18447F3CF}" dt="2020-11-23T11:15:50.583" v="360" actId="478"/>
          <ac:spMkLst>
            <pc:docMk/>
            <pc:sldMk cId="1020105414" sldId="405"/>
            <ac:spMk id="26" creationId="{EBCAB711-86D9-41B6-B22D-100A2401DDF4}"/>
          </ac:spMkLst>
        </pc:spChg>
        <pc:spChg chg="del">
          <ac:chgData name="kato yoko" userId="05faeffd7c2f10e3" providerId="LiveId" clId="{83255605-A0A5-4117-A3E8-F2C18447F3CF}" dt="2020-11-23T11:15:50.583" v="360" actId="478"/>
          <ac:spMkLst>
            <pc:docMk/>
            <pc:sldMk cId="1020105414" sldId="405"/>
            <ac:spMk id="27" creationId="{B78C88FC-053E-4FCE-A158-3DAD62B2249D}"/>
          </ac:spMkLst>
        </pc:spChg>
        <pc:spChg chg="del">
          <ac:chgData name="kato yoko" userId="05faeffd7c2f10e3" providerId="LiveId" clId="{83255605-A0A5-4117-A3E8-F2C18447F3CF}" dt="2020-11-23T11:15:50.583" v="360" actId="478"/>
          <ac:spMkLst>
            <pc:docMk/>
            <pc:sldMk cId="1020105414" sldId="405"/>
            <ac:spMk id="28" creationId="{3F8AE624-577E-497F-BE93-A977353B69D7}"/>
          </ac:spMkLst>
        </pc:spChg>
        <pc:spChg chg="del">
          <ac:chgData name="kato yoko" userId="05faeffd7c2f10e3" providerId="LiveId" clId="{83255605-A0A5-4117-A3E8-F2C18447F3CF}" dt="2020-11-23T11:15:50.583" v="360" actId="478"/>
          <ac:spMkLst>
            <pc:docMk/>
            <pc:sldMk cId="1020105414" sldId="405"/>
            <ac:spMk id="29" creationId="{C590D615-6BA5-407A-AB76-BE737777D07C}"/>
          </ac:spMkLst>
        </pc:spChg>
        <pc:spChg chg="del">
          <ac:chgData name="kato yoko" userId="05faeffd7c2f10e3" providerId="LiveId" clId="{83255605-A0A5-4117-A3E8-F2C18447F3CF}" dt="2020-11-23T11:15:50.583" v="360" actId="478"/>
          <ac:spMkLst>
            <pc:docMk/>
            <pc:sldMk cId="1020105414" sldId="405"/>
            <ac:spMk id="36" creationId="{AF049445-5277-43E4-B2C8-44EC31B15792}"/>
          </ac:spMkLst>
        </pc:spChg>
        <pc:spChg chg="del">
          <ac:chgData name="kato yoko" userId="05faeffd7c2f10e3" providerId="LiveId" clId="{83255605-A0A5-4117-A3E8-F2C18447F3CF}" dt="2020-11-23T11:15:50.583" v="360" actId="478"/>
          <ac:spMkLst>
            <pc:docMk/>
            <pc:sldMk cId="1020105414" sldId="405"/>
            <ac:spMk id="37" creationId="{83F95BF6-785F-4D48-9435-5D539DEAA6EF}"/>
          </ac:spMkLst>
        </pc:spChg>
        <pc:spChg chg="del">
          <ac:chgData name="kato yoko" userId="05faeffd7c2f10e3" providerId="LiveId" clId="{83255605-A0A5-4117-A3E8-F2C18447F3CF}" dt="2020-11-23T11:15:50.583" v="360" actId="478"/>
          <ac:spMkLst>
            <pc:docMk/>
            <pc:sldMk cId="1020105414" sldId="405"/>
            <ac:spMk id="38" creationId="{F3197A82-CB71-42B4-A47D-3A6B30DCF226}"/>
          </ac:spMkLst>
        </pc:spChg>
        <pc:spChg chg="del">
          <ac:chgData name="kato yoko" userId="05faeffd7c2f10e3" providerId="LiveId" clId="{83255605-A0A5-4117-A3E8-F2C18447F3CF}" dt="2020-11-23T11:15:50.583" v="360" actId="478"/>
          <ac:spMkLst>
            <pc:docMk/>
            <pc:sldMk cId="1020105414" sldId="405"/>
            <ac:spMk id="39" creationId="{7C3D9980-6C87-47F6-AD51-D5392CA4D7CD}"/>
          </ac:spMkLst>
        </pc:spChg>
        <pc:spChg chg="del">
          <ac:chgData name="kato yoko" userId="05faeffd7c2f10e3" providerId="LiveId" clId="{83255605-A0A5-4117-A3E8-F2C18447F3CF}" dt="2020-11-23T11:15:50.583" v="360" actId="478"/>
          <ac:spMkLst>
            <pc:docMk/>
            <pc:sldMk cId="1020105414" sldId="405"/>
            <ac:spMk id="40" creationId="{04E77D5E-BC13-4FD7-9B99-41F21EBEC685}"/>
          </ac:spMkLst>
        </pc:spChg>
        <pc:spChg chg="del">
          <ac:chgData name="kato yoko" userId="05faeffd7c2f10e3" providerId="LiveId" clId="{83255605-A0A5-4117-A3E8-F2C18447F3CF}" dt="2020-11-23T11:15:50.583" v="360" actId="478"/>
          <ac:spMkLst>
            <pc:docMk/>
            <pc:sldMk cId="1020105414" sldId="405"/>
            <ac:spMk id="41" creationId="{AE6CB7E6-8074-4551-A530-3E0566345145}"/>
          </ac:spMkLst>
        </pc:spChg>
        <pc:spChg chg="del">
          <ac:chgData name="kato yoko" userId="05faeffd7c2f10e3" providerId="LiveId" clId="{83255605-A0A5-4117-A3E8-F2C18447F3CF}" dt="2020-11-23T11:15:50.583" v="360" actId="478"/>
          <ac:spMkLst>
            <pc:docMk/>
            <pc:sldMk cId="1020105414" sldId="405"/>
            <ac:spMk id="42" creationId="{0CE6579E-C1F8-4E8E-89CC-56DBD1C32F1A}"/>
          </ac:spMkLst>
        </pc:spChg>
        <pc:spChg chg="del">
          <ac:chgData name="kato yoko" userId="05faeffd7c2f10e3" providerId="LiveId" clId="{83255605-A0A5-4117-A3E8-F2C18447F3CF}" dt="2020-11-23T11:15:50.583" v="360" actId="478"/>
          <ac:spMkLst>
            <pc:docMk/>
            <pc:sldMk cId="1020105414" sldId="405"/>
            <ac:spMk id="43" creationId="{E086DECE-B87F-43AC-9301-73DBEE702521}"/>
          </ac:spMkLst>
        </pc:spChg>
        <pc:spChg chg="del">
          <ac:chgData name="kato yoko" userId="05faeffd7c2f10e3" providerId="LiveId" clId="{83255605-A0A5-4117-A3E8-F2C18447F3CF}" dt="2020-11-23T11:15:50.583" v="360" actId="478"/>
          <ac:spMkLst>
            <pc:docMk/>
            <pc:sldMk cId="1020105414" sldId="405"/>
            <ac:spMk id="44" creationId="{FE2FB3C1-A0D8-4A1F-8CEC-1050E8340163}"/>
          </ac:spMkLst>
        </pc:spChg>
        <pc:spChg chg="del">
          <ac:chgData name="kato yoko" userId="05faeffd7c2f10e3" providerId="LiveId" clId="{83255605-A0A5-4117-A3E8-F2C18447F3CF}" dt="2020-11-23T11:15:50.583" v="360" actId="478"/>
          <ac:spMkLst>
            <pc:docMk/>
            <pc:sldMk cId="1020105414" sldId="405"/>
            <ac:spMk id="45" creationId="{EA19C8AF-5BFA-4FA3-82FD-EC38370CE716}"/>
          </ac:spMkLst>
        </pc:spChg>
        <pc:spChg chg="del">
          <ac:chgData name="kato yoko" userId="05faeffd7c2f10e3" providerId="LiveId" clId="{83255605-A0A5-4117-A3E8-F2C18447F3CF}" dt="2020-11-23T11:15:50.583" v="360" actId="478"/>
          <ac:spMkLst>
            <pc:docMk/>
            <pc:sldMk cId="1020105414" sldId="405"/>
            <ac:spMk id="46" creationId="{DF4192DC-078C-4445-BF39-8D58A5B02BFB}"/>
          </ac:spMkLst>
        </pc:spChg>
        <pc:spChg chg="del">
          <ac:chgData name="kato yoko" userId="05faeffd7c2f10e3" providerId="LiveId" clId="{83255605-A0A5-4117-A3E8-F2C18447F3CF}" dt="2020-11-23T11:15:50.583" v="360" actId="478"/>
          <ac:spMkLst>
            <pc:docMk/>
            <pc:sldMk cId="1020105414" sldId="405"/>
            <ac:spMk id="47" creationId="{7C67994D-A24E-44DF-BED5-C060046D0592}"/>
          </ac:spMkLst>
        </pc:spChg>
        <pc:spChg chg="del">
          <ac:chgData name="kato yoko" userId="05faeffd7c2f10e3" providerId="LiveId" clId="{83255605-A0A5-4117-A3E8-F2C18447F3CF}" dt="2020-11-23T11:15:50.583" v="360" actId="478"/>
          <ac:spMkLst>
            <pc:docMk/>
            <pc:sldMk cId="1020105414" sldId="405"/>
            <ac:spMk id="48" creationId="{484B129C-CDAD-4104-BC3A-E4E009D53226}"/>
          </ac:spMkLst>
        </pc:spChg>
        <pc:spChg chg="del">
          <ac:chgData name="kato yoko" userId="05faeffd7c2f10e3" providerId="LiveId" clId="{83255605-A0A5-4117-A3E8-F2C18447F3CF}" dt="2020-11-23T11:15:50.583" v="360" actId="478"/>
          <ac:spMkLst>
            <pc:docMk/>
            <pc:sldMk cId="1020105414" sldId="405"/>
            <ac:spMk id="49" creationId="{C2827F92-B06B-43DD-A77B-C00409F41624}"/>
          </ac:spMkLst>
        </pc:spChg>
        <pc:spChg chg="del">
          <ac:chgData name="kato yoko" userId="05faeffd7c2f10e3" providerId="LiveId" clId="{83255605-A0A5-4117-A3E8-F2C18447F3CF}" dt="2020-11-23T11:15:50.583" v="360" actId="478"/>
          <ac:spMkLst>
            <pc:docMk/>
            <pc:sldMk cId="1020105414" sldId="405"/>
            <ac:spMk id="50" creationId="{5DE65618-49E7-4B74-8E61-4945D4255DB4}"/>
          </ac:spMkLst>
        </pc:spChg>
        <pc:spChg chg="del">
          <ac:chgData name="kato yoko" userId="05faeffd7c2f10e3" providerId="LiveId" clId="{83255605-A0A5-4117-A3E8-F2C18447F3CF}" dt="2020-11-23T11:15:50.583" v="360" actId="478"/>
          <ac:spMkLst>
            <pc:docMk/>
            <pc:sldMk cId="1020105414" sldId="405"/>
            <ac:spMk id="51" creationId="{9BF490A7-2FE4-46D5-8E82-4C5226F651B7}"/>
          </ac:spMkLst>
        </pc:spChg>
        <pc:picChg chg="del">
          <ac:chgData name="kato yoko" userId="05faeffd7c2f10e3" providerId="LiveId" clId="{83255605-A0A5-4117-A3E8-F2C18447F3CF}" dt="2020-11-23T11:15:50.583" v="360" actId="478"/>
          <ac:picMkLst>
            <pc:docMk/>
            <pc:sldMk cId="1020105414" sldId="405"/>
            <ac:picMk id="5" creationId="{8224AF54-4264-4D17-B302-19AE7090797F}"/>
          </ac:picMkLst>
        </pc:picChg>
        <pc:picChg chg="del mod">
          <ac:chgData name="kato yoko" userId="05faeffd7c2f10e3" providerId="LiveId" clId="{83255605-A0A5-4117-A3E8-F2C18447F3CF}" dt="2020-11-23T11:15:50.583" v="360" actId="478"/>
          <ac:picMkLst>
            <pc:docMk/>
            <pc:sldMk cId="1020105414" sldId="405"/>
            <ac:picMk id="6" creationId="{68DD2576-EC9F-475B-AF02-C63897CFFCB5}"/>
          </ac:picMkLst>
        </pc:picChg>
        <pc:picChg chg="del">
          <ac:chgData name="kato yoko" userId="05faeffd7c2f10e3" providerId="LiveId" clId="{83255605-A0A5-4117-A3E8-F2C18447F3CF}" dt="2020-11-23T11:15:50.583" v="360" actId="478"/>
          <ac:picMkLst>
            <pc:docMk/>
            <pc:sldMk cId="1020105414" sldId="405"/>
            <ac:picMk id="13" creationId="{B08C1CFB-FC07-4710-96C4-2F95C73768F0}"/>
          </ac:picMkLst>
        </pc:picChg>
        <pc:picChg chg="del">
          <ac:chgData name="kato yoko" userId="05faeffd7c2f10e3" providerId="LiveId" clId="{83255605-A0A5-4117-A3E8-F2C18447F3CF}" dt="2020-11-23T11:15:50.583" v="360" actId="478"/>
          <ac:picMkLst>
            <pc:docMk/>
            <pc:sldMk cId="1020105414" sldId="405"/>
            <ac:picMk id="15" creationId="{4250EF1B-273A-44E5-B6A1-6ED177F9F051}"/>
          </ac:picMkLst>
        </pc:picChg>
        <pc:picChg chg="del">
          <ac:chgData name="kato yoko" userId="05faeffd7c2f10e3" providerId="LiveId" clId="{83255605-A0A5-4117-A3E8-F2C18447F3CF}" dt="2020-11-23T11:15:50.583" v="360" actId="478"/>
          <ac:picMkLst>
            <pc:docMk/>
            <pc:sldMk cId="1020105414" sldId="405"/>
            <ac:picMk id="17" creationId="{52CDE695-6EF7-4F1F-8644-5434ABB00543}"/>
          </ac:picMkLst>
        </pc:picChg>
        <pc:cxnChg chg="del">
          <ac:chgData name="kato yoko" userId="05faeffd7c2f10e3" providerId="LiveId" clId="{83255605-A0A5-4117-A3E8-F2C18447F3CF}" dt="2020-11-23T11:15:50.583" v="360" actId="478"/>
          <ac:cxnSpMkLst>
            <pc:docMk/>
            <pc:sldMk cId="1020105414" sldId="405"/>
            <ac:cxnSpMk id="7" creationId="{4A550C56-0811-4D0B-AE91-3BE8AE59B826}"/>
          </ac:cxnSpMkLst>
        </pc:cxnChg>
      </pc:sldChg>
      <pc:sldChg chg="addSp delSp modSp new mod">
        <pc:chgData name="kato yoko" userId="05faeffd7c2f10e3" providerId="LiveId" clId="{83255605-A0A5-4117-A3E8-F2C18447F3CF}" dt="2020-11-24T04:09:17.894" v="1499" actId="1076"/>
        <pc:sldMkLst>
          <pc:docMk/>
          <pc:sldMk cId="1391922494" sldId="408"/>
        </pc:sldMkLst>
        <pc:spChg chg="del">
          <ac:chgData name="kato yoko" userId="05faeffd7c2f10e3" providerId="LiveId" clId="{83255605-A0A5-4117-A3E8-F2C18447F3CF}" dt="2020-11-24T03:10:28.605" v="1263" actId="478"/>
          <ac:spMkLst>
            <pc:docMk/>
            <pc:sldMk cId="1391922494" sldId="408"/>
            <ac:spMk id="2" creationId="{478CAB7E-341E-4C0B-A406-7D7851107130}"/>
          </ac:spMkLst>
        </pc:spChg>
        <pc:spChg chg="del">
          <ac:chgData name="kato yoko" userId="05faeffd7c2f10e3" providerId="LiveId" clId="{83255605-A0A5-4117-A3E8-F2C18447F3CF}" dt="2020-11-24T03:10:28.605" v="1263" actId="478"/>
          <ac:spMkLst>
            <pc:docMk/>
            <pc:sldMk cId="1391922494" sldId="408"/>
            <ac:spMk id="3" creationId="{E2F45DB4-F3F8-4BB8-A787-E939F697C36D}"/>
          </ac:spMkLst>
        </pc:spChg>
        <pc:spChg chg="add mod">
          <ac:chgData name="kato yoko" userId="05faeffd7c2f10e3" providerId="LiveId" clId="{83255605-A0A5-4117-A3E8-F2C18447F3CF}" dt="2020-11-24T04:09:17.894" v="1499" actId="1076"/>
          <ac:spMkLst>
            <pc:docMk/>
            <pc:sldMk cId="1391922494" sldId="408"/>
            <ac:spMk id="10" creationId="{AACC3C70-12FF-45F7-AE6A-B6559334B7B4}"/>
          </ac:spMkLst>
        </pc:spChg>
        <pc:spChg chg="add del mod">
          <ac:chgData name="kato yoko" userId="05faeffd7c2f10e3" providerId="LiveId" clId="{83255605-A0A5-4117-A3E8-F2C18447F3CF}" dt="2020-11-24T03:12:53.889" v="1376" actId="478"/>
          <ac:spMkLst>
            <pc:docMk/>
            <pc:sldMk cId="1391922494" sldId="408"/>
            <ac:spMk id="11" creationId="{8ADD4074-E721-498D-9134-7CBD4AC0D688}"/>
          </ac:spMkLst>
        </pc:spChg>
        <pc:spChg chg="add mod">
          <ac:chgData name="kato yoko" userId="05faeffd7c2f10e3" providerId="LiveId" clId="{83255605-A0A5-4117-A3E8-F2C18447F3CF}" dt="2020-11-24T03:18:30.699" v="1455" actId="1076"/>
          <ac:spMkLst>
            <pc:docMk/>
            <pc:sldMk cId="1391922494" sldId="408"/>
            <ac:spMk id="21" creationId="{AF0253C4-E17F-4667-B47F-DEC7067DB3F9}"/>
          </ac:spMkLst>
        </pc:spChg>
        <pc:spChg chg="add mod">
          <ac:chgData name="kato yoko" userId="05faeffd7c2f10e3" providerId="LiveId" clId="{83255605-A0A5-4117-A3E8-F2C18447F3CF}" dt="2020-11-24T03:18:13.273" v="1443" actId="1076"/>
          <ac:spMkLst>
            <pc:docMk/>
            <pc:sldMk cId="1391922494" sldId="408"/>
            <ac:spMk id="22" creationId="{C460BBA0-B6F0-4296-88C0-2B8E5731730A}"/>
          </ac:spMkLst>
        </pc:spChg>
        <pc:spChg chg="add mod">
          <ac:chgData name="kato yoko" userId="05faeffd7c2f10e3" providerId="LiveId" clId="{83255605-A0A5-4117-A3E8-F2C18447F3CF}" dt="2020-11-24T03:18:16.164" v="1445" actId="1076"/>
          <ac:spMkLst>
            <pc:docMk/>
            <pc:sldMk cId="1391922494" sldId="408"/>
            <ac:spMk id="23" creationId="{78ABD562-B1C8-4204-91F2-54B4EACF9D51}"/>
          </ac:spMkLst>
        </pc:spChg>
        <pc:spChg chg="add mod">
          <ac:chgData name="kato yoko" userId="05faeffd7c2f10e3" providerId="LiveId" clId="{83255605-A0A5-4117-A3E8-F2C18447F3CF}" dt="2020-11-24T03:18:19.208" v="1447" actId="1076"/>
          <ac:spMkLst>
            <pc:docMk/>
            <pc:sldMk cId="1391922494" sldId="408"/>
            <ac:spMk id="24" creationId="{D2BFE9EF-DEEA-4032-877A-8CBBE960BF35}"/>
          </ac:spMkLst>
        </pc:spChg>
        <pc:spChg chg="add mod">
          <ac:chgData name="kato yoko" userId="05faeffd7c2f10e3" providerId="LiveId" clId="{83255605-A0A5-4117-A3E8-F2C18447F3CF}" dt="2020-11-24T03:18:22.181" v="1449" actId="1076"/>
          <ac:spMkLst>
            <pc:docMk/>
            <pc:sldMk cId="1391922494" sldId="408"/>
            <ac:spMk id="25" creationId="{39A9960C-7B0F-4694-9B2C-B0541D9E356C}"/>
          </ac:spMkLst>
        </pc:spChg>
        <pc:spChg chg="add mod">
          <ac:chgData name="kato yoko" userId="05faeffd7c2f10e3" providerId="LiveId" clId="{83255605-A0A5-4117-A3E8-F2C18447F3CF}" dt="2020-11-24T03:18:25.587" v="1451" actId="1076"/>
          <ac:spMkLst>
            <pc:docMk/>
            <pc:sldMk cId="1391922494" sldId="408"/>
            <ac:spMk id="26" creationId="{BB1621B3-320F-4713-A55F-7A8A6EE33C40}"/>
          </ac:spMkLst>
        </pc:spChg>
        <pc:spChg chg="add mod">
          <ac:chgData name="kato yoko" userId="05faeffd7c2f10e3" providerId="LiveId" clId="{83255605-A0A5-4117-A3E8-F2C18447F3CF}" dt="2020-11-24T03:18:28.211" v="1453" actId="1076"/>
          <ac:spMkLst>
            <pc:docMk/>
            <pc:sldMk cId="1391922494" sldId="408"/>
            <ac:spMk id="27" creationId="{16CEE778-B19D-4B94-B7D3-CDC574A8ECDF}"/>
          </ac:spMkLst>
        </pc:spChg>
        <pc:spChg chg="add mod">
          <ac:chgData name="kato yoko" userId="05faeffd7c2f10e3" providerId="LiveId" clId="{83255605-A0A5-4117-A3E8-F2C18447F3CF}" dt="2020-11-24T04:07:53.151" v="1457" actId="1076"/>
          <ac:spMkLst>
            <pc:docMk/>
            <pc:sldMk cId="1391922494" sldId="408"/>
            <ac:spMk id="28" creationId="{EDE21BFC-8DAC-4761-9F2E-2F058D37C4A8}"/>
          </ac:spMkLst>
        </pc:spChg>
        <pc:spChg chg="add mod">
          <ac:chgData name="kato yoko" userId="05faeffd7c2f10e3" providerId="LiveId" clId="{83255605-A0A5-4117-A3E8-F2C18447F3CF}" dt="2020-11-24T04:09:14.430" v="1498" actId="1076"/>
          <ac:spMkLst>
            <pc:docMk/>
            <pc:sldMk cId="1391922494" sldId="408"/>
            <ac:spMk id="29" creationId="{AECBD539-584E-4D9C-B3A0-519C56F31F71}"/>
          </ac:spMkLst>
        </pc:spChg>
        <pc:spChg chg="add mod">
          <ac:chgData name="kato yoko" userId="05faeffd7c2f10e3" providerId="LiveId" clId="{83255605-A0A5-4117-A3E8-F2C18447F3CF}" dt="2020-11-24T04:09:11.764" v="1497" actId="1076"/>
          <ac:spMkLst>
            <pc:docMk/>
            <pc:sldMk cId="1391922494" sldId="408"/>
            <ac:spMk id="30" creationId="{6153C013-473A-421A-92C0-414FECA50E41}"/>
          </ac:spMkLst>
        </pc:spChg>
        <pc:spChg chg="add mod">
          <ac:chgData name="kato yoko" userId="05faeffd7c2f10e3" providerId="LiveId" clId="{83255605-A0A5-4117-A3E8-F2C18447F3CF}" dt="2020-11-24T04:09:07.860" v="1496" actId="1076"/>
          <ac:spMkLst>
            <pc:docMk/>
            <pc:sldMk cId="1391922494" sldId="408"/>
            <ac:spMk id="31" creationId="{9E7C30AD-611A-4625-8337-3C5A48EF4738}"/>
          </ac:spMkLst>
        </pc:spChg>
        <pc:picChg chg="add mod">
          <ac:chgData name="kato yoko" userId="05faeffd7c2f10e3" providerId="LiveId" clId="{83255605-A0A5-4117-A3E8-F2C18447F3CF}" dt="2020-11-24T03:14:31.656" v="1411" actId="14100"/>
          <ac:picMkLst>
            <pc:docMk/>
            <pc:sldMk cId="1391922494" sldId="408"/>
            <ac:picMk id="5" creationId="{D6ABAB51-0B35-426B-A4FB-92B15CB8D835}"/>
          </ac:picMkLst>
        </pc:picChg>
        <pc:picChg chg="add mod">
          <ac:chgData name="kato yoko" userId="05faeffd7c2f10e3" providerId="LiveId" clId="{83255605-A0A5-4117-A3E8-F2C18447F3CF}" dt="2020-11-24T03:14:28.254" v="1410" actId="14100"/>
          <ac:picMkLst>
            <pc:docMk/>
            <pc:sldMk cId="1391922494" sldId="408"/>
            <ac:picMk id="6" creationId="{9C0D2117-33FE-414D-8655-1CE84C0C2574}"/>
          </ac:picMkLst>
        </pc:picChg>
        <pc:picChg chg="add mod">
          <ac:chgData name="kato yoko" userId="05faeffd7c2f10e3" providerId="LiveId" clId="{83255605-A0A5-4117-A3E8-F2C18447F3CF}" dt="2020-11-24T03:14:36.029" v="1413" actId="14100"/>
          <ac:picMkLst>
            <pc:docMk/>
            <pc:sldMk cId="1391922494" sldId="408"/>
            <ac:picMk id="7" creationId="{5C62702A-5C69-4203-99D1-5CDC81A11ABF}"/>
          </ac:picMkLst>
        </pc:picChg>
        <pc:picChg chg="add mod">
          <ac:chgData name="kato yoko" userId="05faeffd7c2f10e3" providerId="LiveId" clId="{83255605-A0A5-4117-A3E8-F2C18447F3CF}" dt="2020-11-24T03:14:47.319" v="1418" actId="14100"/>
          <ac:picMkLst>
            <pc:docMk/>
            <pc:sldMk cId="1391922494" sldId="408"/>
            <ac:picMk id="8" creationId="{284A2AB4-E7F8-4AB7-A3D4-CF15B6BDF963}"/>
          </ac:picMkLst>
        </pc:picChg>
        <pc:picChg chg="add mod">
          <ac:chgData name="kato yoko" userId="05faeffd7c2f10e3" providerId="LiveId" clId="{83255605-A0A5-4117-A3E8-F2C18447F3CF}" dt="2020-11-24T03:16:16.607" v="1428" actId="1076"/>
          <ac:picMkLst>
            <pc:docMk/>
            <pc:sldMk cId="1391922494" sldId="408"/>
            <ac:picMk id="9" creationId="{899A827E-9153-4669-B882-FA4974D61393}"/>
          </ac:picMkLst>
        </pc:picChg>
        <pc:picChg chg="add mod">
          <ac:chgData name="kato yoko" userId="05faeffd7c2f10e3" providerId="LiveId" clId="{83255605-A0A5-4117-A3E8-F2C18447F3CF}" dt="2020-11-24T03:13:49.604" v="1393" actId="1076"/>
          <ac:picMkLst>
            <pc:docMk/>
            <pc:sldMk cId="1391922494" sldId="408"/>
            <ac:picMk id="13" creationId="{C12CC085-FD9C-4072-867B-D5290A3602CF}"/>
          </ac:picMkLst>
        </pc:picChg>
        <pc:picChg chg="add mod">
          <ac:chgData name="kato yoko" userId="05faeffd7c2f10e3" providerId="LiveId" clId="{83255605-A0A5-4117-A3E8-F2C18447F3CF}" dt="2020-11-24T03:13:51.828" v="1395" actId="1076"/>
          <ac:picMkLst>
            <pc:docMk/>
            <pc:sldMk cId="1391922494" sldId="408"/>
            <ac:picMk id="14" creationId="{200BC398-72CC-492C-A950-0CC209AD4837}"/>
          </ac:picMkLst>
        </pc:picChg>
        <pc:picChg chg="add mod">
          <ac:chgData name="kato yoko" userId="05faeffd7c2f10e3" providerId="LiveId" clId="{83255605-A0A5-4117-A3E8-F2C18447F3CF}" dt="2020-11-24T03:14:00.761" v="1399" actId="1076"/>
          <ac:picMkLst>
            <pc:docMk/>
            <pc:sldMk cId="1391922494" sldId="408"/>
            <ac:picMk id="15" creationId="{797CF4B4-B0FA-47AB-9F54-263897922D00}"/>
          </ac:picMkLst>
        </pc:picChg>
        <pc:picChg chg="add mod">
          <ac:chgData name="kato yoko" userId="05faeffd7c2f10e3" providerId="LiveId" clId="{83255605-A0A5-4117-A3E8-F2C18447F3CF}" dt="2020-11-24T03:16:07.161" v="1423" actId="1076"/>
          <ac:picMkLst>
            <pc:docMk/>
            <pc:sldMk cId="1391922494" sldId="408"/>
            <ac:picMk id="17" creationId="{1A0B554E-1F54-46EE-A12F-54ED89CD125C}"/>
          </ac:picMkLst>
        </pc:picChg>
        <pc:picChg chg="add del mod">
          <ac:chgData name="kato yoko" userId="05faeffd7c2f10e3" providerId="LiveId" clId="{83255605-A0A5-4117-A3E8-F2C18447F3CF}" dt="2020-11-24T03:15:09.208" v="1421" actId="478"/>
          <ac:picMkLst>
            <pc:docMk/>
            <pc:sldMk cId="1391922494" sldId="408"/>
            <ac:picMk id="19" creationId="{A360E285-C826-40E1-86F7-C0D0A495EC4C}"/>
          </ac:picMkLst>
        </pc:picChg>
        <pc:picChg chg="add mod">
          <ac:chgData name="kato yoko" userId="05faeffd7c2f10e3" providerId="LiveId" clId="{83255605-A0A5-4117-A3E8-F2C18447F3CF}" dt="2020-11-24T03:17:47.064" v="1430" actId="688"/>
          <ac:picMkLst>
            <pc:docMk/>
            <pc:sldMk cId="1391922494" sldId="408"/>
            <ac:picMk id="20" creationId="{DED89B67-6D0F-42EA-A599-A38CA76BBC89}"/>
          </ac:picMkLst>
        </pc:picChg>
      </pc:sldChg>
    </pc:docChg>
  </pc:docChgLst>
  <pc:docChgLst>
    <pc:chgData name="kato yoko" userId="05faeffd7c2f10e3" providerId="LiveId" clId="{D2DC0804-A047-46C9-8EA4-D5B1A8A4CA20}"/>
    <pc:docChg chg="undo custSel addSld modSld sldOrd">
      <pc:chgData name="kato yoko" userId="05faeffd7c2f10e3" providerId="LiveId" clId="{D2DC0804-A047-46C9-8EA4-D5B1A8A4CA20}" dt="2020-09-21T07:22:06.179" v="5467" actId="1076"/>
      <pc:docMkLst>
        <pc:docMk/>
      </pc:docMkLst>
      <pc:sldChg chg="modSp mod">
        <pc:chgData name="kato yoko" userId="05faeffd7c2f10e3" providerId="LiveId" clId="{D2DC0804-A047-46C9-8EA4-D5B1A8A4CA20}" dt="2020-09-18T01:44:17.330" v="4"/>
        <pc:sldMkLst>
          <pc:docMk/>
          <pc:sldMk cId="4037785489" sldId="256"/>
        </pc:sldMkLst>
        <pc:spChg chg="mod">
          <ac:chgData name="kato yoko" userId="05faeffd7c2f10e3" providerId="LiveId" clId="{D2DC0804-A047-46C9-8EA4-D5B1A8A4CA20}" dt="2020-09-18T01:44:17.330" v="4"/>
          <ac:spMkLst>
            <pc:docMk/>
            <pc:sldMk cId="4037785489" sldId="256"/>
            <ac:spMk id="5" creationId="{1B05D99A-7804-4935-BBB4-0B6CB939E72E}"/>
          </ac:spMkLst>
        </pc:spChg>
      </pc:sldChg>
      <pc:sldChg chg="addSp delSp modSp mod">
        <pc:chgData name="kato yoko" userId="05faeffd7c2f10e3" providerId="LiveId" clId="{D2DC0804-A047-46C9-8EA4-D5B1A8A4CA20}" dt="2020-09-19T07:03:56.927" v="1046" actId="1076"/>
        <pc:sldMkLst>
          <pc:docMk/>
          <pc:sldMk cId="4242027763" sldId="257"/>
        </pc:sldMkLst>
        <pc:picChg chg="del">
          <ac:chgData name="kato yoko" userId="05faeffd7c2f10e3" providerId="LiveId" clId="{D2DC0804-A047-46C9-8EA4-D5B1A8A4CA20}" dt="2020-09-19T06:06:23.555" v="1032" actId="478"/>
          <ac:picMkLst>
            <pc:docMk/>
            <pc:sldMk cId="4242027763" sldId="257"/>
            <ac:picMk id="3" creationId="{3C47036E-E586-4A33-BA1B-938E3AD31AF2}"/>
          </ac:picMkLst>
        </pc:picChg>
        <pc:picChg chg="add mod modCrop">
          <ac:chgData name="kato yoko" userId="05faeffd7c2f10e3" providerId="LiveId" clId="{D2DC0804-A047-46C9-8EA4-D5B1A8A4CA20}" dt="2020-09-19T07:03:56.927" v="1046" actId="1076"/>
          <ac:picMkLst>
            <pc:docMk/>
            <pc:sldMk cId="4242027763" sldId="257"/>
            <ac:picMk id="4" creationId="{8F01EE2B-255E-4427-B3E2-E0985F73B409}"/>
          </ac:picMkLst>
        </pc:picChg>
      </pc:sldChg>
      <pc:sldChg chg="addSp modSp mod">
        <pc:chgData name="kato yoko" userId="05faeffd7c2f10e3" providerId="LiveId" clId="{D2DC0804-A047-46C9-8EA4-D5B1A8A4CA20}" dt="2020-09-19T07:56:52.725" v="1477" actId="1036"/>
        <pc:sldMkLst>
          <pc:docMk/>
          <pc:sldMk cId="3181910348" sldId="259"/>
        </pc:sldMkLst>
        <pc:spChg chg="mod">
          <ac:chgData name="kato yoko" userId="05faeffd7c2f10e3" providerId="LiveId" clId="{D2DC0804-A047-46C9-8EA4-D5B1A8A4CA20}" dt="2020-09-19T07:48:11.962" v="1368" actId="1076"/>
          <ac:spMkLst>
            <pc:docMk/>
            <pc:sldMk cId="3181910348" sldId="259"/>
            <ac:spMk id="2" creationId="{8D141150-93EC-4AD8-BB09-30D7788EF26D}"/>
          </ac:spMkLst>
        </pc:spChg>
        <pc:spChg chg="add mod">
          <ac:chgData name="kato yoko" userId="05faeffd7c2f10e3" providerId="LiveId" clId="{D2DC0804-A047-46C9-8EA4-D5B1A8A4CA20}" dt="2020-09-19T07:48:23.052" v="1378" actId="1036"/>
          <ac:spMkLst>
            <pc:docMk/>
            <pc:sldMk cId="3181910348" sldId="259"/>
            <ac:spMk id="3" creationId="{404207E8-45B3-4753-824B-F53B7348D76E}"/>
          </ac:spMkLst>
        </pc:spChg>
        <pc:spChg chg="mod">
          <ac:chgData name="kato yoko" userId="05faeffd7c2f10e3" providerId="LiveId" clId="{D2DC0804-A047-46C9-8EA4-D5B1A8A4CA20}" dt="2020-09-19T07:56:19.481" v="1458" actId="207"/>
          <ac:spMkLst>
            <pc:docMk/>
            <pc:sldMk cId="3181910348" sldId="259"/>
            <ac:spMk id="5" creationId="{3194D6DA-E724-45A5-8D18-AC8D6D96C697}"/>
          </ac:spMkLst>
        </pc:spChg>
        <pc:spChg chg="mod">
          <ac:chgData name="kato yoko" userId="05faeffd7c2f10e3" providerId="LiveId" clId="{D2DC0804-A047-46C9-8EA4-D5B1A8A4CA20}" dt="2020-09-19T07:56:23.293" v="1459" actId="207"/>
          <ac:spMkLst>
            <pc:docMk/>
            <pc:sldMk cId="3181910348" sldId="259"/>
            <ac:spMk id="11" creationId="{AACE5F58-7F71-426B-AA35-03A14E35FCB7}"/>
          </ac:spMkLst>
        </pc:spChg>
        <pc:spChg chg="mod">
          <ac:chgData name="kato yoko" userId="05faeffd7c2f10e3" providerId="LiveId" clId="{D2DC0804-A047-46C9-8EA4-D5B1A8A4CA20}" dt="2020-09-19T07:56:35.402" v="1461" actId="1036"/>
          <ac:spMkLst>
            <pc:docMk/>
            <pc:sldMk cId="3181910348" sldId="259"/>
            <ac:spMk id="15" creationId="{62894743-9DAB-4F0D-8364-379C2DDD711B}"/>
          </ac:spMkLst>
        </pc:spChg>
        <pc:spChg chg="mod">
          <ac:chgData name="kato yoko" userId="05faeffd7c2f10e3" providerId="LiveId" clId="{D2DC0804-A047-46C9-8EA4-D5B1A8A4CA20}" dt="2020-09-19T07:56:06.442" v="1445" actId="1035"/>
          <ac:spMkLst>
            <pc:docMk/>
            <pc:sldMk cId="3181910348" sldId="259"/>
            <ac:spMk id="17" creationId="{7E1DF29E-8815-49BA-B179-F50137D94D1A}"/>
          </ac:spMkLst>
        </pc:spChg>
        <pc:spChg chg="mod">
          <ac:chgData name="kato yoko" userId="05faeffd7c2f10e3" providerId="LiveId" clId="{D2DC0804-A047-46C9-8EA4-D5B1A8A4CA20}" dt="2020-09-19T07:56:52.725" v="1477" actId="1036"/>
          <ac:spMkLst>
            <pc:docMk/>
            <pc:sldMk cId="3181910348" sldId="259"/>
            <ac:spMk id="21" creationId="{1132CCD0-6C3B-4904-919C-56E2017CD5B9}"/>
          </ac:spMkLst>
        </pc:spChg>
        <pc:spChg chg="mod">
          <ac:chgData name="kato yoko" userId="05faeffd7c2f10e3" providerId="LiveId" clId="{D2DC0804-A047-46C9-8EA4-D5B1A8A4CA20}" dt="2020-09-19T07:48:05.968" v="1365" actId="1036"/>
          <ac:spMkLst>
            <pc:docMk/>
            <pc:sldMk cId="3181910348" sldId="259"/>
            <ac:spMk id="23" creationId="{F48327A5-861B-4710-8789-40661DB085FC}"/>
          </ac:spMkLst>
        </pc:spChg>
      </pc:sldChg>
      <pc:sldChg chg="addSp delSp modSp mod delAnim modAnim">
        <pc:chgData name="kato yoko" userId="05faeffd7c2f10e3" providerId="LiveId" clId="{D2DC0804-A047-46C9-8EA4-D5B1A8A4CA20}" dt="2020-09-19T12:23:32.463" v="1986"/>
        <pc:sldMkLst>
          <pc:docMk/>
          <pc:sldMk cId="544571285" sldId="262"/>
        </pc:sldMkLst>
        <pc:spChg chg="add del mod ord">
          <ac:chgData name="kato yoko" userId="05faeffd7c2f10e3" providerId="LiveId" clId="{D2DC0804-A047-46C9-8EA4-D5B1A8A4CA20}" dt="2020-09-19T02:20:36.238" v="210" actId="478"/>
          <ac:spMkLst>
            <pc:docMk/>
            <pc:sldMk cId="544571285" sldId="262"/>
            <ac:spMk id="7" creationId="{EEA89035-C9A6-4B3D-9BAA-E37A05388BC0}"/>
          </ac:spMkLst>
        </pc:spChg>
        <pc:spChg chg="add mod">
          <ac:chgData name="kato yoko" userId="05faeffd7c2f10e3" providerId="LiveId" clId="{D2DC0804-A047-46C9-8EA4-D5B1A8A4CA20}" dt="2020-09-19T02:15:48.580" v="205" actId="1076"/>
          <ac:spMkLst>
            <pc:docMk/>
            <pc:sldMk cId="544571285" sldId="262"/>
            <ac:spMk id="8" creationId="{451C65C0-AD1B-4E46-A292-C59D7AB27693}"/>
          </ac:spMkLst>
        </pc:spChg>
        <pc:spChg chg="add mod">
          <ac:chgData name="kato yoko" userId="05faeffd7c2f10e3" providerId="LiveId" clId="{D2DC0804-A047-46C9-8EA4-D5B1A8A4CA20}" dt="2020-09-19T02:15:48.580" v="205" actId="1076"/>
          <ac:spMkLst>
            <pc:docMk/>
            <pc:sldMk cId="544571285" sldId="262"/>
            <ac:spMk id="10" creationId="{E667800F-311C-471E-939F-31A726E4583A}"/>
          </ac:spMkLst>
        </pc:spChg>
        <pc:spChg chg="add del">
          <ac:chgData name="kato yoko" userId="05faeffd7c2f10e3" providerId="LiveId" clId="{D2DC0804-A047-46C9-8EA4-D5B1A8A4CA20}" dt="2020-09-18T02:20:06.555" v="140" actId="478"/>
          <ac:spMkLst>
            <pc:docMk/>
            <pc:sldMk cId="544571285" sldId="262"/>
            <ac:spMk id="12" creationId="{C567F487-6AE8-41C2-920A-6262583EBB7B}"/>
          </ac:spMkLst>
        </pc:spChg>
        <pc:spChg chg="add mod">
          <ac:chgData name="kato yoko" userId="05faeffd7c2f10e3" providerId="LiveId" clId="{D2DC0804-A047-46C9-8EA4-D5B1A8A4CA20}" dt="2020-09-19T02:15:48.580" v="205" actId="1076"/>
          <ac:spMkLst>
            <pc:docMk/>
            <pc:sldMk cId="544571285" sldId="262"/>
            <ac:spMk id="13" creationId="{A1C9DCCC-90D5-4D18-AFB2-2DFDB3C7D75F}"/>
          </ac:spMkLst>
        </pc:spChg>
        <pc:spChg chg="del">
          <ac:chgData name="kato yoko" userId="05faeffd7c2f10e3" providerId="LiveId" clId="{D2DC0804-A047-46C9-8EA4-D5B1A8A4CA20}" dt="2020-09-18T01:47:12.795" v="5" actId="478"/>
          <ac:spMkLst>
            <pc:docMk/>
            <pc:sldMk cId="544571285" sldId="262"/>
            <ac:spMk id="15" creationId="{63767889-5852-4D34-8CE7-E8645A5039CB}"/>
          </ac:spMkLst>
        </pc:spChg>
        <pc:spChg chg="del">
          <ac:chgData name="kato yoko" userId="05faeffd7c2f10e3" providerId="LiveId" clId="{D2DC0804-A047-46C9-8EA4-D5B1A8A4CA20}" dt="2020-09-18T01:47:12.795" v="5" actId="478"/>
          <ac:spMkLst>
            <pc:docMk/>
            <pc:sldMk cId="544571285" sldId="262"/>
            <ac:spMk id="16" creationId="{A502DAEB-F54C-4A8D-A611-39A981D2FE01}"/>
          </ac:spMkLst>
        </pc:spChg>
        <pc:spChg chg="del">
          <ac:chgData name="kato yoko" userId="05faeffd7c2f10e3" providerId="LiveId" clId="{D2DC0804-A047-46C9-8EA4-D5B1A8A4CA20}" dt="2020-09-18T01:47:12.795" v="5" actId="478"/>
          <ac:spMkLst>
            <pc:docMk/>
            <pc:sldMk cId="544571285" sldId="262"/>
            <ac:spMk id="17" creationId="{CC2075C4-51E6-413D-AF01-C509C5D1F493}"/>
          </ac:spMkLst>
        </pc:spChg>
        <pc:spChg chg="del">
          <ac:chgData name="kato yoko" userId="05faeffd7c2f10e3" providerId="LiveId" clId="{D2DC0804-A047-46C9-8EA4-D5B1A8A4CA20}" dt="2020-09-18T01:47:12.795" v="5" actId="478"/>
          <ac:spMkLst>
            <pc:docMk/>
            <pc:sldMk cId="544571285" sldId="262"/>
            <ac:spMk id="18" creationId="{0A331EFD-8BD3-4C4B-BAE4-311143881962}"/>
          </ac:spMkLst>
        </pc:spChg>
        <pc:spChg chg="add del mod">
          <ac:chgData name="kato yoko" userId="05faeffd7c2f10e3" providerId="LiveId" clId="{D2DC0804-A047-46C9-8EA4-D5B1A8A4CA20}" dt="2020-09-19T02:21:55.318" v="229" actId="478"/>
          <ac:spMkLst>
            <pc:docMk/>
            <pc:sldMk cId="544571285" sldId="262"/>
            <ac:spMk id="19" creationId="{F59E06FF-3894-4208-ACCC-27DDFB35C43B}"/>
          </ac:spMkLst>
        </pc:spChg>
        <pc:spChg chg="del">
          <ac:chgData name="kato yoko" userId="05faeffd7c2f10e3" providerId="LiveId" clId="{D2DC0804-A047-46C9-8EA4-D5B1A8A4CA20}" dt="2020-09-18T01:47:12.795" v="5" actId="478"/>
          <ac:spMkLst>
            <pc:docMk/>
            <pc:sldMk cId="544571285" sldId="262"/>
            <ac:spMk id="20" creationId="{5D9ED1F6-C875-4097-A144-95E56DBAD1E8}"/>
          </ac:spMkLst>
        </pc:spChg>
        <pc:spChg chg="del">
          <ac:chgData name="kato yoko" userId="05faeffd7c2f10e3" providerId="LiveId" clId="{D2DC0804-A047-46C9-8EA4-D5B1A8A4CA20}" dt="2020-09-18T01:47:12.795" v="5" actId="478"/>
          <ac:spMkLst>
            <pc:docMk/>
            <pc:sldMk cId="544571285" sldId="262"/>
            <ac:spMk id="21" creationId="{5E6DE9E2-DE1F-4D9D-8AE0-2927E09F7AEC}"/>
          </ac:spMkLst>
        </pc:spChg>
        <pc:spChg chg="add del mod">
          <ac:chgData name="kato yoko" userId="05faeffd7c2f10e3" providerId="LiveId" clId="{D2DC0804-A047-46C9-8EA4-D5B1A8A4CA20}" dt="2020-09-19T02:23:01.264" v="243" actId="478"/>
          <ac:spMkLst>
            <pc:docMk/>
            <pc:sldMk cId="544571285" sldId="262"/>
            <ac:spMk id="22" creationId="{37C32D97-4E54-4F46-AC53-CC6F06C10A74}"/>
          </ac:spMkLst>
        </pc:spChg>
        <pc:spChg chg="del">
          <ac:chgData name="kato yoko" userId="05faeffd7c2f10e3" providerId="LiveId" clId="{D2DC0804-A047-46C9-8EA4-D5B1A8A4CA20}" dt="2020-09-18T01:47:12.795" v="5" actId="478"/>
          <ac:spMkLst>
            <pc:docMk/>
            <pc:sldMk cId="544571285" sldId="262"/>
            <ac:spMk id="23" creationId="{82580C72-D355-4543-87E5-0DE2BA3AD3AE}"/>
          </ac:spMkLst>
        </pc:spChg>
        <pc:spChg chg="del">
          <ac:chgData name="kato yoko" userId="05faeffd7c2f10e3" providerId="LiveId" clId="{D2DC0804-A047-46C9-8EA4-D5B1A8A4CA20}" dt="2020-09-18T01:47:12.795" v="5" actId="478"/>
          <ac:spMkLst>
            <pc:docMk/>
            <pc:sldMk cId="544571285" sldId="262"/>
            <ac:spMk id="24" creationId="{4B8C9B98-4274-4EA3-A0C3-6137E26F8D77}"/>
          </ac:spMkLst>
        </pc:spChg>
        <pc:spChg chg="add del mod">
          <ac:chgData name="kato yoko" userId="05faeffd7c2f10e3" providerId="LiveId" clId="{D2DC0804-A047-46C9-8EA4-D5B1A8A4CA20}" dt="2020-09-19T02:24:25.036" v="263" actId="478"/>
          <ac:spMkLst>
            <pc:docMk/>
            <pc:sldMk cId="544571285" sldId="262"/>
            <ac:spMk id="25" creationId="{C806ABCE-4230-443A-BDB2-00DAC24923D0}"/>
          </ac:spMkLst>
        </pc:spChg>
        <pc:spChg chg="add del mod">
          <ac:chgData name="kato yoko" userId="05faeffd7c2f10e3" providerId="LiveId" clId="{D2DC0804-A047-46C9-8EA4-D5B1A8A4CA20}" dt="2020-09-19T02:22:55.610" v="240" actId="478"/>
          <ac:spMkLst>
            <pc:docMk/>
            <pc:sldMk cId="544571285" sldId="262"/>
            <ac:spMk id="26" creationId="{8462C7BE-23E2-4DCD-A056-E5E3CCE2CB21}"/>
          </ac:spMkLst>
        </pc:spChg>
        <pc:spChg chg="add del mod">
          <ac:chgData name="kato yoko" userId="05faeffd7c2f10e3" providerId="LiveId" clId="{D2DC0804-A047-46C9-8EA4-D5B1A8A4CA20}" dt="2020-09-19T02:24:22.414" v="262" actId="478"/>
          <ac:spMkLst>
            <pc:docMk/>
            <pc:sldMk cId="544571285" sldId="262"/>
            <ac:spMk id="27" creationId="{D162D956-CF8F-49D6-9EF2-9ED741B393E7}"/>
          </ac:spMkLst>
        </pc:spChg>
        <pc:spChg chg="add del mod">
          <ac:chgData name="kato yoko" userId="05faeffd7c2f10e3" providerId="LiveId" clId="{D2DC0804-A047-46C9-8EA4-D5B1A8A4CA20}" dt="2020-09-19T02:24:22.414" v="262" actId="478"/>
          <ac:spMkLst>
            <pc:docMk/>
            <pc:sldMk cId="544571285" sldId="262"/>
            <ac:spMk id="28" creationId="{877F7A15-BD52-4932-87B8-4CC0CB2C49A2}"/>
          </ac:spMkLst>
        </pc:spChg>
        <pc:spChg chg="add mod">
          <ac:chgData name="kato yoko" userId="05faeffd7c2f10e3" providerId="LiveId" clId="{D2DC0804-A047-46C9-8EA4-D5B1A8A4CA20}" dt="2020-09-19T02:25:19.308" v="270" actId="13822"/>
          <ac:spMkLst>
            <pc:docMk/>
            <pc:sldMk cId="544571285" sldId="262"/>
            <ac:spMk id="29" creationId="{D076EE72-A58F-459C-8361-A5109AB98164}"/>
          </ac:spMkLst>
        </pc:spChg>
        <pc:spChg chg="add del mod">
          <ac:chgData name="kato yoko" userId="05faeffd7c2f10e3" providerId="LiveId" clId="{D2DC0804-A047-46C9-8EA4-D5B1A8A4CA20}" dt="2020-09-19T02:23:03.347" v="244" actId="478"/>
          <ac:spMkLst>
            <pc:docMk/>
            <pc:sldMk cId="544571285" sldId="262"/>
            <ac:spMk id="49" creationId="{A27F020B-AAC5-4BA3-BD2E-EDF52309D2F3}"/>
          </ac:spMkLst>
        </pc:spChg>
        <pc:spChg chg="del">
          <ac:chgData name="kato yoko" userId="05faeffd7c2f10e3" providerId="LiveId" clId="{D2DC0804-A047-46C9-8EA4-D5B1A8A4CA20}" dt="2020-09-18T01:47:12.795" v="5" actId="478"/>
          <ac:spMkLst>
            <pc:docMk/>
            <pc:sldMk cId="544571285" sldId="262"/>
            <ac:spMk id="54" creationId="{F2204CEB-CA6C-434A-82D1-5BCD912018E0}"/>
          </ac:spMkLst>
        </pc:spChg>
        <pc:spChg chg="del">
          <ac:chgData name="kato yoko" userId="05faeffd7c2f10e3" providerId="LiveId" clId="{D2DC0804-A047-46C9-8EA4-D5B1A8A4CA20}" dt="2020-09-18T01:47:12.795" v="5" actId="478"/>
          <ac:spMkLst>
            <pc:docMk/>
            <pc:sldMk cId="544571285" sldId="262"/>
            <ac:spMk id="56" creationId="{A351E121-186E-42D1-A887-7C6072D8C779}"/>
          </ac:spMkLst>
        </pc:spChg>
        <pc:spChg chg="add del mod">
          <ac:chgData name="kato yoko" userId="05faeffd7c2f10e3" providerId="LiveId" clId="{D2DC0804-A047-46C9-8EA4-D5B1A8A4CA20}" dt="2020-09-19T02:22:53.359" v="239" actId="478"/>
          <ac:spMkLst>
            <pc:docMk/>
            <pc:sldMk cId="544571285" sldId="262"/>
            <ac:spMk id="57" creationId="{30259FDE-F4F5-4230-A86F-F89B0E25FAC0}"/>
          </ac:spMkLst>
        </pc:spChg>
        <pc:spChg chg="del">
          <ac:chgData name="kato yoko" userId="05faeffd7c2f10e3" providerId="LiveId" clId="{D2DC0804-A047-46C9-8EA4-D5B1A8A4CA20}" dt="2020-09-18T01:47:12.795" v="5" actId="478"/>
          <ac:spMkLst>
            <pc:docMk/>
            <pc:sldMk cId="544571285" sldId="262"/>
            <ac:spMk id="58" creationId="{33F79F4F-3FA1-4876-BE72-81FBFFA782E5}"/>
          </ac:spMkLst>
        </pc:spChg>
        <pc:spChg chg="add del mod">
          <ac:chgData name="kato yoko" userId="05faeffd7c2f10e3" providerId="LiveId" clId="{D2DC0804-A047-46C9-8EA4-D5B1A8A4CA20}" dt="2020-09-19T12:23:08.162" v="1985" actId="478"/>
          <ac:spMkLst>
            <pc:docMk/>
            <pc:sldMk cId="544571285" sldId="262"/>
            <ac:spMk id="65" creationId="{93ABDCF4-9425-4DB9-A2FA-B0A5270EC0A0}"/>
          </ac:spMkLst>
        </pc:spChg>
        <pc:spChg chg="add del mod">
          <ac:chgData name="kato yoko" userId="05faeffd7c2f10e3" providerId="LiveId" clId="{D2DC0804-A047-46C9-8EA4-D5B1A8A4CA20}" dt="2020-09-19T12:23:08.162" v="1985" actId="478"/>
          <ac:spMkLst>
            <pc:docMk/>
            <pc:sldMk cId="544571285" sldId="262"/>
            <ac:spMk id="67" creationId="{E02DC988-7928-4681-9945-F7C82A083185}"/>
          </ac:spMkLst>
        </pc:spChg>
        <pc:spChg chg="add del mod">
          <ac:chgData name="kato yoko" userId="05faeffd7c2f10e3" providerId="LiveId" clId="{D2DC0804-A047-46C9-8EA4-D5B1A8A4CA20}" dt="2020-09-19T12:23:08.162" v="1985" actId="478"/>
          <ac:spMkLst>
            <pc:docMk/>
            <pc:sldMk cId="544571285" sldId="262"/>
            <ac:spMk id="69" creationId="{DC9315DE-4E7C-4BC8-B5DB-FACC57E35692}"/>
          </ac:spMkLst>
        </pc:spChg>
        <pc:spChg chg="del">
          <ac:chgData name="kato yoko" userId="05faeffd7c2f10e3" providerId="LiveId" clId="{D2DC0804-A047-46C9-8EA4-D5B1A8A4CA20}" dt="2020-09-18T01:47:12.795" v="5" actId="478"/>
          <ac:spMkLst>
            <pc:docMk/>
            <pc:sldMk cId="544571285" sldId="262"/>
            <ac:spMk id="72" creationId="{FD0D3D14-71C0-48F9-9DDA-8695890DC46F}"/>
          </ac:spMkLst>
        </pc:spChg>
        <pc:spChg chg="del">
          <ac:chgData name="kato yoko" userId="05faeffd7c2f10e3" providerId="LiveId" clId="{D2DC0804-A047-46C9-8EA4-D5B1A8A4CA20}" dt="2020-09-18T01:47:12.795" v="5" actId="478"/>
          <ac:spMkLst>
            <pc:docMk/>
            <pc:sldMk cId="544571285" sldId="262"/>
            <ac:spMk id="74" creationId="{57B21FC7-A8E2-45F4-9E45-91E3E392A6CF}"/>
          </ac:spMkLst>
        </pc:spChg>
        <pc:spChg chg="del">
          <ac:chgData name="kato yoko" userId="05faeffd7c2f10e3" providerId="LiveId" clId="{D2DC0804-A047-46C9-8EA4-D5B1A8A4CA20}" dt="2020-09-18T01:47:12.795" v="5" actId="478"/>
          <ac:spMkLst>
            <pc:docMk/>
            <pc:sldMk cId="544571285" sldId="262"/>
            <ac:spMk id="76" creationId="{A6B65DA4-40D9-435C-ADB6-29DD937B99FD}"/>
          </ac:spMkLst>
        </pc:spChg>
        <pc:spChg chg="del">
          <ac:chgData name="kato yoko" userId="05faeffd7c2f10e3" providerId="LiveId" clId="{D2DC0804-A047-46C9-8EA4-D5B1A8A4CA20}" dt="2020-09-18T01:47:12.795" v="5" actId="478"/>
          <ac:spMkLst>
            <pc:docMk/>
            <pc:sldMk cId="544571285" sldId="262"/>
            <ac:spMk id="82" creationId="{38CE8342-0801-444C-9363-C533107C2CB3}"/>
          </ac:spMkLst>
        </pc:spChg>
        <pc:spChg chg="del">
          <ac:chgData name="kato yoko" userId="05faeffd7c2f10e3" providerId="LiveId" clId="{D2DC0804-A047-46C9-8EA4-D5B1A8A4CA20}" dt="2020-09-18T01:47:12.795" v="5" actId="478"/>
          <ac:spMkLst>
            <pc:docMk/>
            <pc:sldMk cId="544571285" sldId="262"/>
            <ac:spMk id="84" creationId="{F0EEE595-4895-4795-BF7D-73F2A0AC3C5B}"/>
          </ac:spMkLst>
        </pc:spChg>
        <pc:spChg chg="del">
          <ac:chgData name="kato yoko" userId="05faeffd7c2f10e3" providerId="LiveId" clId="{D2DC0804-A047-46C9-8EA4-D5B1A8A4CA20}" dt="2020-09-18T01:47:12.795" v="5" actId="478"/>
          <ac:spMkLst>
            <pc:docMk/>
            <pc:sldMk cId="544571285" sldId="262"/>
            <ac:spMk id="86" creationId="{5C191A5A-1EF1-4663-873B-F3697FA5412D}"/>
          </ac:spMkLst>
        </pc:spChg>
        <pc:spChg chg="del">
          <ac:chgData name="kato yoko" userId="05faeffd7c2f10e3" providerId="LiveId" clId="{D2DC0804-A047-46C9-8EA4-D5B1A8A4CA20}" dt="2020-09-18T01:47:12.795" v="5" actId="478"/>
          <ac:spMkLst>
            <pc:docMk/>
            <pc:sldMk cId="544571285" sldId="262"/>
            <ac:spMk id="92" creationId="{F8A9E0AB-D374-40FA-8B06-40542CE2B4DA}"/>
          </ac:spMkLst>
        </pc:spChg>
        <pc:spChg chg="del">
          <ac:chgData name="kato yoko" userId="05faeffd7c2f10e3" providerId="LiveId" clId="{D2DC0804-A047-46C9-8EA4-D5B1A8A4CA20}" dt="2020-09-18T01:47:12.795" v="5" actId="478"/>
          <ac:spMkLst>
            <pc:docMk/>
            <pc:sldMk cId="544571285" sldId="262"/>
            <ac:spMk id="94" creationId="{E4D53344-9904-4EA9-A0FC-98C79470BE24}"/>
          </ac:spMkLst>
        </pc:spChg>
        <pc:spChg chg="del">
          <ac:chgData name="kato yoko" userId="05faeffd7c2f10e3" providerId="LiveId" clId="{D2DC0804-A047-46C9-8EA4-D5B1A8A4CA20}" dt="2020-09-18T01:47:12.795" v="5" actId="478"/>
          <ac:spMkLst>
            <pc:docMk/>
            <pc:sldMk cId="544571285" sldId="262"/>
            <ac:spMk id="96" creationId="{68D308DC-A76A-4E18-88A9-2F4348B3D90F}"/>
          </ac:spMkLst>
        </pc:spChg>
        <pc:picChg chg="add mod">
          <ac:chgData name="kato yoko" userId="05faeffd7c2f10e3" providerId="LiveId" clId="{D2DC0804-A047-46C9-8EA4-D5B1A8A4CA20}" dt="2020-09-19T03:27:53.744" v="329" actId="1076"/>
          <ac:picMkLst>
            <pc:docMk/>
            <pc:sldMk cId="544571285" sldId="262"/>
            <ac:picMk id="3" creationId="{5D20461C-B3FE-4A10-81EC-12EE0B47B98B}"/>
          </ac:picMkLst>
        </pc:picChg>
        <pc:picChg chg="add mod">
          <ac:chgData name="kato yoko" userId="05faeffd7c2f10e3" providerId="LiveId" clId="{D2DC0804-A047-46C9-8EA4-D5B1A8A4CA20}" dt="2020-09-19T02:22:51.875" v="238" actId="1076"/>
          <ac:picMkLst>
            <pc:docMk/>
            <pc:sldMk cId="544571285" sldId="262"/>
            <ac:picMk id="5" creationId="{919AB4F4-3391-4374-92F6-26E26D35FFB6}"/>
          </ac:picMkLst>
        </pc:picChg>
        <pc:picChg chg="del">
          <ac:chgData name="kato yoko" userId="05faeffd7c2f10e3" providerId="LiveId" clId="{D2DC0804-A047-46C9-8EA4-D5B1A8A4CA20}" dt="2020-09-18T01:47:12.795" v="5" actId="478"/>
          <ac:picMkLst>
            <pc:docMk/>
            <pc:sldMk cId="544571285" sldId="262"/>
            <ac:picMk id="6" creationId="{6472BD38-BDAA-4B3A-AC76-33E2CDE65E06}"/>
          </ac:picMkLst>
        </pc:picChg>
        <pc:picChg chg="del">
          <ac:chgData name="kato yoko" userId="05faeffd7c2f10e3" providerId="LiveId" clId="{D2DC0804-A047-46C9-8EA4-D5B1A8A4CA20}" dt="2020-09-18T01:47:12.795" v="5" actId="478"/>
          <ac:picMkLst>
            <pc:docMk/>
            <pc:sldMk cId="544571285" sldId="262"/>
            <ac:picMk id="9" creationId="{5D12B544-85B4-4C45-8B62-9CD113F2977F}"/>
          </ac:picMkLst>
        </pc:picChg>
        <pc:picChg chg="del">
          <ac:chgData name="kato yoko" userId="05faeffd7c2f10e3" providerId="LiveId" clId="{D2DC0804-A047-46C9-8EA4-D5B1A8A4CA20}" dt="2020-09-18T01:47:12.795" v="5" actId="478"/>
          <ac:picMkLst>
            <pc:docMk/>
            <pc:sldMk cId="544571285" sldId="262"/>
            <ac:picMk id="11" creationId="{243C627F-37AB-4662-98F4-69CAD3D35845}"/>
          </ac:picMkLst>
        </pc:picChg>
        <pc:picChg chg="del">
          <ac:chgData name="kato yoko" userId="05faeffd7c2f10e3" providerId="LiveId" clId="{D2DC0804-A047-46C9-8EA4-D5B1A8A4CA20}" dt="2020-09-18T01:47:12.795" v="5" actId="478"/>
          <ac:picMkLst>
            <pc:docMk/>
            <pc:sldMk cId="544571285" sldId="262"/>
            <ac:picMk id="14" creationId="{06BB7BCD-8A3E-4BAB-9EBE-0B281D8812A3}"/>
          </ac:picMkLst>
        </pc:picChg>
        <pc:picChg chg="add del mod">
          <ac:chgData name="kato yoko" userId="05faeffd7c2f10e3" providerId="LiveId" clId="{D2DC0804-A047-46C9-8EA4-D5B1A8A4CA20}" dt="2020-09-19T08:15:41.449" v="1497" actId="478"/>
          <ac:picMkLst>
            <pc:docMk/>
            <pc:sldMk cId="544571285" sldId="262"/>
            <ac:picMk id="31" creationId="{546E4546-F67A-4019-ADEC-9DF112C3E1D0}"/>
          </ac:picMkLst>
        </pc:picChg>
        <pc:picChg chg="del">
          <ac:chgData name="kato yoko" userId="05faeffd7c2f10e3" providerId="LiveId" clId="{D2DC0804-A047-46C9-8EA4-D5B1A8A4CA20}" dt="2020-09-18T01:47:12.795" v="5" actId="478"/>
          <ac:picMkLst>
            <pc:docMk/>
            <pc:sldMk cId="544571285" sldId="262"/>
            <ac:picMk id="47" creationId="{B608218C-492B-44D2-BA41-B1DF17D00CFB}"/>
          </ac:picMkLst>
        </pc:picChg>
        <pc:picChg chg="del">
          <ac:chgData name="kato yoko" userId="05faeffd7c2f10e3" providerId="LiveId" clId="{D2DC0804-A047-46C9-8EA4-D5B1A8A4CA20}" dt="2020-09-18T01:47:12.795" v="5" actId="478"/>
          <ac:picMkLst>
            <pc:docMk/>
            <pc:sldMk cId="544571285" sldId="262"/>
            <ac:picMk id="50" creationId="{3F56DBEF-2F4C-401C-A490-5078C593CF01}"/>
          </ac:picMkLst>
        </pc:picChg>
        <pc:picChg chg="del">
          <ac:chgData name="kato yoko" userId="05faeffd7c2f10e3" providerId="LiveId" clId="{D2DC0804-A047-46C9-8EA4-D5B1A8A4CA20}" dt="2020-09-18T01:47:12.795" v="5" actId="478"/>
          <ac:picMkLst>
            <pc:docMk/>
            <pc:sldMk cId="544571285" sldId="262"/>
            <ac:picMk id="52" creationId="{E5C34796-95B8-494E-A17D-78D3ABC1920D}"/>
          </ac:picMkLst>
        </pc:picChg>
        <pc:picChg chg="del">
          <ac:chgData name="kato yoko" userId="05faeffd7c2f10e3" providerId="LiveId" clId="{D2DC0804-A047-46C9-8EA4-D5B1A8A4CA20}" dt="2020-09-18T01:47:12.795" v="5" actId="478"/>
          <ac:picMkLst>
            <pc:docMk/>
            <pc:sldMk cId="544571285" sldId="262"/>
            <ac:picMk id="62" creationId="{669314B0-7593-44FC-BC22-D3BC6078DBEB}"/>
          </ac:picMkLst>
        </pc:picChg>
        <pc:picChg chg="del">
          <ac:chgData name="kato yoko" userId="05faeffd7c2f10e3" providerId="LiveId" clId="{D2DC0804-A047-46C9-8EA4-D5B1A8A4CA20}" dt="2020-09-18T01:47:12.795" v="5" actId="478"/>
          <ac:picMkLst>
            <pc:docMk/>
            <pc:sldMk cId="544571285" sldId="262"/>
            <ac:picMk id="64" creationId="{43BFB35E-967D-410C-8736-3C957C70CD88}"/>
          </ac:picMkLst>
        </pc:picChg>
        <pc:picChg chg="del">
          <ac:chgData name="kato yoko" userId="05faeffd7c2f10e3" providerId="LiveId" clId="{D2DC0804-A047-46C9-8EA4-D5B1A8A4CA20}" dt="2020-09-18T01:47:12.795" v="5" actId="478"/>
          <ac:picMkLst>
            <pc:docMk/>
            <pc:sldMk cId="544571285" sldId="262"/>
            <ac:picMk id="66" creationId="{3A9F27D1-3C82-41C0-9A9D-479CE4AD905F}"/>
          </ac:picMkLst>
        </pc:picChg>
        <pc:picChg chg="del">
          <ac:chgData name="kato yoko" userId="05faeffd7c2f10e3" providerId="LiveId" clId="{D2DC0804-A047-46C9-8EA4-D5B1A8A4CA20}" dt="2020-09-18T01:47:12.795" v="5" actId="478"/>
          <ac:picMkLst>
            <pc:docMk/>
            <pc:sldMk cId="544571285" sldId="262"/>
            <ac:picMk id="68" creationId="{873C3639-BF2F-4997-8445-7B166D480D11}"/>
          </ac:picMkLst>
        </pc:picChg>
        <pc:picChg chg="del">
          <ac:chgData name="kato yoko" userId="05faeffd7c2f10e3" providerId="LiveId" clId="{D2DC0804-A047-46C9-8EA4-D5B1A8A4CA20}" dt="2020-09-18T01:47:12.795" v="5" actId="478"/>
          <ac:picMkLst>
            <pc:docMk/>
            <pc:sldMk cId="544571285" sldId="262"/>
            <ac:picMk id="70" creationId="{09B3C778-3639-4B84-BB58-751EC9667495}"/>
          </ac:picMkLst>
        </pc:picChg>
        <pc:picChg chg="add del mod">
          <ac:chgData name="kato yoko" userId="05faeffd7c2f10e3" providerId="LiveId" clId="{D2DC0804-A047-46C9-8EA4-D5B1A8A4CA20}" dt="2020-09-19T03:27:50.666" v="328" actId="478"/>
          <ac:picMkLst>
            <pc:docMk/>
            <pc:sldMk cId="544571285" sldId="262"/>
            <ac:picMk id="71" creationId="{7C0008D6-DE81-40C5-BFEC-1A6B08393A7A}"/>
          </ac:picMkLst>
        </pc:picChg>
        <pc:picChg chg="del">
          <ac:chgData name="kato yoko" userId="05faeffd7c2f10e3" providerId="LiveId" clId="{D2DC0804-A047-46C9-8EA4-D5B1A8A4CA20}" dt="2020-09-18T01:47:12.795" v="5" actId="478"/>
          <ac:picMkLst>
            <pc:docMk/>
            <pc:sldMk cId="544571285" sldId="262"/>
            <ac:picMk id="78" creationId="{EC1A37FE-6825-470A-875B-41900180E65B}"/>
          </ac:picMkLst>
        </pc:picChg>
        <pc:picChg chg="del">
          <ac:chgData name="kato yoko" userId="05faeffd7c2f10e3" providerId="LiveId" clId="{D2DC0804-A047-46C9-8EA4-D5B1A8A4CA20}" dt="2020-09-18T01:47:12.795" v="5" actId="478"/>
          <ac:picMkLst>
            <pc:docMk/>
            <pc:sldMk cId="544571285" sldId="262"/>
            <ac:picMk id="80" creationId="{08A0489E-189C-4022-A23A-6E96DCED1251}"/>
          </ac:picMkLst>
        </pc:picChg>
        <pc:picChg chg="del">
          <ac:chgData name="kato yoko" userId="05faeffd7c2f10e3" providerId="LiveId" clId="{D2DC0804-A047-46C9-8EA4-D5B1A8A4CA20}" dt="2020-09-18T01:47:12.795" v="5" actId="478"/>
          <ac:picMkLst>
            <pc:docMk/>
            <pc:sldMk cId="544571285" sldId="262"/>
            <ac:picMk id="88" creationId="{A4CA29EF-8CAB-4202-84B7-34667FA1A2E8}"/>
          </ac:picMkLst>
        </pc:picChg>
        <pc:picChg chg="del">
          <ac:chgData name="kato yoko" userId="05faeffd7c2f10e3" providerId="LiveId" clId="{D2DC0804-A047-46C9-8EA4-D5B1A8A4CA20}" dt="2020-09-18T01:47:12.795" v="5" actId="478"/>
          <ac:picMkLst>
            <pc:docMk/>
            <pc:sldMk cId="544571285" sldId="262"/>
            <ac:picMk id="90" creationId="{BD276819-79EA-4546-A824-A6551DD18927}"/>
          </ac:picMkLst>
        </pc:picChg>
      </pc:sldChg>
      <pc:sldChg chg="addSp delSp modSp mod delAnim modAnim">
        <pc:chgData name="kato yoko" userId="05faeffd7c2f10e3" providerId="LiveId" clId="{D2DC0804-A047-46C9-8EA4-D5B1A8A4CA20}" dt="2020-09-19T12:01:08.911" v="1811" actId="1076"/>
        <pc:sldMkLst>
          <pc:docMk/>
          <pc:sldMk cId="3884977066" sldId="263"/>
        </pc:sldMkLst>
        <pc:spChg chg="del">
          <ac:chgData name="kato yoko" userId="05faeffd7c2f10e3" providerId="LiveId" clId="{D2DC0804-A047-46C9-8EA4-D5B1A8A4CA20}" dt="2020-09-19T07:57:06.957" v="1478" actId="478"/>
          <ac:spMkLst>
            <pc:docMk/>
            <pc:sldMk cId="3884977066" sldId="263"/>
            <ac:spMk id="6" creationId="{11F33698-048D-4165-B30D-C1128F9E067E}"/>
          </ac:spMkLst>
        </pc:spChg>
        <pc:spChg chg="del">
          <ac:chgData name="kato yoko" userId="05faeffd7c2f10e3" providerId="LiveId" clId="{D2DC0804-A047-46C9-8EA4-D5B1A8A4CA20}" dt="2020-09-19T07:57:06.957" v="1478" actId="478"/>
          <ac:spMkLst>
            <pc:docMk/>
            <pc:sldMk cId="3884977066" sldId="263"/>
            <ac:spMk id="11" creationId="{71227683-5A2B-4583-8FD8-A074060A843A}"/>
          </ac:spMkLst>
        </pc:spChg>
        <pc:spChg chg="del">
          <ac:chgData name="kato yoko" userId="05faeffd7c2f10e3" providerId="LiveId" clId="{D2DC0804-A047-46C9-8EA4-D5B1A8A4CA20}" dt="2020-09-19T07:57:06.957" v="1478" actId="478"/>
          <ac:spMkLst>
            <pc:docMk/>
            <pc:sldMk cId="3884977066" sldId="263"/>
            <ac:spMk id="18" creationId="{BE8765A0-6206-4D45-8B3F-EB5FDF45323A}"/>
          </ac:spMkLst>
        </pc:spChg>
        <pc:spChg chg="add mod">
          <ac:chgData name="kato yoko" userId="05faeffd7c2f10e3" providerId="LiveId" clId="{D2DC0804-A047-46C9-8EA4-D5B1A8A4CA20}" dt="2020-09-19T08:20:23.387" v="1606" actId="1036"/>
          <ac:spMkLst>
            <pc:docMk/>
            <pc:sldMk cId="3884977066" sldId="263"/>
            <ac:spMk id="19" creationId="{C3130541-EA07-40EA-90D9-461AE0E98E2F}"/>
          </ac:spMkLst>
        </pc:spChg>
        <pc:spChg chg="add mod">
          <ac:chgData name="kato yoko" userId="05faeffd7c2f10e3" providerId="LiveId" clId="{D2DC0804-A047-46C9-8EA4-D5B1A8A4CA20}" dt="2020-09-19T08:20:23.387" v="1606" actId="1036"/>
          <ac:spMkLst>
            <pc:docMk/>
            <pc:sldMk cId="3884977066" sldId="263"/>
            <ac:spMk id="20" creationId="{10AF933A-7571-42D6-A484-4ED3C8E85A3A}"/>
          </ac:spMkLst>
        </pc:spChg>
        <pc:spChg chg="del">
          <ac:chgData name="kato yoko" userId="05faeffd7c2f10e3" providerId="LiveId" clId="{D2DC0804-A047-46C9-8EA4-D5B1A8A4CA20}" dt="2020-09-19T07:57:06.957" v="1478" actId="478"/>
          <ac:spMkLst>
            <pc:docMk/>
            <pc:sldMk cId="3884977066" sldId="263"/>
            <ac:spMk id="21" creationId="{3D085EB1-49B1-4754-A837-7B0181C953FC}"/>
          </ac:spMkLst>
        </pc:spChg>
        <pc:spChg chg="del">
          <ac:chgData name="kato yoko" userId="05faeffd7c2f10e3" providerId="LiveId" clId="{D2DC0804-A047-46C9-8EA4-D5B1A8A4CA20}" dt="2020-09-19T07:57:06.957" v="1478" actId="478"/>
          <ac:spMkLst>
            <pc:docMk/>
            <pc:sldMk cId="3884977066" sldId="263"/>
            <ac:spMk id="22" creationId="{37DF0497-9F9E-4994-928B-6BAD8134E315}"/>
          </ac:spMkLst>
        </pc:spChg>
        <pc:spChg chg="del">
          <ac:chgData name="kato yoko" userId="05faeffd7c2f10e3" providerId="LiveId" clId="{D2DC0804-A047-46C9-8EA4-D5B1A8A4CA20}" dt="2020-09-19T07:57:06.957" v="1478" actId="478"/>
          <ac:spMkLst>
            <pc:docMk/>
            <pc:sldMk cId="3884977066" sldId="263"/>
            <ac:spMk id="23" creationId="{4AB8FBA5-AE96-494F-A12B-66E5CBB36603}"/>
          </ac:spMkLst>
        </pc:spChg>
        <pc:spChg chg="del">
          <ac:chgData name="kato yoko" userId="05faeffd7c2f10e3" providerId="LiveId" clId="{D2DC0804-A047-46C9-8EA4-D5B1A8A4CA20}" dt="2020-09-19T07:57:06.957" v="1478" actId="478"/>
          <ac:spMkLst>
            <pc:docMk/>
            <pc:sldMk cId="3884977066" sldId="263"/>
            <ac:spMk id="24" creationId="{999117E1-7576-4829-9010-B9A9412EE99A}"/>
          </ac:spMkLst>
        </pc:spChg>
        <pc:spChg chg="del">
          <ac:chgData name="kato yoko" userId="05faeffd7c2f10e3" providerId="LiveId" clId="{D2DC0804-A047-46C9-8EA4-D5B1A8A4CA20}" dt="2020-09-19T07:57:06.957" v="1478" actId="478"/>
          <ac:spMkLst>
            <pc:docMk/>
            <pc:sldMk cId="3884977066" sldId="263"/>
            <ac:spMk id="25" creationId="{9EFD5A25-DA1A-428F-B363-D36C596CAE73}"/>
          </ac:spMkLst>
        </pc:spChg>
        <pc:spChg chg="del">
          <ac:chgData name="kato yoko" userId="05faeffd7c2f10e3" providerId="LiveId" clId="{D2DC0804-A047-46C9-8EA4-D5B1A8A4CA20}" dt="2020-09-19T07:57:06.957" v="1478" actId="478"/>
          <ac:spMkLst>
            <pc:docMk/>
            <pc:sldMk cId="3884977066" sldId="263"/>
            <ac:spMk id="26" creationId="{D8F23019-F3E0-46C2-B243-471B1196ADC9}"/>
          </ac:spMkLst>
        </pc:spChg>
        <pc:spChg chg="add mod">
          <ac:chgData name="kato yoko" userId="05faeffd7c2f10e3" providerId="LiveId" clId="{D2DC0804-A047-46C9-8EA4-D5B1A8A4CA20}" dt="2020-09-19T08:33:11.861" v="1647" actId="1076"/>
          <ac:spMkLst>
            <pc:docMk/>
            <pc:sldMk cId="3884977066" sldId="263"/>
            <ac:spMk id="27" creationId="{84BE06E2-6F15-45C5-B853-4DD8BEA737CA}"/>
          </ac:spMkLst>
        </pc:spChg>
        <pc:spChg chg="del">
          <ac:chgData name="kato yoko" userId="05faeffd7c2f10e3" providerId="LiveId" clId="{D2DC0804-A047-46C9-8EA4-D5B1A8A4CA20}" dt="2020-09-19T07:57:06.957" v="1478" actId="478"/>
          <ac:spMkLst>
            <pc:docMk/>
            <pc:sldMk cId="3884977066" sldId="263"/>
            <ac:spMk id="28" creationId="{67FA4743-646B-4656-BDCB-AA7D5BC641A1}"/>
          </ac:spMkLst>
        </pc:spChg>
        <pc:spChg chg="del">
          <ac:chgData name="kato yoko" userId="05faeffd7c2f10e3" providerId="LiveId" clId="{D2DC0804-A047-46C9-8EA4-D5B1A8A4CA20}" dt="2020-09-19T07:57:06.957" v="1478" actId="478"/>
          <ac:spMkLst>
            <pc:docMk/>
            <pc:sldMk cId="3884977066" sldId="263"/>
            <ac:spMk id="29" creationId="{C11A1628-9C92-4EAB-8A64-CA2FC6C03385}"/>
          </ac:spMkLst>
        </pc:spChg>
        <pc:spChg chg="add mod">
          <ac:chgData name="kato yoko" userId="05faeffd7c2f10e3" providerId="LiveId" clId="{D2DC0804-A047-46C9-8EA4-D5B1A8A4CA20}" dt="2020-09-19T08:53:06.417" v="1706" actId="1035"/>
          <ac:spMkLst>
            <pc:docMk/>
            <pc:sldMk cId="3884977066" sldId="263"/>
            <ac:spMk id="30" creationId="{9216AFD4-1191-46F0-A363-01D91F9BE885}"/>
          </ac:spMkLst>
        </pc:spChg>
        <pc:spChg chg="del">
          <ac:chgData name="kato yoko" userId="05faeffd7c2f10e3" providerId="LiveId" clId="{D2DC0804-A047-46C9-8EA4-D5B1A8A4CA20}" dt="2020-09-19T07:57:06.957" v="1478" actId="478"/>
          <ac:spMkLst>
            <pc:docMk/>
            <pc:sldMk cId="3884977066" sldId="263"/>
            <ac:spMk id="31" creationId="{4757E311-B928-44A3-8B1D-11AF7E9683BF}"/>
          </ac:spMkLst>
        </pc:spChg>
        <pc:spChg chg="add mod">
          <ac:chgData name="kato yoko" userId="05faeffd7c2f10e3" providerId="LiveId" clId="{D2DC0804-A047-46C9-8EA4-D5B1A8A4CA20}" dt="2020-09-19T08:33:52.712" v="1695" actId="1037"/>
          <ac:spMkLst>
            <pc:docMk/>
            <pc:sldMk cId="3884977066" sldId="263"/>
            <ac:spMk id="32" creationId="{4203FD2A-A146-448E-8E0E-3B280B868DE2}"/>
          </ac:spMkLst>
        </pc:spChg>
        <pc:spChg chg="add mod">
          <ac:chgData name="kato yoko" userId="05faeffd7c2f10e3" providerId="LiveId" clId="{D2DC0804-A047-46C9-8EA4-D5B1A8A4CA20}" dt="2020-09-19T08:53:19.296" v="1715" actId="1036"/>
          <ac:spMkLst>
            <pc:docMk/>
            <pc:sldMk cId="3884977066" sldId="263"/>
            <ac:spMk id="34" creationId="{D8D8E5FD-982E-4EC4-9FBF-198533691B13}"/>
          </ac:spMkLst>
        </pc:spChg>
        <pc:spChg chg="add mod">
          <ac:chgData name="kato yoko" userId="05faeffd7c2f10e3" providerId="LiveId" clId="{D2DC0804-A047-46C9-8EA4-D5B1A8A4CA20}" dt="2020-09-19T11:55:18.330" v="1786" actId="1076"/>
          <ac:spMkLst>
            <pc:docMk/>
            <pc:sldMk cId="3884977066" sldId="263"/>
            <ac:spMk id="39" creationId="{43668FC5-17A9-4FD7-BA53-1862B06CBBDE}"/>
          </ac:spMkLst>
        </pc:spChg>
        <pc:spChg chg="add mod">
          <ac:chgData name="kato yoko" userId="05faeffd7c2f10e3" providerId="LiveId" clId="{D2DC0804-A047-46C9-8EA4-D5B1A8A4CA20}" dt="2020-09-19T11:55:18.330" v="1786" actId="1076"/>
          <ac:spMkLst>
            <pc:docMk/>
            <pc:sldMk cId="3884977066" sldId="263"/>
            <ac:spMk id="40" creationId="{F1E96053-F138-49A7-B1F0-2B50279852D8}"/>
          </ac:spMkLst>
        </pc:spChg>
        <pc:spChg chg="add mod">
          <ac:chgData name="kato yoko" userId="05faeffd7c2f10e3" providerId="LiveId" clId="{D2DC0804-A047-46C9-8EA4-D5B1A8A4CA20}" dt="2020-09-19T11:55:18.330" v="1786" actId="1076"/>
          <ac:spMkLst>
            <pc:docMk/>
            <pc:sldMk cId="3884977066" sldId="263"/>
            <ac:spMk id="42" creationId="{C133E378-8901-4E9C-B99B-B07F6FEE6B8A}"/>
          </ac:spMkLst>
        </pc:spChg>
        <pc:spChg chg="add mod">
          <ac:chgData name="kato yoko" userId="05faeffd7c2f10e3" providerId="LiveId" clId="{D2DC0804-A047-46C9-8EA4-D5B1A8A4CA20}" dt="2020-09-19T11:56:03.240" v="1790" actId="14100"/>
          <ac:spMkLst>
            <pc:docMk/>
            <pc:sldMk cId="3884977066" sldId="263"/>
            <ac:spMk id="48" creationId="{E8AFEAF2-F865-4966-90AB-419FF51C5DEA}"/>
          </ac:spMkLst>
        </pc:spChg>
        <pc:spChg chg="del">
          <ac:chgData name="kato yoko" userId="05faeffd7c2f10e3" providerId="LiveId" clId="{D2DC0804-A047-46C9-8EA4-D5B1A8A4CA20}" dt="2020-09-19T07:57:06.957" v="1478" actId="478"/>
          <ac:spMkLst>
            <pc:docMk/>
            <pc:sldMk cId="3884977066" sldId="263"/>
            <ac:spMk id="49" creationId="{28BFD4A7-67E1-4205-9B20-A62C57DC3B61}"/>
          </ac:spMkLst>
        </pc:spChg>
        <pc:spChg chg="del">
          <ac:chgData name="kato yoko" userId="05faeffd7c2f10e3" providerId="LiveId" clId="{D2DC0804-A047-46C9-8EA4-D5B1A8A4CA20}" dt="2020-09-19T07:57:06.957" v="1478" actId="478"/>
          <ac:spMkLst>
            <pc:docMk/>
            <pc:sldMk cId="3884977066" sldId="263"/>
            <ac:spMk id="50" creationId="{97997E9B-CC4D-4EAA-A724-4C23F4A4DF12}"/>
          </ac:spMkLst>
        </pc:spChg>
        <pc:spChg chg="del">
          <ac:chgData name="kato yoko" userId="05faeffd7c2f10e3" providerId="LiveId" clId="{D2DC0804-A047-46C9-8EA4-D5B1A8A4CA20}" dt="2020-09-19T07:57:06.957" v="1478" actId="478"/>
          <ac:spMkLst>
            <pc:docMk/>
            <pc:sldMk cId="3884977066" sldId="263"/>
            <ac:spMk id="51" creationId="{56A75A2F-419D-4E22-AFEC-9383D1242933}"/>
          </ac:spMkLst>
        </pc:spChg>
        <pc:spChg chg="add mod">
          <ac:chgData name="kato yoko" userId="05faeffd7c2f10e3" providerId="LiveId" clId="{D2DC0804-A047-46C9-8EA4-D5B1A8A4CA20}" dt="2020-09-19T12:01:08.911" v="1811" actId="1076"/>
          <ac:spMkLst>
            <pc:docMk/>
            <pc:sldMk cId="3884977066" sldId="263"/>
            <ac:spMk id="52" creationId="{A3D56024-611C-4E2F-8B27-25A2F0CC896B}"/>
          </ac:spMkLst>
        </pc:spChg>
        <pc:spChg chg="del">
          <ac:chgData name="kato yoko" userId="05faeffd7c2f10e3" providerId="LiveId" clId="{D2DC0804-A047-46C9-8EA4-D5B1A8A4CA20}" dt="2020-09-19T07:57:06.957" v="1478" actId="478"/>
          <ac:spMkLst>
            <pc:docMk/>
            <pc:sldMk cId="3884977066" sldId="263"/>
            <ac:spMk id="53" creationId="{22A6B0FE-0419-4B4E-B566-FF857DB91070}"/>
          </ac:spMkLst>
        </pc:spChg>
        <pc:spChg chg="del">
          <ac:chgData name="kato yoko" userId="05faeffd7c2f10e3" providerId="LiveId" clId="{D2DC0804-A047-46C9-8EA4-D5B1A8A4CA20}" dt="2020-09-19T07:57:06.957" v="1478" actId="478"/>
          <ac:spMkLst>
            <pc:docMk/>
            <pc:sldMk cId="3884977066" sldId="263"/>
            <ac:spMk id="54" creationId="{99DA97A0-ECA3-4E71-A113-C0DFA1C13B94}"/>
          </ac:spMkLst>
        </pc:spChg>
        <pc:spChg chg="del">
          <ac:chgData name="kato yoko" userId="05faeffd7c2f10e3" providerId="LiveId" clId="{D2DC0804-A047-46C9-8EA4-D5B1A8A4CA20}" dt="2020-09-19T07:57:06.957" v="1478" actId="478"/>
          <ac:spMkLst>
            <pc:docMk/>
            <pc:sldMk cId="3884977066" sldId="263"/>
            <ac:spMk id="55" creationId="{C80884E9-2AD0-42E0-9C7B-891D1BAE29ED}"/>
          </ac:spMkLst>
        </pc:spChg>
        <pc:spChg chg="del">
          <ac:chgData name="kato yoko" userId="05faeffd7c2f10e3" providerId="LiveId" clId="{D2DC0804-A047-46C9-8EA4-D5B1A8A4CA20}" dt="2020-09-19T07:57:06.957" v="1478" actId="478"/>
          <ac:spMkLst>
            <pc:docMk/>
            <pc:sldMk cId="3884977066" sldId="263"/>
            <ac:spMk id="56" creationId="{C051C9CD-5A42-49FD-ACC7-1E157D10068A}"/>
          </ac:spMkLst>
        </pc:spChg>
        <pc:spChg chg="del">
          <ac:chgData name="kato yoko" userId="05faeffd7c2f10e3" providerId="LiveId" clId="{D2DC0804-A047-46C9-8EA4-D5B1A8A4CA20}" dt="2020-09-19T07:57:06.957" v="1478" actId="478"/>
          <ac:spMkLst>
            <pc:docMk/>
            <pc:sldMk cId="3884977066" sldId="263"/>
            <ac:spMk id="57" creationId="{3142465A-B37F-4AFD-A8E4-810886D63566}"/>
          </ac:spMkLst>
        </pc:spChg>
        <pc:spChg chg="del">
          <ac:chgData name="kato yoko" userId="05faeffd7c2f10e3" providerId="LiveId" clId="{D2DC0804-A047-46C9-8EA4-D5B1A8A4CA20}" dt="2020-09-19T07:57:06.957" v="1478" actId="478"/>
          <ac:spMkLst>
            <pc:docMk/>
            <pc:sldMk cId="3884977066" sldId="263"/>
            <ac:spMk id="58" creationId="{9E24E1C4-97EF-474B-BA5B-1FB47DB125AE}"/>
          </ac:spMkLst>
        </pc:spChg>
        <pc:spChg chg="del">
          <ac:chgData name="kato yoko" userId="05faeffd7c2f10e3" providerId="LiveId" clId="{D2DC0804-A047-46C9-8EA4-D5B1A8A4CA20}" dt="2020-09-19T07:57:06.957" v="1478" actId="478"/>
          <ac:spMkLst>
            <pc:docMk/>
            <pc:sldMk cId="3884977066" sldId="263"/>
            <ac:spMk id="59" creationId="{D3B5CB90-C8DD-4D37-B284-E2247BD076D3}"/>
          </ac:spMkLst>
        </pc:spChg>
        <pc:spChg chg="add mod">
          <ac:chgData name="kato yoko" userId="05faeffd7c2f10e3" providerId="LiveId" clId="{D2DC0804-A047-46C9-8EA4-D5B1A8A4CA20}" dt="2020-09-19T11:56:03.240" v="1790" actId="14100"/>
          <ac:spMkLst>
            <pc:docMk/>
            <pc:sldMk cId="3884977066" sldId="263"/>
            <ac:spMk id="66" creationId="{3A1BE8D4-A7D1-4EE7-B1A5-6D863C45E083}"/>
          </ac:spMkLst>
        </pc:spChg>
        <pc:picChg chg="add del mod">
          <ac:chgData name="kato yoko" userId="05faeffd7c2f10e3" providerId="LiveId" clId="{D2DC0804-A047-46C9-8EA4-D5B1A8A4CA20}" dt="2020-09-19T08:17:34.391" v="1515" actId="478"/>
          <ac:picMkLst>
            <pc:docMk/>
            <pc:sldMk cId="3884977066" sldId="263"/>
            <ac:picMk id="3" creationId="{4035955C-0FC5-4221-A903-834B3761D6CB}"/>
          </ac:picMkLst>
        </pc:picChg>
        <pc:picChg chg="del">
          <ac:chgData name="kato yoko" userId="05faeffd7c2f10e3" providerId="LiveId" clId="{D2DC0804-A047-46C9-8EA4-D5B1A8A4CA20}" dt="2020-09-19T07:57:06.957" v="1478" actId="478"/>
          <ac:picMkLst>
            <pc:docMk/>
            <pc:sldMk cId="3884977066" sldId="263"/>
            <ac:picMk id="4" creationId="{CF1A3E87-EF98-4F8C-BE51-220B8DBB23E7}"/>
          </ac:picMkLst>
        </pc:picChg>
        <pc:picChg chg="add del mod">
          <ac:chgData name="kato yoko" userId="05faeffd7c2f10e3" providerId="LiveId" clId="{D2DC0804-A047-46C9-8EA4-D5B1A8A4CA20}" dt="2020-09-19T08:18:47.820" v="1517" actId="478"/>
          <ac:picMkLst>
            <pc:docMk/>
            <pc:sldMk cId="3884977066" sldId="263"/>
            <ac:picMk id="7" creationId="{63CA16BE-293F-488F-89D5-0B870E1027D0}"/>
          </ac:picMkLst>
        </pc:picChg>
        <pc:picChg chg="add del mod">
          <ac:chgData name="kato yoko" userId="05faeffd7c2f10e3" providerId="LiveId" clId="{D2DC0804-A047-46C9-8EA4-D5B1A8A4CA20}" dt="2020-09-19T08:17:31.704" v="1514" actId="478"/>
          <ac:picMkLst>
            <pc:docMk/>
            <pc:sldMk cId="3884977066" sldId="263"/>
            <ac:picMk id="9" creationId="{AE06C1F9-A9B8-4BB7-9074-7DC882FB7A2F}"/>
          </ac:picMkLst>
        </pc:picChg>
        <pc:picChg chg="del">
          <ac:chgData name="kato yoko" userId="05faeffd7c2f10e3" providerId="LiveId" clId="{D2DC0804-A047-46C9-8EA4-D5B1A8A4CA20}" dt="2020-09-19T07:57:06.957" v="1478" actId="478"/>
          <ac:picMkLst>
            <pc:docMk/>
            <pc:sldMk cId="3884977066" sldId="263"/>
            <ac:picMk id="10" creationId="{B07C652E-A669-491D-B67A-36FE9794EB2F}"/>
          </ac:picMkLst>
        </pc:picChg>
        <pc:picChg chg="add del mod">
          <ac:chgData name="kato yoko" userId="05faeffd7c2f10e3" providerId="LiveId" clId="{D2DC0804-A047-46C9-8EA4-D5B1A8A4CA20}" dt="2020-09-19T08:17:18.620" v="1509" actId="478"/>
          <ac:picMkLst>
            <pc:docMk/>
            <pc:sldMk cId="3884977066" sldId="263"/>
            <ac:picMk id="12" creationId="{FB633ED7-BA2C-4DBF-83AC-E8DAFF12FA1F}"/>
          </ac:picMkLst>
        </pc:picChg>
        <pc:picChg chg="add mod">
          <ac:chgData name="kato yoko" userId="05faeffd7c2f10e3" providerId="LiveId" clId="{D2DC0804-A047-46C9-8EA4-D5B1A8A4CA20}" dt="2020-09-19T08:17:29.923" v="1513" actId="1076"/>
          <ac:picMkLst>
            <pc:docMk/>
            <pc:sldMk cId="3884977066" sldId="263"/>
            <ac:picMk id="14" creationId="{A07A8844-6D17-49D7-8C84-9E1335DF4689}"/>
          </ac:picMkLst>
        </pc:picChg>
        <pc:picChg chg="del">
          <ac:chgData name="kato yoko" userId="05faeffd7c2f10e3" providerId="LiveId" clId="{D2DC0804-A047-46C9-8EA4-D5B1A8A4CA20}" dt="2020-09-19T07:57:06.957" v="1478" actId="478"/>
          <ac:picMkLst>
            <pc:docMk/>
            <pc:sldMk cId="3884977066" sldId="263"/>
            <ac:picMk id="15" creationId="{2BEC2315-11F1-45DA-B36D-E904DF3508A8}"/>
          </ac:picMkLst>
        </pc:picChg>
        <pc:picChg chg="add mod">
          <ac:chgData name="kato yoko" userId="05faeffd7c2f10e3" providerId="LiveId" clId="{D2DC0804-A047-46C9-8EA4-D5B1A8A4CA20}" dt="2020-09-19T08:18:58.839" v="1520" actId="1076"/>
          <ac:picMkLst>
            <pc:docMk/>
            <pc:sldMk cId="3884977066" sldId="263"/>
            <ac:picMk id="17" creationId="{D480AC37-37F2-4B76-8A56-30BB45620400}"/>
          </ac:picMkLst>
        </pc:picChg>
        <pc:picChg chg="add del mod">
          <ac:chgData name="kato yoko" userId="05faeffd7c2f10e3" providerId="LiveId" clId="{D2DC0804-A047-46C9-8EA4-D5B1A8A4CA20}" dt="2020-09-19T10:12:56.987" v="1721" actId="478"/>
          <ac:picMkLst>
            <pc:docMk/>
            <pc:sldMk cId="3884977066" sldId="263"/>
            <ac:picMk id="36" creationId="{CDC8CD70-CC52-4B3D-82D2-38E88D962ACE}"/>
          </ac:picMkLst>
        </pc:picChg>
        <pc:picChg chg="add mod">
          <ac:chgData name="kato yoko" userId="05faeffd7c2f10e3" providerId="LiveId" clId="{D2DC0804-A047-46C9-8EA4-D5B1A8A4CA20}" dt="2020-09-19T11:55:26.971" v="1787" actId="1076"/>
          <ac:picMkLst>
            <pc:docMk/>
            <pc:sldMk cId="3884977066" sldId="263"/>
            <ac:picMk id="38" creationId="{08A113F2-1D2B-41E1-98CF-2CD32CF015F3}"/>
          </ac:picMkLst>
        </pc:picChg>
        <pc:picChg chg="add mod">
          <ac:chgData name="kato yoko" userId="05faeffd7c2f10e3" providerId="LiveId" clId="{D2DC0804-A047-46C9-8EA4-D5B1A8A4CA20}" dt="2020-09-19T11:54:48.976" v="1783" actId="1076"/>
          <ac:picMkLst>
            <pc:docMk/>
            <pc:sldMk cId="3884977066" sldId="263"/>
            <ac:picMk id="46" creationId="{D9DF14D0-F805-493B-B414-EFF54040BFE4}"/>
          </ac:picMkLst>
        </pc:picChg>
      </pc:sldChg>
      <pc:sldChg chg="modSp mod">
        <pc:chgData name="kato yoko" userId="05faeffd7c2f10e3" providerId="LiveId" clId="{D2DC0804-A047-46C9-8EA4-D5B1A8A4CA20}" dt="2020-09-19T07:54:52.972" v="1379" actId="207"/>
        <pc:sldMkLst>
          <pc:docMk/>
          <pc:sldMk cId="1312858690" sldId="281"/>
        </pc:sldMkLst>
        <pc:spChg chg="mod">
          <ac:chgData name="kato yoko" userId="05faeffd7c2f10e3" providerId="LiveId" clId="{D2DC0804-A047-46C9-8EA4-D5B1A8A4CA20}" dt="2020-09-18T01:53:45.646" v="53" actId="1076"/>
          <ac:spMkLst>
            <pc:docMk/>
            <pc:sldMk cId="1312858690" sldId="281"/>
            <ac:spMk id="2" creationId="{24C92BBB-9D9A-487C-B3F0-7FEAB82AEA78}"/>
          </ac:spMkLst>
        </pc:spChg>
        <pc:spChg chg="mod">
          <ac:chgData name="kato yoko" userId="05faeffd7c2f10e3" providerId="LiveId" clId="{D2DC0804-A047-46C9-8EA4-D5B1A8A4CA20}" dt="2020-09-19T07:54:52.972" v="1379" actId="207"/>
          <ac:spMkLst>
            <pc:docMk/>
            <pc:sldMk cId="1312858690" sldId="281"/>
            <ac:spMk id="4" creationId="{6F355BC8-C732-43F4-A330-C6312EDC3634}"/>
          </ac:spMkLst>
        </pc:spChg>
        <pc:spChg chg="mod">
          <ac:chgData name="kato yoko" userId="05faeffd7c2f10e3" providerId="LiveId" clId="{D2DC0804-A047-46C9-8EA4-D5B1A8A4CA20}" dt="2020-09-18T01:53:52.355" v="54" actId="14100"/>
          <ac:spMkLst>
            <pc:docMk/>
            <pc:sldMk cId="1312858690" sldId="281"/>
            <ac:spMk id="8" creationId="{B5491592-4C4F-4F06-A012-7648AC7CFFF0}"/>
          </ac:spMkLst>
        </pc:spChg>
      </pc:sldChg>
      <pc:sldChg chg="addSp delSp mod delAnim">
        <pc:chgData name="kato yoko" userId="05faeffd7c2f10e3" providerId="LiveId" clId="{D2DC0804-A047-46C9-8EA4-D5B1A8A4CA20}" dt="2020-09-21T07:06:03.885" v="5271" actId="22"/>
        <pc:sldMkLst>
          <pc:docMk/>
          <pc:sldMk cId="2304347726" sldId="286"/>
        </pc:sldMkLst>
        <pc:spChg chg="del">
          <ac:chgData name="kato yoko" userId="05faeffd7c2f10e3" providerId="LiveId" clId="{D2DC0804-A047-46C9-8EA4-D5B1A8A4CA20}" dt="2020-09-20T04:37:30.335" v="2093" actId="478"/>
          <ac:spMkLst>
            <pc:docMk/>
            <pc:sldMk cId="2304347726" sldId="286"/>
            <ac:spMk id="3" creationId="{8693BB5E-43B1-4FB9-9BFE-423179EA9239}"/>
          </ac:spMkLst>
        </pc:spChg>
        <pc:spChg chg="del">
          <ac:chgData name="kato yoko" userId="05faeffd7c2f10e3" providerId="LiveId" clId="{D2DC0804-A047-46C9-8EA4-D5B1A8A4CA20}" dt="2020-09-20T04:37:30.335" v="2093" actId="478"/>
          <ac:spMkLst>
            <pc:docMk/>
            <pc:sldMk cId="2304347726" sldId="286"/>
            <ac:spMk id="4" creationId="{6E4ADD26-3655-4982-9CCA-CEE8A316F843}"/>
          </ac:spMkLst>
        </pc:spChg>
        <pc:spChg chg="del">
          <ac:chgData name="kato yoko" userId="05faeffd7c2f10e3" providerId="LiveId" clId="{D2DC0804-A047-46C9-8EA4-D5B1A8A4CA20}" dt="2020-09-20T04:37:30.335" v="2093" actId="478"/>
          <ac:spMkLst>
            <pc:docMk/>
            <pc:sldMk cId="2304347726" sldId="286"/>
            <ac:spMk id="5" creationId="{7D8122A8-E6D6-495E-B224-FE3440A461AD}"/>
          </ac:spMkLst>
        </pc:spChg>
        <pc:spChg chg="del">
          <ac:chgData name="kato yoko" userId="05faeffd7c2f10e3" providerId="LiveId" clId="{D2DC0804-A047-46C9-8EA4-D5B1A8A4CA20}" dt="2020-09-20T04:37:30.335" v="2093" actId="478"/>
          <ac:spMkLst>
            <pc:docMk/>
            <pc:sldMk cId="2304347726" sldId="286"/>
            <ac:spMk id="6" creationId="{5906C19E-B452-4839-9D2F-10A76020D604}"/>
          </ac:spMkLst>
        </pc:spChg>
        <pc:spChg chg="del">
          <ac:chgData name="kato yoko" userId="05faeffd7c2f10e3" providerId="LiveId" clId="{D2DC0804-A047-46C9-8EA4-D5B1A8A4CA20}" dt="2020-09-20T04:37:30.335" v="2093" actId="478"/>
          <ac:spMkLst>
            <pc:docMk/>
            <pc:sldMk cId="2304347726" sldId="286"/>
            <ac:spMk id="7" creationId="{E7B833A7-7ADD-4508-B885-8F16ADED3B26}"/>
          </ac:spMkLst>
        </pc:spChg>
        <pc:spChg chg="del">
          <ac:chgData name="kato yoko" userId="05faeffd7c2f10e3" providerId="LiveId" clId="{D2DC0804-A047-46C9-8EA4-D5B1A8A4CA20}" dt="2020-09-20T04:37:30.335" v="2093" actId="478"/>
          <ac:spMkLst>
            <pc:docMk/>
            <pc:sldMk cId="2304347726" sldId="286"/>
            <ac:spMk id="8" creationId="{3EEA424F-F56A-4E88-A847-5ADC5C77D3B4}"/>
          </ac:spMkLst>
        </pc:spChg>
        <pc:spChg chg="del">
          <ac:chgData name="kato yoko" userId="05faeffd7c2f10e3" providerId="LiveId" clId="{D2DC0804-A047-46C9-8EA4-D5B1A8A4CA20}" dt="2020-09-20T04:37:30.335" v="2093" actId="478"/>
          <ac:spMkLst>
            <pc:docMk/>
            <pc:sldMk cId="2304347726" sldId="286"/>
            <ac:spMk id="9" creationId="{45873FF1-E8AF-47F4-86A6-08AFA895E740}"/>
          </ac:spMkLst>
        </pc:spChg>
        <pc:spChg chg="del">
          <ac:chgData name="kato yoko" userId="05faeffd7c2f10e3" providerId="LiveId" clId="{D2DC0804-A047-46C9-8EA4-D5B1A8A4CA20}" dt="2020-09-20T04:37:30.335" v="2093" actId="478"/>
          <ac:spMkLst>
            <pc:docMk/>
            <pc:sldMk cId="2304347726" sldId="286"/>
            <ac:spMk id="10" creationId="{B1F68CBA-EF91-4EBF-A540-FF18A1F137AC}"/>
          </ac:spMkLst>
        </pc:spChg>
        <pc:spChg chg="del">
          <ac:chgData name="kato yoko" userId="05faeffd7c2f10e3" providerId="LiveId" clId="{D2DC0804-A047-46C9-8EA4-D5B1A8A4CA20}" dt="2020-09-20T04:37:30.335" v="2093" actId="478"/>
          <ac:spMkLst>
            <pc:docMk/>
            <pc:sldMk cId="2304347726" sldId="286"/>
            <ac:spMk id="11" creationId="{50C84C2D-0B9D-43B4-8614-C059D28253D3}"/>
          </ac:spMkLst>
        </pc:spChg>
        <pc:spChg chg="del">
          <ac:chgData name="kato yoko" userId="05faeffd7c2f10e3" providerId="LiveId" clId="{D2DC0804-A047-46C9-8EA4-D5B1A8A4CA20}" dt="2020-09-20T04:37:30.335" v="2093" actId="478"/>
          <ac:spMkLst>
            <pc:docMk/>
            <pc:sldMk cId="2304347726" sldId="286"/>
            <ac:spMk id="12" creationId="{AE5E3826-8288-4352-B1C8-8623966839C9}"/>
          </ac:spMkLst>
        </pc:spChg>
        <pc:spChg chg="del">
          <ac:chgData name="kato yoko" userId="05faeffd7c2f10e3" providerId="LiveId" clId="{D2DC0804-A047-46C9-8EA4-D5B1A8A4CA20}" dt="2020-09-20T04:37:30.335" v="2093" actId="478"/>
          <ac:spMkLst>
            <pc:docMk/>
            <pc:sldMk cId="2304347726" sldId="286"/>
            <ac:spMk id="13" creationId="{AE3407B8-8547-4103-BF2B-C966908484B0}"/>
          </ac:spMkLst>
        </pc:spChg>
        <pc:spChg chg="del">
          <ac:chgData name="kato yoko" userId="05faeffd7c2f10e3" providerId="LiveId" clId="{D2DC0804-A047-46C9-8EA4-D5B1A8A4CA20}" dt="2020-09-20T04:37:30.335" v="2093" actId="478"/>
          <ac:spMkLst>
            <pc:docMk/>
            <pc:sldMk cId="2304347726" sldId="286"/>
            <ac:spMk id="15" creationId="{C05E0DDC-C62A-4EFD-9472-23D02F964AC7}"/>
          </ac:spMkLst>
        </pc:spChg>
        <pc:spChg chg="del">
          <ac:chgData name="kato yoko" userId="05faeffd7c2f10e3" providerId="LiveId" clId="{D2DC0804-A047-46C9-8EA4-D5B1A8A4CA20}" dt="2020-09-20T04:37:30.335" v="2093" actId="478"/>
          <ac:spMkLst>
            <pc:docMk/>
            <pc:sldMk cId="2304347726" sldId="286"/>
            <ac:spMk id="17" creationId="{236A2C4C-01F1-4B47-A7AF-60CF1C688207}"/>
          </ac:spMkLst>
        </pc:spChg>
        <pc:spChg chg="del">
          <ac:chgData name="kato yoko" userId="05faeffd7c2f10e3" providerId="LiveId" clId="{D2DC0804-A047-46C9-8EA4-D5B1A8A4CA20}" dt="2020-09-20T04:37:30.335" v="2093" actId="478"/>
          <ac:spMkLst>
            <pc:docMk/>
            <pc:sldMk cId="2304347726" sldId="286"/>
            <ac:spMk id="18" creationId="{A6A2B0F7-10D8-46D0-8559-DD1313C6628F}"/>
          </ac:spMkLst>
        </pc:spChg>
        <pc:spChg chg="del">
          <ac:chgData name="kato yoko" userId="05faeffd7c2f10e3" providerId="LiveId" clId="{D2DC0804-A047-46C9-8EA4-D5B1A8A4CA20}" dt="2020-09-20T04:37:30.335" v="2093" actId="478"/>
          <ac:spMkLst>
            <pc:docMk/>
            <pc:sldMk cId="2304347726" sldId="286"/>
            <ac:spMk id="19" creationId="{F144E2BC-3192-4B43-915D-8519EA97415A}"/>
          </ac:spMkLst>
        </pc:spChg>
        <pc:spChg chg="del">
          <ac:chgData name="kato yoko" userId="05faeffd7c2f10e3" providerId="LiveId" clId="{D2DC0804-A047-46C9-8EA4-D5B1A8A4CA20}" dt="2020-09-20T04:37:30.335" v="2093" actId="478"/>
          <ac:spMkLst>
            <pc:docMk/>
            <pc:sldMk cId="2304347726" sldId="286"/>
            <ac:spMk id="21" creationId="{01EFAD97-5211-446B-813C-5E92476DD5DE}"/>
          </ac:spMkLst>
        </pc:spChg>
        <pc:spChg chg="del">
          <ac:chgData name="kato yoko" userId="05faeffd7c2f10e3" providerId="LiveId" clId="{D2DC0804-A047-46C9-8EA4-D5B1A8A4CA20}" dt="2020-09-20T04:37:30.335" v="2093" actId="478"/>
          <ac:spMkLst>
            <pc:docMk/>
            <pc:sldMk cId="2304347726" sldId="286"/>
            <ac:spMk id="22" creationId="{02F6EE3A-69E5-439B-A35D-5E401C34D3A2}"/>
          </ac:spMkLst>
        </pc:spChg>
        <pc:spChg chg="del">
          <ac:chgData name="kato yoko" userId="05faeffd7c2f10e3" providerId="LiveId" clId="{D2DC0804-A047-46C9-8EA4-D5B1A8A4CA20}" dt="2020-09-20T04:37:30.335" v="2093" actId="478"/>
          <ac:spMkLst>
            <pc:docMk/>
            <pc:sldMk cId="2304347726" sldId="286"/>
            <ac:spMk id="23" creationId="{13D41027-6FF8-4020-992B-29CE11B9A08B}"/>
          </ac:spMkLst>
        </pc:spChg>
        <pc:spChg chg="del">
          <ac:chgData name="kato yoko" userId="05faeffd7c2f10e3" providerId="LiveId" clId="{D2DC0804-A047-46C9-8EA4-D5B1A8A4CA20}" dt="2020-09-20T04:37:30.335" v="2093" actId="478"/>
          <ac:spMkLst>
            <pc:docMk/>
            <pc:sldMk cId="2304347726" sldId="286"/>
            <ac:spMk id="24" creationId="{85B4B70A-D5A3-4DAA-B389-342A6F532DC9}"/>
          </ac:spMkLst>
        </pc:spChg>
        <pc:spChg chg="del">
          <ac:chgData name="kato yoko" userId="05faeffd7c2f10e3" providerId="LiveId" clId="{D2DC0804-A047-46C9-8EA4-D5B1A8A4CA20}" dt="2020-09-20T04:37:30.335" v="2093" actId="478"/>
          <ac:spMkLst>
            <pc:docMk/>
            <pc:sldMk cId="2304347726" sldId="286"/>
            <ac:spMk id="25" creationId="{56A9E6B1-CFF3-4F23-A9A4-04CC17472B8A}"/>
          </ac:spMkLst>
        </pc:spChg>
        <pc:spChg chg="del">
          <ac:chgData name="kato yoko" userId="05faeffd7c2f10e3" providerId="LiveId" clId="{D2DC0804-A047-46C9-8EA4-D5B1A8A4CA20}" dt="2020-09-20T04:37:30.335" v="2093" actId="478"/>
          <ac:spMkLst>
            <pc:docMk/>
            <pc:sldMk cId="2304347726" sldId="286"/>
            <ac:spMk id="26" creationId="{088B65E8-072A-464F-B2A8-D6BBC7FDCF8E}"/>
          </ac:spMkLst>
        </pc:spChg>
        <pc:graphicFrameChg chg="del">
          <ac:chgData name="kato yoko" userId="05faeffd7c2f10e3" providerId="LiveId" clId="{D2DC0804-A047-46C9-8EA4-D5B1A8A4CA20}" dt="2020-09-20T04:37:30.335" v="2093" actId="478"/>
          <ac:graphicFrameMkLst>
            <pc:docMk/>
            <pc:sldMk cId="2304347726" sldId="286"/>
            <ac:graphicFrameMk id="2" creationId="{FE9C80C5-6E13-4DEF-92D5-1DDB206DE931}"/>
          </ac:graphicFrameMkLst>
        </pc:graphicFrameChg>
        <pc:picChg chg="add">
          <ac:chgData name="kato yoko" userId="05faeffd7c2f10e3" providerId="LiveId" clId="{D2DC0804-A047-46C9-8EA4-D5B1A8A4CA20}" dt="2020-09-21T07:06:03.885" v="5271" actId="22"/>
          <ac:picMkLst>
            <pc:docMk/>
            <pc:sldMk cId="2304347726" sldId="286"/>
            <ac:picMk id="3" creationId="{2835C826-74B4-44FD-8B55-A4C6E16BD380}"/>
          </ac:picMkLst>
        </pc:picChg>
      </pc:sldChg>
      <pc:sldChg chg="addSp delSp modSp mod delAnim modAnim">
        <pc:chgData name="kato yoko" userId="05faeffd7c2f10e3" providerId="LiveId" clId="{D2DC0804-A047-46C9-8EA4-D5B1A8A4CA20}" dt="2020-09-19T12:31:26.585" v="2039" actId="14100"/>
        <pc:sldMkLst>
          <pc:docMk/>
          <pc:sldMk cId="49420189" sldId="316"/>
        </pc:sldMkLst>
        <pc:spChg chg="del">
          <ac:chgData name="kato yoko" userId="05faeffd7c2f10e3" providerId="LiveId" clId="{D2DC0804-A047-46C9-8EA4-D5B1A8A4CA20}" dt="2020-09-18T01:47:23.216" v="6" actId="478"/>
          <ac:spMkLst>
            <pc:docMk/>
            <pc:sldMk cId="49420189" sldId="316"/>
            <ac:spMk id="6" creationId="{B4A53B71-92BF-4A62-A04F-8FAED0DA3CD2}"/>
          </ac:spMkLst>
        </pc:spChg>
        <pc:spChg chg="del">
          <ac:chgData name="kato yoko" userId="05faeffd7c2f10e3" providerId="LiveId" clId="{D2DC0804-A047-46C9-8EA4-D5B1A8A4CA20}" dt="2020-09-18T01:47:23.216" v="6" actId="478"/>
          <ac:spMkLst>
            <pc:docMk/>
            <pc:sldMk cId="49420189" sldId="316"/>
            <ac:spMk id="7" creationId="{660EA2B2-4842-49BC-A777-7FBAE648AEAC}"/>
          </ac:spMkLst>
        </pc:spChg>
        <pc:spChg chg="del">
          <ac:chgData name="kato yoko" userId="05faeffd7c2f10e3" providerId="LiveId" clId="{D2DC0804-A047-46C9-8EA4-D5B1A8A4CA20}" dt="2020-09-18T01:47:23.216" v="6" actId="478"/>
          <ac:spMkLst>
            <pc:docMk/>
            <pc:sldMk cId="49420189" sldId="316"/>
            <ac:spMk id="9" creationId="{BC6E9B4E-4607-49D2-93EE-47ECA4674E83}"/>
          </ac:spMkLst>
        </pc:spChg>
        <pc:spChg chg="del">
          <ac:chgData name="kato yoko" userId="05faeffd7c2f10e3" providerId="LiveId" clId="{D2DC0804-A047-46C9-8EA4-D5B1A8A4CA20}" dt="2020-09-18T01:47:23.216" v="6" actId="478"/>
          <ac:spMkLst>
            <pc:docMk/>
            <pc:sldMk cId="49420189" sldId="316"/>
            <ac:spMk id="11" creationId="{DC08C7C1-53BE-47B8-96D5-EDE95E2C823D}"/>
          </ac:spMkLst>
        </pc:spChg>
        <pc:spChg chg="del">
          <ac:chgData name="kato yoko" userId="05faeffd7c2f10e3" providerId="LiveId" clId="{D2DC0804-A047-46C9-8EA4-D5B1A8A4CA20}" dt="2020-09-18T01:47:23.216" v="6" actId="478"/>
          <ac:spMkLst>
            <pc:docMk/>
            <pc:sldMk cId="49420189" sldId="316"/>
            <ac:spMk id="14" creationId="{A8634297-7129-4CA0-BF04-49ECEC36D110}"/>
          </ac:spMkLst>
        </pc:spChg>
        <pc:spChg chg="del">
          <ac:chgData name="kato yoko" userId="05faeffd7c2f10e3" providerId="LiveId" clId="{D2DC0804-A047-46C9-8EA4-D5B1A8A4CA20}" dt="2020-09-18T01:47:23.216" v="6" actId="478"/>
          <ac:spMkLst>
            <pc:docMk/>
            <pc:sldMk cId="49420189" sldId="316"/>
            <ac:spMk id="15" creationId="{ACCBBDAD-DFE9-4DB9-BD23-A8F9F912E3A1}"/>
          </ac:spMkLst>
        </pc:spChg>
        <pc:spChg chg="del">
          <ac:chgData name="kato yoko" userId="05faeffd7c2f10e3" providerId="LiveId" clId="{D2DC0804-A047-46C9-8EA4-D5B1A8A4CA20}" dt="2020-09-18T01:47:23.216" v="6" actId="478"/>
          <ac:spMkLst>
            <pc:docMk/>
            <pc:sldMk cId="49420189" sldId="316"/>
            <ac:spMk id="17" creationId="{1F1EA681-4C68-40C4-A3F0-1BD4EAB603CD}"/>
          </ac:spMkLst>
        </pc:spChg>
        <pc:spChg chg="del">
          <ac:chgData name="kato yoko" userId="05faeffd7c2f10e3" providerId="LiveId" clId="{D2DC0804-A047-46C9-8EA4-D5B1A8A4CA20}" dt="2020-09-18T01:47:23.216" v="6" actId="478"/>
          <ac:spMkLst>
            <pc:docMk/>
            <pc:sldMk cId="49420189" sldId="316"/>
            <ac:spMk id="18" creationId="{5FDD6B36-A89A-4DF2-ACB6-72D7E5EF4311}"/>
          </ac:spMkLst>
        </pc:spChg>
        <pc:spChg chg="del">
          <ac:chgData name="kato yoko" userId="05faeffd7c2f10e3" providerId="LiveId" clId="{D2DC0804-A047-46C9-8EA4-D5B1A8A4CA20}" dt="2020-09-18T01:47:23.216" v="6" actId="478"/>
          <ac:spMkLst>
            <pc:docMk/>
            <pc:sldMk cId="49420189" sldId="316"/>
            <ac:spMk id="20" creationId="{9534D607-3B41-46F7-84D1-85B6D397428E}"/>
          </ac:spMkLst>
        </pc:spChg>
        <pc:spChg chg="del">
          <ac:chgData name="kato yoko" userId="05faeffd7c2f10e3" providerId="LiveId" clId="{D2DC0804-A047-46C9-8EA4-D5B1A8A4CA20}" dt="2020-09-18T01:47:23.216" v="6" actId="478"/>
          <ac:spMkLst>
            <pc:docMk/>
            <pc:sldMk cId="49420189" sldId="316"/>
            <ac:spMk id="22" creationId="{E7423FB6-7C56-49F9-B0F5-1CA6D8C25514}"/>
          </ac:spMkLst>
        </pc:spChg>
        <pc:spChg chg="del">
          <ac:chgData name="kato yoko" userId="05faeffd7c2f10e3" providerId="LiveId" clId="{D2DC0804-A047-46C9-8EA4-D5B1A8A4CA20}" dt="2020-09-18T01:47:23.216" v="6" actId="478"/>
          <ac:spMkLst>
            <pc:docMk/>
            <pc:sldMk cId="49420189" sldId="316"/>
            <ac:spMk id="24" creationId="{50715508-5685-4B00-BC7A-87DA63D5719A}"/>
          </ac:spMkLst>
        </pc:spChg>
        <pc:spChg chg="del">
          <ac:chgData name="kato yoko" userId="05faeffd7c2f10e3" providerId="LiveId" clId="{D2DC0804-A047-46C9-8EA4-D5B1A8A4CA20}" dt="2020-09-18T01:47:23.216" v="6" actId="478"/>
          <ac:spMkLst>
            <pc:docMk/>
            <pc:sldMk cId="49420189" sldId="316"/>
            <ac:spMk id="26" creationId="{895E1F95-8CEC-41EA-8C62-81BCF744286A}"/>
          </ac:spMkLst>
        </pc:spChg>
        <pc:spChg chg="del">
          <ac:chgData name="kato yoko" userId="05faeffd7c2f10e3" providerId="LiveId" clId="{D2DC0804-A047-46C9-8EA4-D5B1A8A4CA20}" dt="2020-09-18T01:47:23.216" v="6" actId="478"/>
          <ac:spMkLst>
            <pc:docMk/>
            <pc:sldMk cId="49420189" sldId="316"/>
            <ac:spMk id="28" creationId="{49E17325-7F67-4EA4-8EFC-FBAC27B5077C}"/>
          </ac:spMkLst>
        </pc:spChg>
        <pc:spChg chg="del">
          <ac:chgData name="kato yoko" userId="05faeffd7c2f10e3" providerId="LiveId" clId="{D2DC0804-A047-46C9-8EA4-D5B1A8A4CA20}" dt="2020-09-18T01:47:23.216" v="6" actId="478"/>
          <ac:spMkLst>
            <pc:docMk/>
            <pc:sldMk cId="49420189" sldId="316"/>
            <ac:spMk id="29" creationId="{51CB24E5-5BDA-4740-99E7-00C61E71D22D}"/>
          </ac:spMkLst>
        </pc:spChg>
        <pc:spChg chg="del">
          <ac:chgData name="kato yoko" userId="05faeffd7c2f10e3" providerId="LiveId" clId="{D2DC0804-A047-46C9-8EA4-D5B1A8A4CA20}" dt="2020-09-18T01:47:23.216" v="6" actId="478"/>
          <ac:spMkLst>
            <pc:docMk/>
            <pc:sldMk cId="49420189" sldId="316"/>
            <ac:spMk id="31" creationId="{4BAC0183-5AC2-449C-8ABB-B4A000036735}"/>
          </ac:spMkLst>
        </pc:spChg>
        <pc:spChg chg="del">
          <ac:chgData name="kato yoko" userId="05faeffd7c2f10e3" providerId="LiveId" clId="{D2DC0804-A047-46C9-8EA4-D5B1A8A4CA20}" dt="2020-09-18T01:47:23.216" v="6" actId="478"/>
          <ac:spMkLst>
            <pc:docMk/>
            <pc:sldMk cId="49420189" sldId="316"/>
            <ac:spMk id="33" creationId="{831B0686-FCF6-44AD-BB9A-B44E284F31C9}"/>
          </ac:spMkLst>
        </pc:spChg>
        <pc:spChg chg="del">
          <ac:chgData name="kato yoko" userId="05faeffd7c2f10e3" providerId="LiveId" clId="{D2DC0804-A047-46C9-8EA4-D5B1A8A4CA20}" dt="2020-09-18T01:47:23.216" v="6" actId="478"/>
          <ac:spMkLst>
            <pc:docMk/>
            <pc:sldMk cId="49420189" sldId="316"/>
            <ac:spMk id="47" creationId="{7A4576F5-E2A7-4A05-9D4F-018008E43946}"/>
          </ac:spMkLst>
        </pc:spChg>
        <pc:spChg chg="del">
          <ac:chgData name="kato yoko" userId="05faeffd7c2f10e3" providerId="LiveId" clId="{D2DC0804-A047-46C9-8EA4-D5B1A8A4CA20}" dt="2020-09-18T01:47:23.216" v="6" actId="478"/>
          <ac:spMkLst>
            <pc:docMk/>
            <pc:sldMk cId="49420189" sldId="316"/>
            <ac:spMk id="48" creationId="{21DC3D58-3AB9-4B19-84C6-F17FC5921B81}"/>
          </ac:spMkLst>
        </pc:spChg>
        <pc:spChg chg="del">
          <ac:chgData name="kato yoko" userId="05faeffd7c2f10e3" providerId="LiveId" clId="{D2DC0804-A047-46C9-8EA4-D5B1A8A4CA20}" dt="2020-09-18T01:47:23.216" v="6" actId="478"/>
          <ac:spMkLst>
            <pc:docMk/>
            <pc:sldMk cId="49420189" sldId="316"/>
            <ac:spMk id="50" creationId="{2BFB7797-7FDC-4C90-8D4A-E45DE5ECC6EE}"/>
          </ac:spMkLst>
        </pc:spChg>
        <pc:spChg chg="del">
          <ac:chgData name="kato yoko" userId="05faeffd7c2f10e3" providerId="LiveId" clId="{D2DC0804-A047-46C9-8EA4-D5B1A8A4CA20}" dt="2020-09-18T01:47:23.216" v="6" actId="478"/>
          <ac:spMkLst>
            <pc:docMk/>
            <pc:sldMk cId="49420189" sldId="316"/>
            <ac:spMk id="52" creationId="{2AC6D788-E904-49EC-B275-43C927268C2C}"/>
          </ac:spMkLst>
        </pc:spChg>
        <pc:spChg chg="del">
          <ac:chgData name="kato yoko" userId="05faeffd7c2f10e3" providerId="LiveId" clId="{D2DC0804-A047-46C9-8EA4-D5B1A8A4CA20}" dt="2020-09-18T01:47:23.216" v="6" actId="478"/>
          <ac:spMkLst>
            <pc:docMk/>
            <pc:sldMk cId="49420189" sldId="316"/>
            <ac:spMk id="56" creationId="{D664D274-8717-452B-A686-139487638C2F}"/>
          </ac:spMkLst>
        </pc:spChg>
        <pc:spChg chg="del">
          <ac:chgData name="kato yoko" userId="05faeffd7c2f10e3" providerId="LiveId" clId="{D2DC0804-A047-46C9-8EA4-D5B1A8A4CA20}" dt="2020-09-18T01:47:23.216" v="6" actId="478"/>
          <ac:spMkLst>
            <pc:docMk/>
            <pc:sldMk cId="49420189" sldId="316"/>
            <ac:spMk id="58" creationId="{95153FF1-551E-45DC-A68A-948E10A0DFC3}"/>
          </ac:spMkLst>
        </pc:spChg>
        <pc:spChg chg="del">
          <ac:chgData name="kato yoko" userId="05faeffd7c2f10e3" providerId="LiveId" clId="{D2DC0804-A047-46C9-8EA4-D5B1A8A4CA20}" dt="2020-09-18T01:47:23.216" v="6" actId="478"/>
          <ac:spMkLst>
            <pc:docMk/>
            <pc:sldMk cId="49420189" sldId="316"/>
            <ac:spMk id="60" creationId="{6EE0C320-AEA5-4F33-84F9-A8067CF65F7C}"/>
          </ac:spMkLst>
        </pc:spChg>
        <pc:spChg chg="del">
          <ac:chgData name="kato yoko" userId="05faeffd7c2f10e3" providerId="LiveId" clId="{D2DC0804-A047-46C9-8EA4-D5B1A8A4CA20}" dt="2020-09-18T01:47:23.216" v="6" actId="478"/>
          <ac:spMkLst>
            <pc:docMk/>
            <pc:sldMk cId="49420189" sldId="316"/>
            <ac:spMk id="62" creationId="{65B49A40-FFFA-4BDE-9503-1A6A78FABB2F}"/>
          </ac:spMkLst>
        </pc:spChg>
        <pc:spChg chg="del">
          <ac:chgData name="kato yoko" userId="05faeffd7c2f10e3" providerId="LiveId" clId="{D2DC0804-A047-46C9-8EA4-D5B1A8A4CA20}" dt="2020-09-18T01:47:23.216" v="6" actId="478"/>
          <ac:spMkLst>
            <pc:docMk/>
            <pc:sldMk cId="49420189" sldId="316"/>
            <ac:spMk id="64" creationId="{BA016C60-94AA-47FB-B1E3-C25D92847851}"/>
          </ac:spMkLst>
        </pc:spChg>
        <pc:spChg chg="del">
          <ac:chgData name="kato yoko" userId="05faeffd7c2f10e3" providerId="LiveId" clId="{D2DC0804-A047-46C9-8EA4-D5B1A8A4CA20}" dt="2020-09-18T01:47:23.216" v="6" actId="478"/>
          <ac:spMkLst>
            <pc:docMk/>
            <pc:sldMk cId="49420189" sldId="316"/>
            <ac:spMk id="66" creationId="{B3EF06FA-303C-4F2D-AC11-0C9D4F667793}"/>
          </ac:spMkLst>
        </pc:spChg>
        <pc:spChg chg="del">
          <ac:chgData name="kato yoko" userId="05faeffd7c2f10e3" providerId="LiveId" clId="{D2DC0804-A047-46C9-8EA4-D5B1A8A4CA20}" dt="2020-09-18T01:47:23.216" v="6" actId="478"/>
          <ac:spMkLst>
            <pc:docMk/>
            <pc:sldMk cId="49420189" sldId="316"/>
            <ac:spMk id="68" creationId="{E416EBEC-9366-47B3-97DC-E985F196A714}"/>
          </ac:spMkLst>
        </pc:spChg>
        <pc:graphicFrameChg chg="del">
          <ac:chgData name="kato yoko" userId="05faeffd7c2f10e3" providerId="LiveId" clId="{D2DC0804-A047-46C9-8EA4-D5B1A8A4CA20}" dt="2020-09-18T01:47:23.216" v="6" actId="478"/>
          <ac:graphicFrameMkLst>
            <pc:docMk/>
            <pc:sldMk cId="49420189" sldId="316"/>
            <ac:graphicFrameMk id="5" creationId="{957D62C8-3A05-4182-8D28-78389B0107CF}"/>
          </ac:graphicFrameMkLst>
        </pc:graphicFrameChg>
        <pc:picChg chg="add mod">
          <ac:chgData name="kato yoko" userId="05faeffd7c2f10e3" providerId="LiveId" clId="{D2DC0804-A047-46C9-8EA4-D5B1A8A4CA20}" dt="2020-09-19T04:09:42.303" v="398" actId="1076"/>
          <ac:picMkLst>
            <pc:docMk/>
            <pc:sldMk cId="49420189" sldId="316"/>
            <ac:picMk id="3" creationId="{65327150-0E69-4530-92EF-456B8CC66061}"/>
          </ac:picMkLst>
        </pc:picChg>
        <pc:picChg chg="add mod">
          <ac:chgData name="kato yoko" userId="05faeffd7c2f10e3" providerId="LiveId" clId="{D2DC0804-A047-46C9-8EA4-D5B1A8A4CA20}" dt="2020-09-19T12:28:59.507" v="2011" actId="1076"/>
          <ac:picMkLst>
            <pc:docMk/>
            <pc:sldMk cId="49420189" sldId="316"/>
            <ac:picMk id="8" creationId="{7A527EFA-BB55-4386-BE67-3B3AD247A40B}"/>
          </ac:picMkLst>
        </pc:picChg>
        <pc:picChg chg="add mod">
          <ac:chgData name="kato yoko" userId="05faeffd7c2f10e3" providerId="LiveId" clId="{D2DC0804-A047-46C9-8EA4-D5B1A8A4CA20}" dt="2020-09-19T12:29:01.772" v="2012" actId="1076"/>
          <ac:picMkLst>
            <pc:docMk/>
            <pc:sldMk cId="49420189" sldId="316"/>
            <ac:picMk id="12" creationId="{064CA46A-DB86-4250-8952-A5651BF8648C}"/>
          </ac:picMkLst>
        </pc:picChg>
        <pc:picChg chg="del">
          <ac:chgData name="kato yoko" userId="05faeffd7c2f10e3" providerId="LiveId" clId="{D2DC0804-A047-46C9-8EA4-D5B1A8A4CA20}" dt="2020-09-18T01:47:23.216" v="6" actId="478"/>
          <ac:picMkLst>
            <pc:docMk/>
            <pc:sldMk cId="49420189" sldId="316"/>
            <ac:picMk id="13" creationId="{93B788CA-08C3-41AA-9FD2-512A61AD18CD}"/>
          </ac:picMkLst>
        </pc:picChg>
        <pc:picChg chg="add del mod modCrop">
          <ac:chgData name="kato yoko" userId="05faeffd7c2f10e3" providerId="LiveId" clId="{D2DC0804-A047-46C9-8EA4-D5B1A8A4CA20}" dt="2020-09-19T12:21:21.582" v="1955" actId="478"/>
          <ac:picMkLst>
            <pc:docMk/>
            <pc:sldMk cId="49420189" sldId="316"/>
            <ac:picMk id="19" creationId="{05E84ED8-DFA5-42DB-82BF-463132320F93}"/>
          </ac:picMkLst>
        </pc:picChg>
        <pc:picChg chg="add mod">
          <ac:chgData name="kato yoko" userId="05faeffd7c2f10e3" providerId="LiveId" clId="{D2DC0804-A047-46C9-8EA4-D5B1A8A4CA20}" dt="2020-09-19T12:21:47.423" v="1963" actId="1076"/>
          <ac:picMkLst>
            <pc:docMk/>
            <pc:sldMk cId="49420189" sldId="316"/>
            <ac:picMk id="40" creationId="{C5B27F03-FFA0-491D-BFC7-ABC3771A467C}"/>
          </ac:picMkLst>
        </pc:picChg>
        <pc:picChg chg="del">
          <ac:chgData name="kato yoko" userId="05faeffd7c2f10e3" providerId="LiveId" clId="{D2DC0804-A047-46C9-8EA4-D5B1A8A4CA20}" dt="2020-09-18T01:47:23.216" v="6" actId="478"/>
          <ac:picMkLst>
            <pc:docMk/>
            <pc:sldMk cId="49420189" sldId="316"/>
            <ac:picMk id="54" creationId="{2EF78F03-07AE-4515-9EC5-F717C2BAF923}"/>
          </ac:picMkLst>
        </pc:picChg>
        <pc:picChg chg="add mod modCrop">
          <ac:chgData name="kato yoko" userId="05faeffd7c2f10e3" providerId="LiveId" clId="{D2DC0804-A047-46C9-8EA4-D5B1A8A4CA20}" dt="2020-09-19T12:30:04.780" v="2025" actId="1076"/>
          <ac:picMkLst>
            <pc:docMk/>
            <pc:sldMk cId="49420189" sldId="316"/>
            <ac:picMk id="98" creationId="{660E3FF0-D9EE-4548-80F4-6A92026E8B40}"/>
          </ac:picMkLst>
        </pc:picChg>
        <pc:cxnChg chg="add mod">
          <ac:chgData name="kato yoko" userId="05faeffd7c2f10e3" providerId="LiveId" clId="{D2DC0804-A047-46C9-8EA4-D5B1A8A4CA20}" dt="2020-09-19T12:30:56.401" v="2033" actId="14100"/>
          <ac:cxnSpMkLst>
            <pc:docMk/>
            <pc:sldMk cId="49420189" sldId="316"/>
            <ac:cxnSpMk id="23" creationId="{5E107A3C-EDAC-44D2-809D-222B95E52848}"/>
          </ac:cxnSpMkLst>
        </pc:cxnChg>
        <pc:cxnChg chg="add mod">
          <ac:chgData name="kato yoko" userId="05faeffd7c2f10e3" providerId="LiveId" clId="{D2DC0804-A047-46C9-8EA4-D5B1A8A4CA20}" dt="2020-09-19T12:30:59.354" v="2034" actId="14100"/>
          <ac:cxnSpMkLst>
            <pc:docMk/>
            <pc:sldMk cId="49420189" sldId="316"/>
            <ac:cxnSpMk id="51" creationId="{AA24DDCE-2502-4C68-8EEB-F47EC91F7AEB}"/>
          </ac:cxnSpMkLst>
        </pc:cxnChg>
        <pc:cxnChg chg="add mod">
          <ac:chgData name="kato yoko" userId="05faeffd7c2f10e3" providerId="LiveId" clId="{D2DC0804-A047-46C9-8EA4-D5B1A8A4CA20}" dt="2020-09-19T12:31:26.585" v="2039" actId="14100"/>
          <ac:cxnSpMkLst>
            <pc:docMk/>
            <pc:sldMk cId="49420189" sldId="316"/>
            <ac:cxnSpMk id="55" creationId="{2FF668D5-D78B-41AC-BF02-60A9947A7097}"/>
          </ac:cxnSpMkLst>
        </pc:cxnChg>
        <pc:cxnChg chg="add del mod">
          <ac:chgData name="kato yoko" userId="05faeffd7c2f10e3" providerId="LiveId" clId="{D2DC0804-A047-46C9-8EA4-D5B1A8A4CA20}" dt="2020-09-19T12:21:24.332" v="1956" actId="478"/>
          <ac:cxnSpMkLst>
            <pc:docMk/>
            <pc:sldMk cId="49420189" sldId="316"/>
            <ac:cxnSpMk id="67" creationId="{BFC448C8-80DD-4846-9E73-FE49B29C39F8}"/>
          </ac:cxnSpMkLst>
        </pc:cxnChg>
        <pc:cxnChg chg="add mod">
          <ac:chgData name="kato yoko" userId="05faeffd7c2f10e3" providerId="LiveId" clId="{D2DC0804-A047-46C9-8EA4-D5B1A8A4CA20}" dt="2020-09-19T12:31:08.291" v="2037" actId="14100"/>
          <ac:cxnSpMkLst>
            <pc:docMk/>
            <pc:sldMk cId="49420189" sldId="316"/>
            <ac:cxnSpMk id="99" creationId="{5A3CB5C2-CCC7-4150-8756-06E29C1AE020}"/>
          </ac:cxnSpMkLst>
        </pc:cxnChg>
      </pc:sldChg>
      <pc:sldChg chg="addSp modSp mod">
        <pc:chgData name="kato yoko" userId="05faeffd7c2f10e3" providerId="LiveId" clId="{D2DC0804-A047-46C9-8EA4-D5B1A8A4CA20}" dt="2020-09-19T07:55:22.825" v="1381" actId="207"/>
        <pc:sldMkLst>
          <pc:docMk/>
          <pc:sldMk cId="1803374308" sldId="317"/>
        </pc:sldMkLst>
        <pc:spChg chg="mod">
          <ac:chgData name="kato yoko" userId="05faeffd7c2f10e3" providerId="LiveId" clId="{D2DC0804-A047-46C9-8EA4-D5B1A8A4CA20}" dt="2020-09-19T05:41:12.269" v="652" actId="1036"/>
          <ac:spMkLst>
            <pc:docMk/>
            <pc:sldMk cId="1803374308" sldId="317"/>
            <ac:spMk id="2" creationId="{FBBB6C83-C976-461A-B26E-D889A426A675}"/>
          </ac:spMkLst>
        </pc:spChg>
        <pc:spChg chg="mod">
          <ac:chgData name="kato yoko" userId="05faeffd7c2f10e3" providerId="LiveId" clId="{D2DC0804-A047-46C9-8EA4-D5B1A8A4CA20}" dt="2020-09-19T07:55:16.857" v="1380" actId="207"/>
          <ac:spMkLst>
            <pc:docMk/>
            <pc:sldMk cId="1803374308" sldId="317"/>
            <ac:spMk id="3" creationId="{066C7E6F-6DB1-4F96-9F4A-4EF450254AB3}"/>
          </ac:spMkLst>
        </pc:spChg>
        <pc:spChg chg="mod">
          <ac:chgData name="kato yoko" userId="05faeffd7c2f10e3" providerId="LiveId" clId="{D2DC0804-A047-46C9-8EA4-D5B1A8A4CA20}" dt="2020-09-19T07:55:22.825" v="1381" actId="207"/>
          <ac:spMkLst>
            <pc:docMk/>
            <pc:sldMk cId="1803374308" sldId="317"/>
            <ac:spMk id="4" creationId="{E1ED9F1C-BB76-4EB8-BAE3-B21BBD07E308}"/>
          </ac:spMkLst>
        </pc:spChg>
        <pc:spChg chg="mod">
          <ac:chgData name="kato yoko" userId="05faeffd7c2f10e3" providerId="LiveId" clId="{D2DC0804-A047-46C9-8EA4-D5B1A8A4CA20}" dt="2020-09-19T05:41:04.990" v="642" actId="1038"/>
          <ac:spMkLst>
            <pc:docMk/>
            <pc:sldMk cId="1803374308" sldId="317"/>
            <ac:spMk id="5" creationId="{59135AD9-E122-4735-BB47-EB8C44604D03}"/>
          </ac:spMkLst>
        </pc:spChg>
        <pc:spChg chg="mod">
          <ac:chgData name="kato yoko" userId="05faeffd7c2f10e3" providerId="LiveId" clId="{D2DC0804-A047-46C9-8EA4-D5B1A8A4CA20}" dt="2020-09-19T04:45:04.549" v="595" actId="1038"/>
          <ac:spMkLst>
            <pc:docMk/>
            <pc:sldMk cId="1803374308" sldId="317"/>
            <ac:spMk id="6" creationId="{855E726B-6173-40B3-A8D9-AA805C90766C}"/>
          </ac:spMkLst>
        </pc:spChg>
        <pc:spChg chg="mod">
          <ac:chgData name="kato yoko" userId="05faeffd7c2f10e3" providerId="LiveId" clId="{D2DC0804-A047-46C9-8EA4-D5B1A8A4CA20}" dt="2020-09-19T05:42:59.510" v="655" actId="1076"/>
          <ac:spMkLst>
            <pc:docMk/>
            <pc:sldMk cId="1803374308" sldId="317"/>
            <ac:spMk id="7" creationId="{C7F1DB16-168C-4035-919F-7CAA2A7E8EB3}"/>
          </ac:spMkLst>
        </pc:spChg>
        <pc:spChg chg="mod">
          <ac:chgData name="kato yoko" userId="05faeffd7c2f10e3" providerId="LiveId" clId="{D2DC0804-A047-46C9-8EA4-D5B1A8A4CA20}" dt="2020-09-19T04:44:07.111" v="577" actId="14100"/>
          <ac:spMkLst>
            <pc:docMk/>
            <pc:sldMk cId="1803374308" sldId="317"/>
            <ac:spMk id="8" creationId="{39467367-2CB5-4B59-B109-7AB792B68E33}"/>
          </ac:spMkLst>
        </pc:spChg>
        <pc:spChg chg="add mod">
          <ac:chgData name="kato yoko" userId="05faeffd7c2f10e3" providerId="LiveId" clId="{D2DC0804-A047-46C9-8EA4-D5B1A8A4CA20}" dt="2020-09-19T05:43:11.869" v="669" actId="1036"/>
          <ac:spMkLst>
            <pc:docMk/>
            <pc:sldMk cId="1803374308" sldId="317"/>
            <ac:spMk id="10" creationId="{475992A9-6DB3-4C7A-AC76-B2893AF67D6E}"/>
          </ac:spMkLst>
        </pc:spChg>
        <pc:spChg chg="add mod">
          <ac:chgData name="kato yoko" userId="05faeffd7c2f10e3" providerId="LiveId" clId="{D2DC0804-A047-46C9-8EA4-D5B1A8A4CA20}" dt="2020-09-19T05:43:47.052" v="721" actId="1038"/>
          <ac:spMkLst>
            <pc:docMk/>
            <pc:sldMk cId="1803374308" sldId="317"/>
            <ac:spMk id="12" creationId="{F41247B9-9870-4ACC-89B7-D384C849735C}"/>
          </ac:spMkLst>
        </pc:spChg>
      </pc:sldChg>
      <pc:sldChg chg="addSp delSp modSp mod addAnim delAnim modAnim">
        <pc:chgData name="kato yoko" userId="05faeffd7c2f10e3" providerId="LiveId" clId="{D2DC0804-A047-46C9-8EA4-D5B1A8A4CA20}" dt="2020-09-19T07:32:25.472" v="1144" actId="1076"/>
        <pc:sldMkLst>
          <pc:docMk/>
          <pc:sldMk cId="4185453384" sldId="318"/>
        </pc:sldMkLst>
        <pc:spChg chg="del">
          <ac:chgData name="kato yoko" userId="05faeffd7c2f10e3" providerId="LiveId" clId="{D2DC0804-A047-46C9-8EA4-D5B1A8A4CA20}" dt="2020-09-19T05:43:57.617" v="722" actId="478"/>
          <ac:spMkLst>
            <pc:docMk/>
            <pc:sldMk cId="4185453384" sldId="318"/>
            <ac:spMk id="9" creationId="{82171B11-9627-4655-98A2-7C2B47920C83}"/>
          </ac:spMkLst>
        </pc:spChg>
        <pc:spChg chg="del">
          <ac:chgData name="kato yoko" userId="05faeffd7c2f10e3" providerId="LiveId" clId="{D2DC0804-A047-46C9-8EA4-D5B1A8A4CA20}" dt="2020-09-19T05:43:57.617" v="722" actId="478"/>
          <ac:spMkLst>
            <pc:docMk/>
            <pc:sldMk cId="4185453384" sldId="318"/>
            <ac:spMk id="11" creationId="{958A99B3-46EE-4ACC-AD52-C05CAEADECEB}"/>
          </ac:spMkLst>
        </pc:spChg>
        <pc:spChg chg="add mod">
          <ac:chgData name="kato yoko" userId="05faeffd7c2f10e3" providerId="LiveId" clId="{D2DC0804-A047-46C9-8EA4-D5B1A8A4CA20}" dt="2020-09-19T05:57:13.048" v="828" actId="14100"/>
          <ac:spMkLst>
            <pc:docMk/>
            <pc:sldMk cId="4185453384" sldId="318"/>
            <ac:spMk id="12" creationId="{3A4AB442-2107-44FF-B340-61C2E5CCDA08}"/>
          </ac:spMkLst>
        </pc:spChg>
        <pc:spChg chg="del">
          <ac:chgData name="kato yoko" userId="05faeffd7c2f10e3" providerId="LiveId" clId="{D2DC0804-A047-46C9-8EA4-D5B1A8A4CA20}" dt="2020-09-19T05:43:57.617" v="722" actId="478"/>
          <ac:spMkLst>
            <pc:docMk/>
            <pc:sldMk cId="4185453384" sldId="318"/>
            <ac:spMk id="13" creationId="{94F1DC36-23CC-4229-B8EB-710F2C5F7C6E}"/>
          </ac:spMkLst>
        </pc:spChg>
        <pc:spChg chg="del">
          <ac:chgData name="kato yoko" userId="05faeffd7c2f10e3" providerId="LiveId" clId="{D2DC0804-A047-46C9-8EA4-D5B1A8A4CA20}" dt="2020-09-19T05:43:57.617" v="722" actId="478"/>
          <ac:spMkLst>
            <pc:docMk/>
            <pc:sldMk cId="4185453384" sldId="318"/>
            <ac:spMk id="14" creationId="{4D45E6B1-6A6F-400B-8D81-5A055A04C13C}"/>
          </ac:spMkLst>
        </pc:spChg>
        <pc:spChg chg="del">
          <ac:chgData name="kato yoko" userId="05faeffd7c2f10e3" providerId="LiveId" clId="{D2DC0804-A047-46C9-8EA4-D5B1A8A4CA20}" dt="2020-09-19T05:43:57.617" v="722" actId="478"/>
          <ac:spMkLst>
            <pc:docMk/>
            <pc:sldMk cId="4185453384" sldId="318"/>
            <ac:spMk id="15" creationId="{F7794738-2651-4029-B410-A14A55311728}"/>
          </ac:spMkLst>
        </pc:spChg>
        <pc:spChg chg="add mod">
          <ac:chgData name="kato yoko" userId="05faeffd7c2f10e3" providerId="LiveId" clId="{D2DC0804-A047-46C9-8EA4-D5B1A8A4CA20}" dt="2020-09-19T05:56:38.385" v="811" actId="1036"/>
          <ac:spMkLst>
            <pc:docMk/>
            <pc:sldMk cId="4185453384" sldId="318"/>
            <ac:spMk id="16" creationId="{DB5DF061-DF87-4D8A-A29A-4FD1E98C5BCF}"/>
          </ac:spMkLst>
        </pc:spChg>
        <pc:spChg chg="del">
          <ac:chgData name="kato yoko" userId="05faeffd7c2f10e3" providerId="LiveId" clId="{D2DC0804-A047-46C9-8EA4-D5B1A8A4CA20}" dt="2020-09-19T05:43:57.617" v="722" actId="478"/>
          <ac:spMkLst>
            <pc:docMk/>
            <pc:sldMk cId="4185453384" sldId="318"/>
            <ac:spMk id="17" creationId="{0A0A7571-4F1D-4CD3-8DFE-F7D3C2150652}"/>
          </ac:spMkLst>
        </pc:spChg>
        <pc:spChg chg="add mod">
          <ac:chgData name="kato yoko" userId="05faeffd7c2f10e3" providerId="LiveId" clId="{D2DC0804-A047-46C9-8EA4-D5B1A8A4CA20}" dt="2020-09-19T05:57:01.112" v="826" actId="1038"/>
          <ac:spMkLst>
            <pc:docMk/>
            <pc:sldMk cId="4185453384" sldId="318"/>
            <ac:spMk id="18" creationId="{A03D878A-147F-47DE-A20B-FCADEF466529}"/>
          </ac:spMkLst>
        </pc:spChg>
        <pc:spChg chg="del">
          <ac:chgData name="kato yoko" userId="05faeffd7c2f10e3" providerId="LiveId" clId="{D2DC0804-A047-46C9-8EA4-D5B1A8A4CA20}" dt="2020-09-19T05:43:57.617" v="722" actId="478"/>
          <ac:spMkLst>
            <pc:docMk/>
            <pc:sldMk cId="4185453384" sldId="318"/>
            <ac:spMk id="19" creationId="{6BEA1A5C-1D27-4FE1-95F7-E098AB33A947}"/>
          </ac:spMkLst>
        </pc:spChg>
        <pc:spChg chg="del">
          <ac:chgData name="kato yoko" userId="05faeffd7c2f10e3" providerId="LiveId" clId="{D2DC0804-A047-46C9-8EA4-D5B1A8A4CA20}" dt="2020-09-19T05:43:57.617" v="722" actId="478"/>
          <ac:spMkLst>
            <pc:docMk/>
            <pc:sldMk cId="4185453384" sldId="318"/>
            <ac:spMk id="20" creationId="{E5048DEC-70CB-4AFC-BE6E-BDB3824F97BF}"/>
          </ac:spMkLst>
        </pc:spChg>
        <pc:spChg chg="add mod">
          <ac:chgData name="kato yoko" userId="05faeffd7c2f10e3" providerId="LiveId" clId="{D2DC0804-A047-46C9-8EA4-D5B1A8A4CA20}" dt="2020-09-19T06:01:25.768" v="920"/>
          <ac:spMkLst>
            <pc:docMk/>
            <pc:sldMk cId="4185453384" sldId="318"/>
            <ac:spMk id="21" creationId="{4B946DCB-1872-46EF-84A2-3B22C2F1CCB2}"/>
          </ac:spMkLst>
        </pc:spChg>
        <pc:spChg chg="add del mod">
          <ac:chgData name="kato yoko" userId="05faeffd7c2f10e3" providerId="LiveId" clId="{D2DC0804-A047-46C9-8EA4-D5B1A8A4CA20}" dt="2020-09-19T05:57:46.900" v="856" actId="478"/>
          <ac:spMkLst>
            <pc:docMk/>
            <pc:sldMk cId="4185453384" sldId="318"/>
            <ac:spMk id="23" creationId="{C66A6959-5E42-480B-AE70-6D37E78174BC}"/>
          </ac:spMkLst>
        </pc:spChg>
        <pc:spChg chg="add mod">
          <ac:chgData name="kato yoko" userId="05faeffd7c2f10e3" providerId="LiveId" clId="{D2DC0804-A047-46C9-8EA4-D5B1A8A4CA20}" dt="2020-09-19T06:02:01.574" v="963" actId="1037"/>
          <ac:spMkLst>
            <pc:docMk/>
            <pc:sldMk cId="4185453384" sldId="318"/>
            <ac:spMk id="24" creationId="{D86EB1D6-AA1F-45A1-9876-44E4384D9F2F}"/>
          </ac:spMkLst>
        </pc:spChg>
        <pc:spChg chg="del">
          <ac:chgData name="kato yoko" userId="05faeffd7c2f10e3" providerId="LiveId" clId="{D2DC0804-A047-46C9-8EA4-D5B1A8A4CA20}" dt="2020-09-19T05:43:57.617" v="722" actId="478"/>
          <ac:spMkLst>
            <pc:docMk/>
            <pc:sldMk cId="4185453384" sldId="318"/>
            <ac:spMk id="32" creationId="{4BE1640D-7EFB-4AEB-A696-6C21C653D0B6}"/>
          </ac:spMkLst>
        </pc:spChg>
        <pc:spChg chg="add mod">
          <ac:chgData name="kato yoko" userId="05faeffd7c2f10e3" providerId="LiveId" clId="{D2DC0804-A047-46C9-8EA4-D5B1A8A4CA20}" dt="2020-09-19T07:32:25.472" v="1144" actId="1076"/>
          <ac:spMkLst>
            <pc:docMk/>
            <pc:sldMk cId="4185453384" sldId="318"/>
            <ac:spMk id="33" creationId="{357EB6C3-00E3-466A-A570-8FA5FB0C601B}"/>
          </ac:spMkLst>
        </pc:spChg>
        <pc:spChg chg="del">
          <ac:chgData name="kato yoko" userId="05faeffd7c2f10e3" providerId="LiveId" clId="{D2DC0804-A047-46C9-8EA4-D5B1A8A4CA20}" dt="2020-09-19T05:43:57.617" v="722" actId="478"/>
          <ac:spMkLst>
            <pc:docMk/>
            <pc:sldMk cId="4185453384" sldId="318"/>
            <ac:spMk id="34" creationId="{90255327-1532-4F08-8AFD-1966BD9F4BC7}"/>
          </ac:spMkLst>
        </pc:spChg>
        <pc:spChg chg="del">
          <ac:chgData name="kato yoko" userId="05faeffd7c2f10e3" providerId="LiveId" clId="{D2DC0804-A047-46C9-8EA4-D5B1A8A4CA20}" dt="2020-09-19T05:43:57.617" v="722" actId="478"/>
          <ac:spMkLst>
            <pc:docMk/>
            <pc:sldMk cId="4185453384" sldId="318"/>
            <ac:spMk id="36" creationId="{B5A87886-2659-4FD7-AA53-89B0B4EFC373}"/>
          </ac:spMkLst>
        </pc:spChg>
        <pc:spChg chg="del">
          <ac:chgData name="kato yoko" userId="05faeffd7c2f10e3" providerId="LiveId" clId="{D2DC0804-A047-46C9-8EA4-D5B1A8A4CA20}" dt="2020-09-19T05:43:57.617" v="722" actId="478"/>
          <ac:spMkLst>
            <pc:docMk/>
            <pc:sldMk cId="4185453384" sldId="318"/>
            <ac:spMk id="38" creationId="{1564D994-2585-4243-86AE-3623BB4FF698}"/>
          </ac:spMkLst>
        </pc:spChg>
        <pc:spChg chg="del">
          <ac:chgData name="kato yoko" userId="05faeffd7c2f10e3" providerId="LiveId" clId="{D2DC0804-A047-46C9-8EA4-D5B1A8A4CA20}" dt="2020-09-19T05:43:57.617" v="722" actId="478"/>
          <ac:spMkLst>
            <pc:docMk/>
            <pc:sldMk cId="4185453384" sldId="318"/>
            <ac:spMk id="40" creationId="{3ABCB431-B8D3-4F58-90B5-ED7116E67100}"/>
          </ac:spMkLst>
        </pc:spChg>
        <pc:spChg chg="del">
          <ac:chgData name="kato yoko" userId="05faeffd7c2f10e3" providerId="LiveId" clId="{D2DC0804-A047-46C9-8EA4-D5B1A8A4CA20}" dt="2020-09-19T05:43:57.617" v="722" actId="478"/>
          <ac:spMkLst>
            <pc:docMk/>
            <pc:sldMk cId="4185453384" sldId="318"/>
            <ac:spMk id="42" creationId="{8087997D-9051-4B48-A166-723F2E8AF82E}"/>
          </ac:spMkLst>
        </pc:spChg>
        <pc:spChg chg="del">
          <ac:chgData name="kato yoko" userId="05faeffd7c2f10e3" providerId="LiveId" clId="{D2DC0804-A047-46C9-8EA4-D5B1A8A4CA20}" dt="2020-09-19T05:43:57.617" v="722" actId="478"/>
          <ac:spMkLst>
            <pc:docMk/>
            <pc:sldMk cId="4185453384" sldId="318"/>
            <ac:spMk id="46" creationId="{309DC463-5599-4151-A72B-D2192BDE7A24}"/>
          </ac:spMkLst>
        </pc:spChg>
        <pc:spChg chg="del">
          <ac:chgData name="kato yoko" userId="05faeffd7c2f10e3" providerId="LiveId" clId="{D2DC0804-A047-46C9-8EA4-D5B1A8A4CA20}" dt="2020-09-19T05:43:57.617" v="722" actId="478"/>
          <ac:spMkLst>
            <pc:docMk/>
            <pc:sldMk cId="4185453384" sldId="318"/>
            <ac:spMk id="48" creationId="{8588FD68-C082-470E-9216-0D36EC8D57AA}"/>
          </ac:spMkLst>
        </pc:spChg>
        <pc:spChg chg="del">
          <ac:chgData name="kato yoko" userId="05faeffd7c2f10e3" providerId="LiveId" clId="{D2DC0804-A047-46C9-8EA4-D5B1A8A4CA20}" dt="2020-09-19T05:43:57.617" v="722" actId="478"/>
          <ac:spMkLst>
            <pc:docMk/>
            <pc:sldMk cId="4185453384" sldId="318"/>
            <ac:spMk id="50" creationId="{8BE4726B-FD7C-46FB-B996-4BC5BECC724D}"/>
          </ac:spMkLst>
        </pc:spChg>
        <pc:spChg chg="add del mod">
          <ac:chgData name="kato yoko" userId="05faeffd7c2f10e3" providerId="LiveId" clId="{D2DC0804-A047-46C9-8EA4-D5B1A8A4CA20}" dt="2020-09-19T06:05:27.681" v="1029" actId="1076"/>
          <ac:spMkLst>
            <pc:docMk/>
            <pc:sldMk cId="4185453384" sldId="318"/>
            <ac:spMk id="51" creationId="{C4AAE0CB-A278-4ED5-8DE2-4907DC6A64BF}"/>
          </ac:spMkLst>
        </pc:spChg>
        <pc:spChg chg="del">
          <ac:chgData name="kato yoko" userId="05faeffd7c2f10e3" providerId="LiveId" clId="{D2DC0804-A047-46C9-8EA4-D5B1A8A4CA20}" dt="2020-09-19T05:43:57.617" v="722" actId="478"/>
          <ac:spMkLst>
            <pc:docMk/>
            <pc:sldMk cId="4185453384" sldId="318"/>
            <ac:spMk id="52" creationId="{72AF509C-D56E-455F-9461-8DB1DB85CA5B}"/>
          </ac:spMkLst>
        </pc:spChg>
        <pc:spChg chg="add del mod">
          <ac:chgData name="kato yoko" userId="05faeffd7c2f10e3" providerId="LiveId" clId="{D2DC0804-A047-46C9-8EA4-D5B1A8A4CA20}" dt="2020-09-19T06:05:27.681" v="1029" actId="1076"/>
          <ac:spMkLst>
            <pc:docMk/>
            <pc:sldMk cId="4185453384" sldId="318"/>
            <ac:spMk id="53" creationId="{A41F664E-0485-4948-851D-4FD82EE96638}"/>
          </ac:spMkLst>
        </pc:spChg>
        <pc:spChg chg="del">
          <ac:chgData name="kato yoko" userId="05faeffd7c2f10e3" providerId="LiveId" clId="{D2DC0804-A047-46C9-8EA4-D5B1A8A4CA20}" dt="2020-09-19T05:43:57.617" v="722" actId="478"/>
          <ac:spMkLst>
            <pc:docMk/>
            <pc:sldMk cId="4185453384" sldId="318"/>
            <ac:spMk id="54" creationId="{9D2DE9D1-C25E-475A-8A3B-E20760660784}"/>
          </ac:spMkLst>
        </pc:spChg>
        <pc:spChg chg="add del mod">
          <ac:chgData name="kato yoko" userId="05faeffd7c2f10e3" providerId="LiveId" clId="{D2DC0804-A047-46C9-8EA4-D5B1A8A4CA20}" dt="2020-09-19T06:05:27.681" v="1029" actId="1076"/>
          <ac:spMkLst>
            <pc:docMk/>
            <pc:sldMk cId="4185453384" sldId="318"/>
            <ac:spMk id="55" creationId="{77BEB3CE-38B3-49D7-9B56-1D7BB3134FA5}"/>
          </ac:spMkLst>
        </pc:spChg>
        <pc:spChg chg="del">
          <ac:chgData name="kato yoko" userId="05faeffd7c2f10e3" providerId="LiveId" clId="{D2DC0804-A047-46C9-8EA4-D5B1A8A4CA20}" dt="2020-09-19T05:43:57.617" v="722" actId="478"/>
          <ac:spMkLst>
            <pc:docMk/>
            <pc:sldMk cId="4185453384" sldId="318"/>
            <ac:spMk id="56" creationId="{B3030B4A-AE0A-4BA6-99C3-7017A989EE0F}"/>
          </ac:spMkLst>
        </pc:spChg>
        <pc:spChg chg="add del mod">
          <ac:chgData name="kato yoko" userId="05faeffd7c2f10e3" providerId="LiveId" clId="{D2DC0804-A047-46C9-8EA4-D5B1A8A4CA20}" dt="2020-09-19T06:02:01.395" v="962"/>
          <ac:spMkLst>
            <pc:docMk/>
            <pc:sldMk cId="4185453384" sldId="318"/>
            <ac:spMk id="57" creationId="{32B7C89B-0A42-4938-9D80-7AD663E25481}"/>
          </ac:spMkLst>
        </pc:spChg>
        <pc:spChg chg="del">
          <ac:chgData name="kato yoko" userId="05faeffd7c2f10e3" providerId="LiveId" clId="{D2DC0804-A047-46C9-8EA4-D5B1A8A4CA20}" dt="2020-09-19T05:43:57.617" v="722" actId="478"/>
          <ac:spMkLst>
            <pc:docMk/>
            <pc:sldMk cId="4185453384" sldId="318"/>
            <ac:spMk id="58" creationId="{104B59C0-13A5-49EB-9D75-AEEDB6601345}"/>
          </ac:spMkLst>
        </pc:spChg>
        <pc:spChg chg="add mod">
          <ac:chgData name="kato yoko" userId="05faeffd7c2f10e3" providerId="LiveId" clId="{D2DC0804-A047-46C9-8EA4-D5B1A8A4CA20}" dt="2020-09-19T06:05:42.782" v="1031" actId="1076"/>
          <ac:spMkLst>
            <pc:docMk/>
            <pc:sldMk cId="4185453384" sldId="318"/>
            <ac:spMk id="59" creationId="{6531042C-3F82-4325-BDED-8B74FC6D77D2}"/>
          </ac:spMkLst>
        </pc:spChg>
        <pc:spChg chg="del">
          <ac:chgData name="kato yoko" userId="05faeffd7c2f10e3" providerId="LiveId" clId="{D2DC0804-A047-46C9-8EA4-D5B1A8A4CA20}" dt="2020-09-19T05:43:57.617" v="722" actId="478"/>
          <ac:spMkLst>
            <pc:docMk/>
            <pc:sldMk cId="4185453384" sldId="318"/>
            <ac:spMk id="60" creationId="{CB9C2159-7EA8-4E43-A7AA-4FC36E950FEC}"/>
          </ac:spMkLst>
        </pc:spChg>
        <pc:spChg chg="add mod">
          <ac:chgData name="kato yoko" userId="05faeffd7c2f10e3" providerId="LiveId" clId="{D2DC0804-A047-46C9-8EA4-D5B1A8A4CA20}" dt="2020-09-19T06:05:42.782" v="1031" actId="1076"/>
          <ac:spMkLst>
            <pc:docMk/>
            <pc:sldMk cId="4185453384" sldId="318"/>
            <ac:spMk id="61" creationId="{7AC6C042-D7A8-4698-9A70-D088EECD189B}"/>
          </ac:spMkLst>
        </pc:spChg>
        <pc:spChg chg="del">
          <ac:chgData name="kato yoko" userId="05faeffd7c2f10e3" providerId="LiveId" clId="{D2DC0804-A047-46C9-8EA4-D5B1A8A4CA20}" dt="2020-09-19T05:43:57.617" v="722" actId="478"/>
          <ac:spMkLst>
            <pc:docMk/>
            <pc:sldMk cId="4185453384" sldId="318"/>
            <ac:spMk id="62" creationId="{96EB6381-7693-4764-849F-C631F89DA777}"/>
          </ac:spMkLst>
        </pc:spChg>
        <pc:spChg chg="add mod">
          <ac:chgData name="kato yoko" userId="05faeffd7c2f10e3" providerId="LiveId" clId="{D2DC0804-A047-46C9-8EA4-D5B1A8A4CA20}" dt="2020-09-19T06:05:42.782" v="1031" actId="1076"/>
          <ac:spMkLst>
            <pc:docMk/>
            <pc:sldMk cId="4185453384" sldId="318"/>
            <ac:spMk id="63" creationId="{B3BFA896-74CC-4EC3-B01E-FCDDF0911D4B}"/>
          </ac:spMkLst>
        </pc:spChg>
        <pc:spChg chg="del">
          <ac:chgData name="kato yoko" userId="05faeffd7c2f10e3" providerId="LiveId" clId="{D2DC0804-A047-46C9-8EA4-D5B1A8A4CA20}" dt="2020-09-19T05:43:57.617" v="722" actId="478"/>
          <ac:spMkLst>
            <pc:docMk/>
            <pc:sldMk cId="4185453384" sldId="318"/>
            <ac:spMk id="64" creationId="{B7B9CA50-D0DD-44F4-9D37-90D4F25AF6A1}"/>
          </ac:spMkLst>
        </pc:spChg>
        <pc:spChg chg="add mod">
          <ac:chgData name="kato yoko" userId="05faeffd7c2f10e3" providerId="LiveId" clId="{D2DC0804-A047-46C9-8EA4-D5B1A8A4CA20}" dt="2020-09-19T07:32:09.146" v="1142" actId="1076"/>
          <ac:spMkLst>
            <pc:docMk/>
            <pc:sldMk cId="4185453384" sldId="318"/>
            <ac:spMk id="65" creationId="{A1DBA499-AE94-4357-B047-849D3A189B34}"/>
          </ac:spMkLst>
        </pc:spChg>
        <pc:spChg chg="del">
          <ac:chgData name="kato yoko" userId="05faeffd7c2f10e3" providerId="LiveId" clId="{D2DC0804-A047-46C9-8EA4-D5B1A8A4CA20}" dt="2020-09-19T05:43:57.617" v="722" actId="478"/>
          <ac:spMkLst>
            <pc:docMk/>
            <pc:sldMk cId="4185453384" sldId="318"/>
            <ac:spMk id="66" creationId="{194503CF-339A-42A0-A8CD-AE73193397C7}"/>
          </ac:spMkLst>
        </pc:spChg>
        <pc:spChg chg="add mod">
          <ac:chgData name="kato yoko" userId="05faeffd7c2f10e3" providerId="LiveId" clId="{D2DC0804-A047-46C9-8EA4-D5B1A8A4CA20}" dt="2020-09-19T07:32:09.146" v="1142" actId="1076"/>
          <ac:spMkLst>
            <pc:docMk/>
            <pc:sldMk cId="4185453384" sldId="318"/>
            <ac:spMk id="67" creationId="{D4B9AAB6-164D-4947-B1D1-EC3DE83A4B1A}"/>
          </ac:spMkLst>
        </pc:spChg>
        <pc:spChg chg="del">
          <ac:chgData name="kato yoko" userId="05faeffd7c2f10e3" providerId="LiveId" clId="{D2DC0804-A047-46C9-8EA4-D5B1A8A4CA20}" dt="2020-09-19T05:43:57.617" v="722" actId="478"/>
          <ac:spMkLst>
            <pc:docMk/>
            <pc:sldMk cId="4185453384" sldId="318"/>
            <ac:spMk id="68" creationId="{F4C42F5B-CEE9-4E4B-ACC2-C92EF4C0C491}"/>
          </ac:spMkLst>
        </pc:spChg>
        <pc:spChg chg="add mod">
          <ac:chgData name="kato yoko" userId="05faeffd7c2f10e3" providerId="LiveId" clId="{D2DC0804-A047-46C9-8EA4-D5B1A8A4CA20}" dt="2020-09-19T07:32:09.146" v="1142" actId="1076"/>
          <ac:spMkLst>
            <pc:docMk/>
            <pc:sldMk cId="4185453384" sldId="318"/>
            <ac:spMk id="69" creationId="{A728E7BB-2DF4-4A28-9513-CF1AFDEA6A54}"/>
          </ac:spMkLst>
        </pc:spChg>
        <pc:spChg chg="add mod">
          <ac:chgData name="kato yoko" userId="05faeffd7c2f10e3" providerId="LiveId" clId="{D2DC0804-A047-46C9-8EA4-D5B1A8A4CA20}" dt="2020-09-19T07:32:25.472" v="1144" actId="1076"/>
          <ac:spMkLst>
            <pc:docMk/>
            <pc:sldMk cId="4185453384" sldId="318"/>
            <ac:spMk id="70" creationId="{3B9B90AC-9A78-4870-BBF6-5923BD1D005A}"/>
          </ac:spMkLst>
        </pc:spChg>
        <pc:graphicFrameChg chg="del">
          <ac:chgData name="kato yoko" userId="05faeffd7c2f10e3" providerId="LiveId" clId="{D2DC0804-A047-46C9-8EA4-D5B1A8A4CA20}" dt="2020-09-19T05:43:57.617" v="722" actId="478"/>
          <ac:graphicFrameMkLst>
            <pc:docMk/>
            <pc:sldMk cId="4185453384" sldId="318"/>
            <ac:graphicFrameMk id="26" creationId="{4AF67D5D-DBE6-4403-AF11-DC8934800018}"/>
          </ac:graphicFrameMkLst>
        </pc:graphicFrameChg>
        <pc:picChg chg="add del mod">
          <ac:chgData name="kato yoko" userId="05faeffd7c2f10e3" providerId="LiveId" clId="{D2DC0804-A047-46C9-8EA4-D5B1A8A4CA20}" dt="2020-09-19T05:54:27.635" v="733" actId="478"/>
          <ac:picMkLst>
            <pc:docMk/>
            <pc:sldMk cId="4185453384" sldId="318"/>
            <ac:picMk id="3" creationId="{92439935-8AC3-43AE-BB09-E3E70D3EE3BF}"/>
          </ac:picMkLst>
        </pc:picChg>
        <pc:picChg chg="del">
          <ac:chgData name="kato yoko" userId="05faeffd7c2f10e3" providerId="LiveId" clId="{D2DC0804-A047-46C9-8EA4-D5B1A8A4CA20}" dt="2020-09-19T05:43:57.617" v="722" actId="478"/>
          <ac:picMkLst>
            <pc:docMk/>
            <pc:sldMk cId="4185453384" sldId="318"/>
            <ac:picMk id="5" creationId="{2404DDBF-F6AA-4CC9-BE46-75BCC8854B7B}"/>
          </ac:picMkLst>
        </pc:picChg>
        <pc:picChg chg="add mod modCrop">
          <ac:chgData name="kato yoko" userId="05faeffd7c2f10e3" providerId="LiveId" clId="{D2DC0804-A047-46C9-8EA4-D5B1A8A4CA20}" dt="2020-09-19T06:05:09.389" v="1026" actId="1076"/>
          <ac:picMkLst>
            <pc:docMk/>
            <pc:sldMk cId="4185453384" sldId="318"/>
            <ac:picMk id="6" creationId="{88DD79B4-1563-45AC-B09D-A023FDE4BC5F}"/>
          </ac:picMkLst>
        </pc:picChg>
        <pc:picChg chg="del">
          <ac:chgData name="kato yoko" userId="05faeffd7c2f10e3" providerId="LiveId" clId="{D2DC0804-A047-46C9-8EA4-D5B1A8A4CA20}" dt="2020-09-19T05:43:57.617" v="722" actId="478"/>
          <ac:picMkLst>
            <pc:docMk/>
            <pc:sldMk cId="4185453384" sldId="318"/>
            <ac:picMk id="7" creationId="{3A336F94-46D7-4B6A-A086-7968F45C1356}"/>
          </ac:picMkLst>
        </pc:picChg>
        <pc:picChg chg="add mod">
          <ac:chgData name="kato yoko" userId="05faeffd7c2f10e3" providerId="LiveId" clId="{D2DC0804-A047-46C9-8EA4-D5B1A8A4CA20}" dt="2020-09-19T05:55:15.080" v="750" actId="1076"/>
          <ac:picMkLst>
            <pc:docMk/>
            <pc:sldMk cId="4185453384" sldId="318"/>
            <ac:picMk id="10" creationId="{E3ED85D2-D23D-4192-8E50-7B67F73B484B}"/>
          </ac:picMkLst>
        </pc:picChg>
        <pc:picChg chg="del">
          <ac:chgData name="kato yoko" userId="05faeffd7c2f10e3" providerId="LiveId" clId="{D2DC0804-A047-46C9-8EA4-D5B1A8A4CA20}" dt="2020-09-19T05:43:57.617" v="722" actId="478"/>
          <ac:picMkLst>
            <pc:docMk/>
            <pc:sldMk cId="4185453384" sldId="318"/>
            <ac:picMk id="22" creationId="{815F8E42-459C-4EE5-BF52-272A0D3EC935}"/>
          </ac:picMkLst>
        </pc:picChg>
        <pc:picChg chg="add mod">
          <ac:chgData name="kato yoko" userId="05faeffd7c2f10e3" providerId="LiveId" clId="{D2DC0804-A047-46C9-8EA4-D5B1A8A4CA20}" dt="2020-09-19T06:05:21.270" v="1028" actId="1076"/>
          <ac:picMkLst>
            <pc:docMk/>
            <pc:sldMk cId="4185453384" sldId="318"/>
            <ac:picMk id="27" creationId="{3048B510-7D52-4561-9885-5C84C0CA3D5B}"/>
          </ac:picMkLst>
        </pc:picChg>
        <pc:picChg chg="del">
          <ac:chgData name="kato yoko" userId="05faeffd7c2f10e3" providerId="LiveId" clId="{D2DC0804-A047-46C9-8EA4-D5B1A8A4CA20}" dt="2020-09-19T05:43:57.617" v="722" actId="478"/>
          <ac:picMkLst>
            <pc:docMk/>
            <pc:sldMk cId="4185453384" sldId="318"/>
            <ac:picMk id="28" creationId="{0A7E73A4-14FD-4F2A-957F-6087096AB83F}"/>
          </ac:picMkLst>
        </pc:picChg>
        <pc:picChg chg="del">
          <ac:chgData name="kato yoko" userId="05faeffd7c2f10e3" providerId="LiveId" clId="{D2DC0804-A047-46C9-8EA4-D5B1A8A4CA20}" dt="2020-09-19T05:43:57.617" v="722" actId="478"/>
          <ac:picMkLst>
            <pc:docMk/>
            <pc:sldMk cId="4185453384" sldId="318"/>
            <ac:picMk id="30" creationId="{C0148772-0440-483E-A449-3937B3175B50}"/>
          </ac:picMkLst>
        </pc:picChg>
        <pc:picChg chg="add mod">
          <ac:chgData name="kato yoko" userId="05faeffd7c2f10e3" providerId="LiveId" clId="{D2DC0804-A047-46C9-8EA4-D5B1A8A4CA20}" dt="2020-09-19T07:31:51.061" v="1139" actId="1076"/>
          <ac:picMkLst>
            <pc:docMk/>
            <pc:sldMk cId="4185453384" sldId="318"/>
            <ac:picMk id="31" creationId="{38CD76F2-5713-4962-8AE0-D5370943DF2E}"/>
          </ac:picMkLst>
        </pc:picChg>
      </pc:sldChg>
      <pc:sldChg chg="addSp delSp modSp mod ord addAnim delAnim modAnim">
        <pc:chgData name="kato yoko" userId="05faeffd7c2f10e3" providerId="LiveId" clId="{D2DC0804-A047-46C9-8EA4-D5B1A8A4CA20}" dt="2020-09-20T11:30:07.407" v="4727" actId="1037"/>
        <pc:sldMkLst>
          <pc:docMk/>
          <pc:sldMk cId="2722497965" sldId="319"/>
        </pc:sldMkLst>
        <pc:spChg chg="add del mod ord">
          <ac:chgData name="kato yoko" userId="05faeffd7c2f10e3" providerId="LiveId" clId="{D2DC0804-A047-46C9-8EA4-D5B1A8A4CA20}" dt="2020-09-20T09:08:11.098" v="2683" actId="478"/>
          <ac:spMkLst>
            <pc:docMk/>
            <pc:sldMk cId="2722497965" sldId="319"/>
            <ac:spMk id="11" creationId="{571BF1D9-B82C-4F44-8DB0-D40D099DF039}"/>
          </ac:spMkLst>
        </pc:spChg>
        <pc:spChg chg="add mod">
          <ac:chgData name="kato yoko" userId="05faeffd7c2f10e3" providerId="LiveId" clId="{D2DC0804-A047-46C9-8EA4-D5B1A8A4CA20}" dt="2020-09-20T11:29:58.532" v="4708"/>
          <ac:spMkLst>
            <pc:docMk/>
            <pc:sldMk cId="2722497965" sldId="319"/>
            <ac:spMk id="12" creationId="{0F352958-92E2-483A-947D-9D7DB9612EF2}"/>
          </ac:spMkLst>
        </pc:spChg>
        <pc:spChg chg="add mod">
          <ac:chgData name="kato yoko" userId="05faeffd7c2f10e3" providerId="LiveId" clId="{D2DC0804-A047-46C9-8EA4-D5B1A8A4CA20}" dt="2020-09-20T09:08:58.205" v="2706" actId="1037"/>
          <ac:spMkLst>
            <pc:docMk/>
            <pc:sldMk cId="2722497965" sldId="319"/>
            <ac:spMk id="13" creationId="{A9E4693D-5BDF-4B51-9FAA-A6DEC7D19836}"/>
          </ac:spMkLst>
        </pc:spChg>
        <pc:spChg chg="add mod">
          <ac:chgData name="kato yoko" userId="05faeffd7c2f10e3" providerId="LiveId" clId="{D2DC0804-A047-46C9-8EA4-D5B1A8A4CA20}" dt="2020-09-20T09:09:06.930" v="2729" actId="1037"/>
          <ac:spMkLst>
            <pc:docMk/>
            <pc:sldMk cId="2722497965" sldId="319"/>
            <ac:spMk id="15" creationId="{A787A9C2-C863-4628-ACD4-30E927893440}"/>
          </ac:spMkLst>
        </pc:spChg>
        <pc:spChg chg="add mod">
          <ac:chgData name="kato yoko" userId="05faeffd7c2f10e3" providerId="LiveId" clId="{D2DC0804-A047-46C9-8EA4-D5B1A8A4CA20}" dt="2020-09-20T09:18:52.501" v="2789" actId="1076"/>
          <ac:spMkLst>
            <pc:docMk/>
            <pc:sldMk cId="2722497965" sldId="319"/>
            <ac:spMk id="16" creationId="{6DA056C6-4BC3-4913-9677-694C037D3136}"/>
          </ac:spMkLst>
        </pc:spChg>
        <pc:spChg chg="add mod">
          <ac:chgData name="kato yoko" userId="05faeffd7c2f10e3" providerId="LiveId" clId="{D2DC0804-A047-46C9-8EA4-D5B1A8A4CA20}" dt="2020-09-20T09:07:55.802" v="2668"/>
          <ac:spMkLst>
            <pc:docMk/>
            <pc:sldMk cId="2722497965" sldId="319"/>
            <ac:spMk id="18" creationId="{1C1E1EAC-8A71-4733-A071-B5F37E409589}"/>
          </ac:spMkLst>
        </pc:spChg>
        <pc:spChg chg="add mod">
          <ac:chgData name="kato yoko" userId="05faeffd7c2f10e3" providerId="LiveId" clId="{D2DC0804-A047-46C9-8EA4-D5B1A8A4CA20}" dt="2020-09-20T09:08:07.332" v="2681" actId="1035"/>
          <ac:spMkLst>
            <pc:docMk/>
            <pc:sldMk cId="2722497965" sldId="319"/>
            <ac:spMk id="20" creationId="{44DD7AB1-257A-4F03-AA4D-CFE8458F8238}"/>
          </ac:spMkLst>
        </pc:spChg>
        <pc:spChg chg="add mod">
          <ac:chgData name="kato yoko" userId="05faeffd7c2f10e3" providerId="LiveId" clId="{D2DC0804-A047-46C9-8EA4-D5B1A8A4CA20}" dt="2020-09-20T11:30:07.407" v="4727" actId="1037"/>
          <ac:spMkLst>
            <pc:docMk/>
            <pc:sldMk cId="2722497965" sldId="319"/>
            <ac:spMk id="21" creationId="{7D88AC00-FF11-46BD-A37A-82DC1864FAC0}"/>
          </ac:spMkLst>
        </pc:spChg>
        <pc:spChg chg="add mod">
          <ac:chgData name="kato yoko" userId="05faeffd7c2f10e3" providerId="LiveId" clId="{D2DC0804-A047-46C9-8EA4-D5B1A8A4CA20}" dt="2020-09-20T09:12:15.846" v="2741" actId="1076"/>
          <ac:spMkLst>
            <pc:docMk/>
            <pc:sldMk cId="2722497965" sldId="319"/>
            <ac:spMk id="22" creationId="{D2107A0C-9920-415B-947E-84415F3D0F7F}"/>
          </ac:spMkLst>
        </pc:spChg>
        <pc:spChg chg="add mod">
          <ac:chgData name="kato yoko" userId="05faeffd7c2f10e3" providerId="LiveId" clId="{D2DC0804-A047-46C9-8EA4-D5B1A8A4CA20}" dt="2020-09-20T09:12:15.846" v="2741" actId="1076"/>
          <ac:spMkLst>
            <pc:docMk/>
            <pc:sldMk cId="2722497965" sldId="319"/>
            <ac:spMk id="23" creationId="{DEC35E1D-993E-43DF-8344-A86E06A0565D}"/>
          </ac:spMkLst>
        </pc:spChg>
        <pc:spChg chg="add mod">
          <ac:chgData name="kato yoko" userId="05faeffd7c2f10e3" providerId="LiveId" clId="{D2DC0804-A047-46C9-8EA4-D5B1A8A4CA20}" dt="2020-09-20T09:12:15.846" v="2741" actId="1076"/>
          <ac:spMkLst>
            <pc:docMk/>
            <pc:sldMk cId="2722497965" sldId="319"/>
            <ac:spMk id="24" creationId="{B6875038-B8FF-4DB3-9723-5B1347D87962}"/>
          </ac:spMkLst>
        </pc:spChg>
        <pc:spChg chg="add del mod ord">
          <ac:chgData name="kato yoko" userId="05faeffd7c2f10e3" providerId="LiveId" clId="{D2DC0804-A047-46C9-8EA4-D5B1A8A4CA20}" dt="2020-09-20T09:08:10.410" v="2682" actId="478"/>
          <ac:spMkLst>
            <pc:docMk/>
            <pc:sldMk cId="2722497965" sldId="319"/>
            <ac:spMk id="27" creationId="{BC61A7E3-32E8-4E61-9C32-D75B76FC600F}"/>
          </ac:spMkLst>
        </pc:spChg>
        <pc:spChg chg="add mod">
          <ac:chgData name="kato yoko" userId="05faeffd7c2f10e3" providerId="LiveId" clId="{D2DC0804-A047-46C9-8EA4-D5B1A8A4CA20}" dt="2020-09-20T09:19:33.354" v="2793" actId="1076"/>
          <ac:spMkLst>
            <pc:docMk/>
            <pc:sldMk cId="2722497965" sldId="319"/>
            <ac:spMk id="29" creationId="{D7132CF5-840A-41D1-994F-440D74CFE1C2}"/>
          </ac:spMkLst>
        </pc:spChg>
        <pc:spChg chg="add mod">
          <ac:chgData name="kato yoko" userId="05faeffd7c2f10e3" providerId="LiveId" clId="{D2DC0804-A047-46C9-8EA4-D5B1A8A4CA20}" dt="2020-09-20T09:17:39.855" v="2785" actId="14100"/>
          <ac:spMkLst>
            <pc:docMk/>
            <pc:sldMk cId="2722497965" sldId="319"/>
            <ac:spMk id="30" creationId="{92277D50-1799-425B-8AF4-7BA890207187}"/>
          </ac:spMkLst>
        </pc:spChg>
        <pc:spChg chg="add mod">
          <ac:chgData name="kato yoko" userId="05faeffd7c2f10e3" providerId="LiveId" clId="{D2DC0804-A047-46C9-8EA4-D5B1A8A4CA20}" dt="2020-09-20T09:17:34.585" v="2784" actId="1076"/>
          <ac:spMkLst>
            <pc:docMk/>
            <pc:sldMk cId="2722497965" sldId="319"/>
            <ac:spMk id="31" creationId="{051467C5-CDBB-4013-A7E1-896BE44BBD29}"/>
          </ac:spMkLst>
        </pc:spChg>
        <pc:spChg chg="add mod">
          <ac:chgData name="kato yoko" userId="05faeffd7c2f10e3" providerId="LiveId" clId="{D2DC0804-A047-46C9-8EA4-D5B1A8A4CA20}" dt="2020-09-20T09:17:34.585" v="2784" actId="1076"/>
          <ac:spMkLst>
            <pc:docMk/>
            <pc:sldMk cId="2722497965" sldId="319"/>
            <ac:spMk id="32" creationId="{E8C2BEFB-4ADB-45D8-98A4-EEAD7FC7F8D0}"/>
          </ac:spMkLst>
        </pc:spChg>
        <pc:spChg chg="add mod">
          <ac:chgData name="kato yoko" userId="05faeffd7c2f10e3" providerId="LiveId" clId="{D2DC0804-A047-46C9-8EA4-D5B1A8A4CA20}" dt="2020-09-20T09:08:44.769" v="2696" actId="1076"/>
          <ac:spMkLst>
            <pc:docMk/>
            <pc:sldMk cId="2722497965" sldId="319"/>
            <ac:spMk id="39" creationId="{A5AB5FA9-7A4C-40E1-A069-5D4CCF92C73C}"/>
          </ac:spMkLst>
        </pc:spChg>
        <pc:picChg chg="del">
          <ac:chgData name="kato yoko" userId="05faeffd7c2f10e3" providerId="LiveId" clId="{D2DC0804-A047-46C9-8EA4-D5B1A8A4CA20}" dt="2020-09-19T12:17:07.135" v="1944" actId="478"/>
          <ac:picMkLst>
            <pc:docMk/>
            <pc:sldMk cId="2722497965" sldId="319"/>
            <ac:picMk id="3" creationId="{0430B776-8991-439F-A5A7-7FB597235B76}"/>
          </ac:picMkLst>
        </pc:picChg>
        <pc:picChg chg="add mod">
          <ac:chgData name="kato yoko" userId="05faeffd7c2f10e3" providerId="LiveId" clId="{D2DC0804-A047-46C9-8EA4-D5B1A8A4CA20}" dt="2020-09-20T09:08:38.867" v="2695" actId="1076"/>
          <ac:picMkLst>
            <pc:docMk/>
            <pc:sldMk cId="2722497965" sldId="319"/>
            <ac:picMk id="3" creationId="{8DD61D83-CC00-42A4-9767-25A9C5182834}"/>
          </ac:picMkLst>
        </pc:picChg>
        <pc:picChg chg="add del mod modCrop">
          <ac:chgData name="kato yoko" userId="05faeffd7c2f10e3" providerId="LiveId" clId="{D2DC0804-A047-46C9-8EA4-D5B1A8A4CA20}" dt="2020-09-20T04:37:17.135" v="2091" actId="478"/>
          <ac:picMkLst>
            <pc:docMk/>
            <pc:sldMk cId="2722497965" sldId="319"/>
            <ac:picMk id="4" creationId="{925323F2-3EAB-48F7-B5B8-C66BDE201E34}"/>
          </ac:picMkLst>
        </pc:picChg>
        <pc:picChg chg="add mod">
          <ac:chgData name="kato yoko" userId="05faeffd7c2f10e3" providerId="LiveId" clId="{D2DC0804-A047-46C9-8EA4-D5B1A8A4CA20}" dt="2020-09-20T09:05:38.132" v="2617" actId="1076"/>
          <ac:picMkLst>
            <pc:docMk/>
            <pc:sldMk cId="2722497965" sldId="319"/>
            <ac:picMk id="6" creationId="{F52415F0-EB26-421B-A785-45BB9A344584}"/>
          </ac:picMkLst>
        </pc:picChg>
        <pc:picChg chg="add del mod">
          <ac:chgData name="kato yoko" userId="05faeffd7c2f10e3" providerId="LiveId" clId="{D2DC0804-A047-46C9-8EA4-D5B1A8A4CA20}" dt="2020-09-20T06:28:32.045" v="2160" actId="478"/>
          <ac:picMkLst>
            <pc:docMk/>
            <pc:sldMk cId="2722497965" sldId="319"/>
            <ac:picMk id="8" creationId="{55D0F4A7-D2B7-44D6-911D-01C96D5355D1}"/>
          </ac:picMkLst>
        </pc:picChg>
        <pc:picChg chg="add del mod modCrop">
          <ac:chgData name="kato yoko" userId="05faeffd7c2f10e3" providerId="LiveId" clId="{D2DC0804-A047-46C9-8EA4-D5B1A8A4CA20}" dt="2020-09-20T09:04:11.693" v="2595" actId="478"/>
          <ac:picMkLst>
            <pc:docMk/>
            <pc:sldMk cId="2722497965" sldId="319"/>
            <ac:picMk id="10" creationId="{15A5B1F5-5BA4-4A59-A2B2-AFED41A1B2E3}"/>
          </ac:picMkLst>
        </pc:picChg>
        <pc:picChg chg="add del mod">
          <ac:chgData name="kato yoko" userId="05faeffd7c2f10e3" providerId="LiveId" clId="{D2DC0804-A047-46C9-8EA4-D5B1A8A4CA20}" dt="2020-09-20T09:06:24.815" v="2633" actId="478"/>
          <ac:picMkLst>
            <pc:docMk/>
            <pc:sldMk cId="2722497965" sldId="319"/>
            <ac:picMk id="26" creationId="{9A8651B2-D991-4FAF-B1AF-2B3F79753370}"/>
          </ac:picMkLst>
        </pc:picChg>
        <pc:picChg chg="add del mod">
          <ac:chgData name="kato yoko" userId="05faeffd7c2f10e3" providerId="LiveId" clId="{D2DC0804-A047-46C9-8EA4-D5B1A8A4CA20}" dt="2020-09-20T09:00:17.746" v="2474" actId="478"/>
          <ac:picMkLst>
            <pc:docMk/>
            <pc:sldMk cId="2722497965" sldId="319"/>
            <ac:picMk id="28" creationId="{D6399710-9C34-4BFF-BE75-90D8B24264C6}"/>
          </ac:picMkLst>
        </pc:picChg>
        <pc:picChg chg="add del mod">
          <ac:chgData name="kato yoko" userId="05faeffd7c2f10e3" providerId="LiveId" clId="{D2DC0804-A047-46C9-8EA4-D5B1A8A4CA20}" dt="2020-09-20T09:06:21.889" v="2632" actId="478"/>
          <ac:picMkLst>
            <pc:docMk/>
            <pc:sldMk cId="2722497965" sldId="319"/>
            <ac:picMk id="34" creationId="{F59A5F76-F799-49C0-81AF-76CA64E86C3F}"/>
          </ac:picMkLst>
        </pc:picChg>
        <pc:picChg chg="add mod modCrop">
          <ac:chgData name="kato yoko" userId="05faeffd7c2f10e3" providerId="LiveId" clId="{D2DC0804-A047-46C9-8EA4-D5B1A8A4CA20}" dt="2020-09-20T09:06:09.397" v="2626" actId="1076"/>
          <ac:picMkLst>
            <pc:docMk/>
            <pc:sldMk cId="2722497965" sldId="319"/>
            <ac:picMk id="36" creationId="{1D912123-76FB-464F-B7FE-08692D5DAB2D}"/>
          </ac:picMkLst>
        </pc:picChg>
        <pc:picChg chg="add mod ord">
          <ac:chgData name="kato yoko" userId="05faeffd7c2f10e3" providerId="LiveId" clId="{D2DC0804-A047-46C9-8EA4-D5B1A8A4CA20}" dt="2020-09-20T09:08:23.943" v="2691" actId="167"/>
          <ac:picMkLst>
            <pc:docMk/>
            <pc:sldMk cId="2722497965" sldId="319"/>
            <ac:picMk id="38" creationId="{25FEBAC2-9D42-433B-BB3D-47CAF1A40208}"/>
          </ac:picMkLst>
        </pc:picChg>
        <pc:picChg chg="add mod">
          <ac:chgData name="kato yoko" userId="05faeffd7c2f10e3" providerId="LiveId" clId="{D2DC0804-A047-46C9-8EA4-D5B1A8A4CA20}" dt="2020-09-20T09:12:47.425" v="2749" actId="14100"/>
          <ac:picMkLst>
            <pc:docMk/>
            <pc:sldMk cId="2722497965" sldId="319"/>
            <ac:picMk id="41" creationId="{A4763713-5CF8-4769-B6B0-E6863613E54F}"/>
          </ac:picMkLst>
        </pc:picChg>
        <pc:picChg chg="add mod">
          <ac:chgData name="kato yoko" userId="05faeffd7c2f10e3" providerId="LiveId" clId="{D2DC0804-A047-46C9-8EA4-D5B1A8A4CA20}" dt="2020-09-20T09:19:27.221" v="2792" actId="1076"/>
          <ac:picMkLst>
            <pc:docMk/>
            <pc:sldMk cId="2722497965" sldId="319"/>
            <ac:picMk id="43" creationId="{0C86D51C-B507-4191-8CDC-D0BFC98251B1}"/>
          </ac:picMkLst>
        </pc:picChg>
      </pc:sldChg>
      <pc:sldChg chg="addSp delSp modSp mod ord delAnim">
        <pc:chgData name="kato yoko" userId="05faeffd7c2f10e3" providerId="LiveId" clId="{D2DC0804-A047-46C9-8EA4-D5B1A8A4CA20}" dt="2020-09-20T10:14:39.566" v="4564"/>
        <pc:sldMkLst>
          <pc:docMk/>
          <pc:sldMk cId="4043712822" sldId="320"/>
        </pc:sldMkLst>
        <pc:spChg chg="add mod">
          <ac:chgData name="kato yoko" userId="05faeffd7c2f10e3" providerId="LiveId" clId="{D2DC0804-A047-46C9-8EA4-D5B1A8A4CA20}" dt="2020-09-20T10:14:34.001" v="4562" actId="1076"/>
          <ac:spMkLst>
            <pc:docMk/>
            <pc:sldMk cId="4043712822" sldId="320"/>
            <ac:spMk id="3" creationId="{6AE0B8D3-FEEB-40F1-BDAA-8580E1EDD35A}"/>
          </ac:spMkLst>
        </pc:spChg>
        <pc:spChg chg="add mod">
          <ac:chgData name="kato yoko" userId="05faeffd7c2f10e3" providerId="LiveId" clId="{D2DC0804-A047-46C9-8EA4-D5B1A8A4CA20}" dt="2020-09-20T10:14:25.983" v="4559" actId="115"/>
          <ac:spMkLst>
            <pc:docMk/>
            <pc:sldMk cId="4043712822" sldId="320"/>
            <ac:spMk id="4" creationId="{4E800B57-B41F-4AFD-9A34-F8D04F1990D2}"/>
          </ac:spMkLst>
        </pc:spChg>
        <pc:spChg chg="del">
          <ac:chgData name="kato yoko" userId="05faeffd7c2f10e3" providerId="LiveId" clId="{D2DC0804-A047-46C9-8EA4-D5B1A8A4CA20}" dt="2020-09-20T09:44:22.691" v="3307" actId="478"/>
          <ac:spMkLst>
            <pc:docMk/>
            <pc:sldMk cId="4043712822" sldId="320"/>
            <ac:spMk id="69" creationId="{3CAFF14D-F1E4-4DB4-9933-1A9C568A09F0}"/>
          </ac:spMkLst>
        </pc:spChg>
        <pc:spChg chg="del">
          <ac:chgData name="kato yoko" userId="05faeffd7c2f10e3" providerId="LiveId" clId="{D2DC0804-A047-46C9-8EA4-D5B1A8A4CA20}" dt="2020-09-20T09:44:22.691" v="3307" actId="478"/>
          <ac:spMkLst>
            <pc:docMk/>
            <pc:sldMk cId="4043712822" sldId="320"/>
            <ac:spMk id="70" creationId="{BCEBF1F7-D0D8-4C50-831E-645BC11D5751}"/>
          </ac:spMkLst>
        </pc:spChg>
        <pc:spChg chg="del">
          <ac:chgData name="kato yoko" userId="05faeffd7c2f10e3" providerId="LiveId" clId="{D2DC0804-A047-46C9-8EA4-D5B1A8A4CA20}" dt="2020-09-20T09:44:22.691" v="3307" actId="478"/>
          <ac:spMkLst>
            <pc:docMk/>
            <pc:sldMk cId="4043712822" sldId="320"/>
            <ac:spMk id="72" creationId="{E165D883-736C-42DD-A760-D0ED3C2EBDB6}"/>
          </ac:spMkLst>
        </pc:spChg>
        <pc:graphicFrameChg chg="add mod modGraphic">
          <ac:chgData name="kato yoko" userId="05faeffd7c2f10e3" providerId="LiveId" clId="{D2DC0804-A047-46C9-8EA4-D5B1A8A4CA20}" dt="2020-09-20T10:12:48.145" v="4521" actId="113"/>
          <ac:graphicFrameMkLst>
            <pc:docMk/>
            <pc:sldMk cId="4043712822" sldId="320"/>
            <ac:graphicFrameMk id="2" creationId="{516737AD-9479-46F1-9A69-93DF9452CBAF}"/>
          </ac:graphicFrameMkLst>
        </pc:graphicFrameChg>
        <pc:graphicFrameChg chg="mod modGraphic">
          <ac:chgData name="kato yoko" userId="05faeffd7c2f10e3" providerId="LiveId" clId="{D2DC0804-A047-46C9-8EA4-D5B1A8A4CA20}" dt="2020-09-20T10:10:58.768" v="4367"/>
          <ac:graphicFrameMkLst>
            <pc:docMk/>
            <pc:sldMk cId="4043712822" sldId="320"/>
            <ac:graphicFrameMk id="5" creationId="{39EB1E83-4895-4302-82FB-9AF57E057634}"/>
          </ac:graphicFrameMkLst>
        </pc:graphicFrameChg>
        <pc:picChg chg="del">
          <ac:chgData name="kato yoko" userId="05faeffd7c2f10e3" providerId="LiveId" clId="{D2DC0804-A047-46C9-8EA4-D5B1A8A4CA20}" dt="2020-09-20T09:44:22.691" v="3307" actId="478"/>
          <ac:picMkLst>
            <pc:docMk/>
            <pc:sldMk cId="4043712822" sldId="320"/>
            <ac:picMk id="7" creationId="{51E784F9-25BD-4C4D-BFBA-7761218D5A2A}"/>
          </ac:picMkLst>
        </pc:picChg>
        <pc:picChg chg="del">
          <ac:chgData name="kato yoko" userId="05faeffd7c2f10e3" providerId="LiveId" clId="{D2DC0804-A047-46C9-8EA4-D5B1A8A4CA20}" dt="2020-09-20T09:44:22.691" v="3307" actId="478"/>
          <ac:picMkLst>
            <pc:docMk/>
            <pc:sldMk cId="4043712822" sldId="320"/>
            <ac:picMk id="9" creationId="{D9FB6643-5D2A-4091-9C4B-8E799DC5447B}"/>
          </ac:picMkLst>
        </pc:picChg>
        <pc:picChg chg="del">
          <ac:chgData name="kato yoko" userId="05faeffd7c2f10e3" providerId="LiveId" clId="{D2DC0804-A047-46C9-8EA4-D5B1A8A4CA20}" dt="2020-09-20T09:44:22.691" v="3307" actId="478"/>
          <ac:picMkLst>
            <pc:docMk/>
            <pc:sldMk cId="4043712822" sldId="320"/>
            <ac:picMk id="11" creationId="{2F5D6771-3146-403C-8C72-D6A6E7E0CD90}"/>
          </ac:picMkLst>
        </pc:picChg>
        <pc:picChg chg="del">
          <ac:chgData name="kato yoko" userId="05faeffd7c2f10e3" providerId="LiveId" clId="{D2DC0804-A047-46C9-8EA4-D5B1A8A4CA20}" dt="2020-09-20T09:44:22.691" v="3307" actId="478"/>
          <ac:picMkLst>
            <pc:docMk/>
            <pc:sldMk cId="4043712822" sldId="320"/>
            <ac:picMk id="13" creationId="{B015AD12-1971-4179-B257-01706F68CE1C}"/>
          </ac:picMkLst>
        </pc:picChg>
        <pc:picChg chg="del">
          <ac:chgData name="kato yoko" userId="05faeffd7c2f10e3" providerId="LiveId" clId="{D2DC0804-A047-46C9-8EA4-D5B1A8A4CA20}" dt="2020-09-20T09:44:22.691" v="3307" actId="478"/>
          <ac:picMkLst>
            <pc:docMk/>
            <pc:sldMk cId="4043712822" sldId="320"/>
            <ac:picMk id="15" creationId="{C8C883CC-9EF0-4217-88F7-112690CD9A78}"/>
          </ac:picMkLst>
        </pc:picChg>
        <pc:picChg chg="del">
          <ac:chgData name="kato yoko" userId="05faeffd7c2f10e3" providerId="LiveId" clId="{D2DC0804-A047-46C9-8EA4-D5B1A8A4CA20}" dt="2020-09-20T09:44:22.691" v="3307" actId="478"/>
          <ac:picMkLst>
            <pc:docMk/>
            <pc:sldMk cId="4043712822" sldId="320"/>
            <ac:picMk id="17" creationId="{5EFAFDCD-CA66-48EE-AC73-0E0B717955E4}"/>
          </ac:picMkLst>
        </pc:picChg>
        <pc:picChg chg="del">
          <ac:chgData name="kato yoko" userId="05faeffd7c2f10e3" providerId="LiveId" clId="{D2DC0804-A047-46C9-8EA4-D5B1A8A4CA20}" dt="2020-09-20T09:44:22.691" v="3307" actId="478"/>
          <ac:picMkLst>
            <pc:docMk/>
            <pc:sldMk cId="4043712822" sldId="320"/>
            <ac:picMk id="19" creationId="{DCB14A69-E7AB-4EB6-8B21-3178FC31E891}"/>
          </ac:picMkLst>
        </pc:picChg>
        <pc:picChg chg="del">
          <ac:chgData name="kato yoko" userId="05faeffd7c2f10e3" providerId="LiveId" clId="{D2DC0804-A047-46C9-8EA4-D5B1A8A4CA20}" dt="2020-09-20T09:44:22.691" v="3307" actId="478"/>
          <ac:picMkLst>
            <pc:docMk/>
            <pc:sldMk cId="4043712822" sldId="320"/>
            <ac:picMk id="21" creationId="{963DB45D-A603-4B4D-9222-95CC5E21E795}"/>
          </ac:picMkLst>
        </pc:picChg>
        <pc:picChg chg="del">
          <ac:chgData name="kato yoko" userId="05faeffd7c2f10e3" providerId="LiveId" clId="{D2DC0804-A047-46C9-8EA4-D5B1A8A4CA20}" dt="2020-09-20T09:44:22.691" v="3307" actId="478"/>
          <ac:picMkLst>
            <pc:docMk/>
            <pc:sldMk cId="4043712822" sldId="320"/>
            <ac:picMk id="23" creationId="{F2C011FF-80D6-45B2-B353-8FC3B45ABA24}"/>
          </ac:picMkLst>
        </pc:picChg>
        <pc:picChg chg="del">
          <ac:chgData name="kato yoko" userId="05faeffd7c2f10e3" providerId="LiveId" clId="{D2DC0804-A047-46C9-8EA4-D5B1A8A4CA20}" dt="2020-09-20T09:44:22.691" v="3307" actId="478"/>
          <ac:picMkLst>
            <pc:docMk/>
            <pc:sldMk cId="4043712822" sldId="320"/>
            <ac:picMk id="25" creationId="{BF15E6C7-0801-4322-A891-2DDB1E1B68B5}"/>
          </ac:picMkLst>
        </pc:picChg>
        <pc:picChg chg="del">
          <ac:chgData name="kato yoko" userId="05faeffd7c2f10e3" providerId="LiveId" clId="{D2DC0804-A047-46C9-8EA4-D5B1A8A4CA20}" dt="2020-09-20T09:44:22.691" v="3307" actId="478"/>
          <ac:picMkLst>
            <pc:docMk/>
            <pc:sldMk cId="4043712822" sldId="320"/>
            <ac:picMk id="27" creationId="{0975B5EE-B262-4664-B5BB-B3BBC4BAE952}"/>
          </ac:picMkLst>
        </pc:picChg>
        <pc:picChg chg="del">
          <ac:chgData name="kato yoko" userId="05faeffd7c2f10e3" providerId="LiveId" clId="{D2DC0804-A047-46C9-8EA4-D5B1A8A4CA20}" dt="2020-09-20T09:44:22.691" v="3307" actId="478"/>
          <ac:picMkLst>
            <pc:docMk/>
            <pc:sldMk cId="4043712822" sldId="320"/>
            <ac:picMk id="29" creationId="{627BAC0D-AA51-439B-AF84-9E04DACDFD9F}"/>
          </ac:picMkLst>
        </pc:picChg>
        <pc:picChg chg="del">
          <ac:chgData name="kato yoko" userId="05faeffd7c2f10e3" providerId="LiveId" clId="{D2DC0804-A047-46C9-8EA4-D5B1A8A4CA20}" dt="2020-09-20T09:44:22.691" v="3307" actId="478"/>
          <ac:picMkLst>
            <pc:docMk/>
            <pc:sldMk cId="4043712822" sldId="320"/>
            <ac:picMk id="31" creationId="{CEB176DA-1256-4476-A185-72F7705C1391}"/>
          </ac:picMkLst>
        </pc:picChg>
        <pc:picChg chg="del">
          <ac:chgData name="kato yoko" userId="05faeffd7c2f10e3" providerId="LiveId" clId="{D2DC0804-A047-46C9-8EA4-D5B1A8A4CA20}" dt="2020-09-20T09:44:22.691" v="3307" actId="478"/>
          <ac:picMkLst>
            <pc:docMk/>
            <pc:sldMk cId="4043712822" sldId="320"/>
            <ac:picMk id="33" creationId="{70D6A7D2-CB22-4342-9070-0E30E65479D8}"/>
          </ac:picMkLst>
        </pc:picChg>
        <pc:picChg chg="del">
          <ac:chgData name="kato yoko" userId="05faeffd7c2f10e3" providerId="LiveId" clId="{D2DC0804-A047-46C9-8EA4-D5B1A8A4CA20}" dt="2020-09-20T09:44:22.691" v="3307" actId="478"/>
          <ac:picMkLst>
            <pc:docMk/>
            <pc:sldMk cId="4043712822" sldId="320"/>
            <ac:picMk id="35" creationId="{D36BECF3-776E-4914-B76C-BCEAC97B2515}"/>
          </ac:picMkLst>
        </pc:picChg>
        <pc:picChg chg="del">
          <ac:chgData name="kato yoko" userId="05faeffd7c2f10e3" providerId="LiveId" clId="{D2DC0804-A047-46C9-8EA4-D5B1A8A4CA20}" dt="2020-09-20T09:44:22.691" v="3307" actId="478"/>
          <ac:picMkLst>
            <pc:docMk/>
            <pc:sldMk cId="4043712822" sldId="320"/>
            <ac:picMk id="37" creationId="{E332AD95-503F-4435-BB58-86A904957804}"/>
          </ac:picMkLst>
        </pc:picChg>
        <pc:picChg chg="del">
          <ac:chgData name="kato yoko" userId="05faeffd7c2f10e3" providerId="LiveId" clId="{D2DC0804-A047-46C9-8EA4-D5B1A8A4CA20}" dt="2020-09-20T09:44:22.691" v="3307" actId="478"/>
          <ac:picMkLst>
            <pc:docMk/>
            <pc:sldMk cId="4043712822" sldId="320"/>
            <ac:picMk id="39" creationId="{0AE401A4-AFB7-46EA-9491-D023652F567B}"/>
          </ac:picMkLst>
        </pc:picChg>
        <pc:picChg chg="del">
          <ac:chgData name="kato yoko" userId="05faeffd7c2f10e3" providerId="LiveId" clId="{D2DC0804-A047-46C9-8EA4-D5B1A8A4CA20}" dt="2020-09-20T09:44:22.691" v="3307" actId="478"/>
          <ac:picMkLst>
            <pc:docMk/>
            <pc:sldMk cId="4043712822" sldId="320"/>
            <ac:picMk id="41" creationId="{708023C0-9347-4ECA-981A-8BCD188EAE23}"/>
          </ac:picMkLst>
        </pc:picChg>
        <pc:picChg chg="del">
          <ac:chgData name="kato yoko" userId="05faeffd7c2f10e3" providerId="LiveId" clId="{D2DC0804-A047-46C9-8EA4-D5B1A8A4CA20}" dt="2020-09-20T09:44:22.691" v="3307" actId="478"/>
          <ac:picMkLst>
            <pc:docMk/>
            <pc:sldMk cId="4043712822" sldId="320"/>
            <ac:picMk id="43" creationId="{770A6B65-023A-410A-BD62-996FA1C44E3D}"/>
          </ac:picMkLst>
        </pc:picChg>
        <pc:picChg chg="del">
          <ac:chgData name="kato yoko" userId="05faeffd7c2f10e3" providerId="LiveId" clId="{D2DC0804-A047-46C9-8EA4-D5B1A8A4CA20}" dt="2020-09-20T09:44:22.691" v="3307" actId="478"/>
          <ac:picMkLst>
            <pc:docMk/>
            <pc:sldMk cId="4043712822" sldId="320"/>
            <ac:picMk id="45" creationId="{4F9DD800-866D-42F9-B64D-25028C8B8CD7}"/>
          </ac:picMkLst>
        </pc:picChg>
        <pc:picChg chg="del">
          <ac:chgData name="kato yoko" userId="05faeffd7c2f10e3" providerId="LiveId" clId="{D2DC0804-A047-46C9-8EA4-D5B1A8A4CA20}" dt="2020-09-20T09:44:22.691" v="3307" actId="478"/>
          <ac:picMkLst>
            <pc:docMk/>
            <pc:sldMk cId="4043712822" sldId="320"/>
            <ac:picMk id="47" creationId="{8DF59328-A907-47C3-B374-EF0543129756}"/>
          </ac:picMkLst>
        </pc:picChg>
        <pc:picChg chg="del">
          <ac:chgData name="kato yoko" userId="05faeffd7c2f10e3" providerId="LiveId" clId="{D2DC0804-A047-46C9-8EA4-D5B1A8A4CA20}" dt="2020-09-20T09:44:22.691" v="3307" actId="478"/>
          <ac:picMkLst>
            <pc:docMk/>
            <pc:sldMk cId="4043712822" sldId="320"/>
            <ac:picMk id="49" creationId="{86A16EB7-C6C3-453B-B376-5359082367C7}"/>
          </ac:picMkLst>
        </pc:picChg>
        <pc:picChg chg="del">
          <ac:chgData name="kato yoko" userId="05faeffd7c2f10e3" providerId="LiveId" clId="{D2DC0804-A047-46C9-8EA4-D5B1A8A4CA20}" dt="2020-09-20T09:44:22.691" v="3307" actId="478"/>
          <ac:picMkLst>
            <pc:docMk/>
            <pc:sldMk cId="4043712822" sldId="320"/>
            <ac:picMk id="51" creationId="{B5AB3413-A8AC-473B-A4D0-5CF54FFCCDFD}"/>
          </ac:picMkLst>
        </pc:picChg>
        <pc:picChg chg="del">
          <ac:chgData name="kato yoko" userId="05faeffd7c2f10e3" providerId="LiveId" clId="{D2DC0804-A047-46C9-8EA4-D5B1A8A4CA20}" dt="2020-09-20T09:44:22.691" v="3307" actId="478"/>
          <ac:picMkLst>
            <pc:docMk/>
            <pc:sldMk cId="4043712822" sldId="320"/>
            <ac:picMk id="53" creationId="{E81F92C2-85AF-4B09-A84B-77107CA69BFD}"/>
          </ac:picMkLst>
        </pc:picChg>
        <pc:picChg chg="del">
          <ac:chgData name="kato yoko" userId="05faeffd7c2f10e3" providerId="LiveId" clId="{D2DC0804-A047-46C9-8EA4-D5B1A8A4CA20}" dt="2020-09-20T09:44:22.691" v="3307" actId="478"/>
          <ac:picMkLst>
            <pc:docMk/>
            <pc:sldMk cId="4043712822" sldId="320"/>
            <ac:picMk id="55" creationId="{419B2D56-B715-4656-A959-9A28D28DA62D}"/>
          </ac:picMkLst>
        </pc:picChg>
        <pc:picChg chg="del">
          <ac:chgData name="kato yoko" userId="05faeffd7c2f10e3" providerId="LiveId" clId="{D2DC0804-A047-46C9-8EA4-D5B1A8A4CA20}" dt="2020-09-20T09:44:22.691" v="3307" actId="478"/>
          <ac:picMkLst>
            <pc:docMk/>
            <pc:sldMk cId="4043712822" sldId="320"/>
            <ac:picMk id="57" creationId="{EB37B874-C5E1-4DB0-8C37-49216D8C9018}"/>
          </ac:picMkLst>
        </pc:picChg>
        <pc:picChg chg="del">
          <ac:chgData name="kato yoko" userId="05faeffd7c2f10e3" providerId="LiveId" clId="{D2DC0804-A047-46C9-8EA4-D5B1A8A4CA20}" dt="2020-09-20T09:44:22.691" v="3307" actId="478"/>
          <ac:picMkLst>
            <pc:docMk/>
            <pc:sldMk cId="4043712822" sldId="320"/>
            <ac:picMk id="59" creationId="{2F592E52-73BC-4B23-AEA7-FAD652AE62A9}"/>
          </ac:picMkLst>
        </pc:picChg>
        <pc:picChg chg="del">
          <ac:chgData name="kato yoko" userId="05faeffd7c2f10e3" providerId="LiveId" clId="{D2DC0804-A047-46C9-8EA4-D5B1A8A4CA20}" dt="2020-09-20T09:44:22.691" v="3307" actId="478"/>
          <ac:picMkLst>
            <pc:docMk/>
            <pc:sldMk cId="4043712822" sldId="320"/>
            <ac:picMk id="61" creationId="{A911F280-E332-449D-B66F-E3F43C30BAA4}"/>
          </ac:picMkLst>
        </pc:picChg>
        <pc:picChg chg="del">
          <ac:chgData name="kato yoko" userId="05faeffd7c2f10e3" providerId="LiveId" clId="{D2DC0804-A047-46C9-8EA4-D5B1A8A4CA20}" dt="2020-09-20T09:44:22.691" v="3307" actId="478"/>
          <ac:picMkLst>
            <pc:docMk/>
            <pc:sldMk cId="4043712822" sldId="320"/>
            <ac:picMk id="63" creationId="{68E1E7C6-C305-485D-A7FA-755631045971}"/>
          </ac:picMkLst>
        </pc:picChg>
        <pc:picChg chg="del">
          <ac:chgData name="kato yoko" userId="05faeffd7c2f10e3" providerId="LiveId" clId="{D2DC0804-A047-46C9-8EA4-D5B1A8A4CA20}" dt="2020-09-20T09:44:22.691" v="3307" actId="478"/>
          <ac:picMkLst>
            <pc:docMk/>
            <pc:sldMk cId="4043712822" sldId="320"/>
            <ac:picMk id="65" creationId="{5F706806-718A-4E07-92BE-D094A0075E98}"/>
          </ac:picMkLst>
        </pc:picChg>
        <pc:picChg chg="del">
          <ac:chgData name="kato yoko" userId="05faeffd7c2f10e3" providerId="LiveId" clId="{D2DC0804-A047-46C9-8EA4-D5B1A8A4CA20}" dt="2020-09-20T09:44:22.691" v="3307" actId="478"/>
          <ac:picMkLst>
            <pc:docMk/>
            <pc:sldMk cId="4043712822" sldId="320"/>
            <ac:picMk id="67" creationId="{1F32F3B6-A94E-4092-890E-29A3F8612CA1}"/>
          </ac:picMkLst>
        </pc:picChg>
      </pc:sldChg>
      <pc:sldChg chg="addSp delSp modSp mod delAnim modAnim">
        <pc:chgData name="kato yoko" userId="05faeffd7c2f10e3" providerId="LiveId" clId="{D2DC0804-A047-46C9-8EA4-D5B1A8A4CA20}" dt="2020-09-21T07:13:11.606" v="5406" actId="1076"/>
        <pc:sldMkLst>
          <pc:docMk/>
          <pc:sldMk cId="3816547374" sldId="324"/>
        </pc:sldMkLst>
        <pc:spChg chg="del">
          <ac:chgData name="kato yoko" userId="05faeffd7c2f10e3" providerId="LiveId" clId="{D2DC0804-A047-46C9-8EA4-D5B1A8A4CA20}" dt="2020-09-20T04:37:24.675" v="2092" actId="478"/>
          <ac:spMkLst>
            <pc:docMk/>
            <pc:sldMk cId="3816547374" sldId="324"/>
            <ac:spMk id="2" creationId="{24C92BBB-9D9A-487C-B3F0-7FEAB82AEA78}"/>
          </ac:spMkLst>
        </pc:spChg>
        <pc:spChg chg="del">
          <ac:chgData name="kato yoko" userId="05faeffd7c2f10e3" providerId="LiveId" clId="{D2DC0804-A047-46C9-8EA4-D5B1A8A4CA20}" dt="2020-09-20T04:37:24.675" v="2092" actId="478"/>
          <ac:spMkLst>
            <pc:docMk/>
            <pc:sldMk cId="3816547374" sldId="324"/>
            <ac:spMk id="3" creationId="{332C3D6E-C988-4980-9090-728CB1F802DA}"/>
          </ac:spMkLst>
        </pc:spChg>
        <pc:spChg chg="del">
          <ac:chgData name="kato yoko" userId="05faeffd7c2f10e3" providerId="LiveId" clId="{D2DC0804-A047-46C9-8EA4-D5B1A8A4CA20}" dt="2020-09-20T04:37:24.675" v="2092" actId="478"/>
          <ac:spMkLst>
            <pc:docMk/>
            <pc:sldMk cId="3816547374" sldId="324"/>
            <ac:spMk id="4" creationId="{6F355BC8-C732-43F4-A330-C6312EDC3634}"/>
          </ac:spMkLst>
        </pc:spChg>
        <pc:spChg chg="add del mod">
          <ac:chgData name="kato yoko" userId="05faeffd7c2f10e3" providerId="LiveId" clId="{D2DC0804-A047-46C9-8EA4-D5B1A8A4CA20}" dt="2020-09-21T07:08:29.414" v="5388" actId="478"/>
          <ac:spMkLst>
            <pc:docMk/>
            <pc:sldMk cId="3816547374" sldId="324"/>
            <ac:spMk id="4" creationId="{9280E2B2-8ABD-49E5-91CD-CAD22FB9F62D}"/>
          </ac:spMkLst>
        </pc:spChg>
        <pc:spChg chg="del">
          <ac:chgData name="kato yoko" userId="05faeffd7c2f10e3" providerId="LiveId" clId="{D2DC0804-A047-46C9-8EA4-D5B1A8A4CA20}" dt="2020-09-20T04:37:24.675" v="2092" actId="478"/>
          <ac:spMkLst>
            <pc:docMk/>
            <pc:sldMk cId="3816547374" sldId="324"/>
            <ac:spMk id="8" creationId="{B5491592-4C4F-4F06-A012-7648AC7CFFF0}"/>
          </ac:spMkLst>
        </pc:spChg>
        <pc:spChg chg="add mod">
          <ac:chgData name="kato yoko" userId="05faeffd7c2f10e3" providerId="LiveId" clId="{D2DC0804-A047-46C9-8EA4-D5B1A8A4CA20}" dt="2020-09-20T11:49:05.137" v="5248" actId="14100"/>
          <ac:spMkLst>
            <pc:docMk/>
            <pc:sldMk cId="3816547374" sldId="324"/>
            <ac:spMk id="10" creationId="{E000283C-B286-4703-9AD5-4AE5E280FF94}"/>
          </ac:spMkLst>
        </pc:spChg>
        <pc:spChg chg="add mod">
          <ac:chgData name="kato yoko" userId="05faeffd7c2f10e3" providerId="LiveId" clId="{D2DC0804-A047-46C9-8EA4-D5B1A8A4CA20}" dt="2020-09-20T11:46:22.825" v="5168"/>
          <ac:spMkLst>
            <pc:docMk/>
            <pc:sldMk cId="3816547374" sldId="324"/>
            <ac:spMk id="11" creationId="{D87F8BB6-37B5-4019-9565-4D3B408CE559}"/>
          </ac:spMkLst>
        </pc:spChg>
        <pc:spChg chg="add mod">
          <ac:chgData name="kato yoko" userId="05faeffd7c2f10e3" providerId="LiveId" clId="{D2DC0804-A047-46C9-8EA4-D5B1A8A4CA20}" dt="2020-09-20T11:30:47.376" v="4767" actId="1037"/>
          <ac:spMkLst>
            <pc:docMk/>
            <pc:sldMk cId="3816547374" sldId="324"/>
            <ac:spMk id="13" creationId="{65E23F83-F4D1-44EE-9186-C13ED12D533E}"/>
          </ac:spMkLst>
        </pc:spChg>
        <pc:spChg chg="add mod">
          <ac:chgData name="kato yoko" userId="05faeffd7c2f10e3" providerId="LiveId" clId="{D2DC0804-A047-46C9-8EA4-D5B1A8A4CA20}" dt="2020-09-20T11:50:24.299" v="5254" actId="1076"/>
          <ac:spMkLst>
            <pc:docMk/>
            <pc:sldMk cId="3816547374" sldId="324"/>
            <ac:spMk id="14" creationId="{A75712AC-555C-48B6-B9A3-72F0C31A3A36}"/>
          </ac:spMkLst>
        </pc:spChg>
        <pc:spChg chg="add mod">
          <ac:chgData name="kato yoko" userId="05faeffd7c2f10e3" providerId="LiveId" clId="{D2DC0804-A047-46C9-8EA4-D5B1A8A4CA20}" dt="2020-09-20T11:50:24.299" v="5254" actId="1076"/>
          <ac:spMkLst>
            <pc:docMk/>
            <pc:sldMk cId="3816547374" sldId="324"/>
            <ac:spMk id="21" creationId="{15B4A2A0-C922-4971-8CE4-C411C62EA24C}"/>
          </ac:spMkLst>
        </pc:spChg>
        <pc:spChg chg="add del mod">
          <ac:chgData name="kato yoko" userId="05faeffd7c2f10e3" providerId="LiveId" clId="{D2DC0804-A047-46C9-8EA4-D5B1A8A4CA20}" dt="2020-09-20T11:36:16.903" v="4894" actId="478"/>
          <ac:spMkLst>
            <pc:docMk/>
            <pc:sldMk cId="3816547374" sldId="324"/>
            <ac:spMk id="22" creationId="{98E50F61-7F5A-47DB-8541-22446D793DC9}"/>
          </ac:spMkLst>
        </pc:spChg>
        <pc:spChg chg="add mod">
          <ac:chgData name="kato yoko" userId="05faeffd7c2f10e3" providerId="LiveId" clId="{D2DC0804-A047-46C9-8EA4-D5B1A8A4CA20}" dt="2020-09-20T11:50:24.299" v="5254" actId="1076"/>
          <ac:spMkLst>
            <pc:docMk/>
            <pc:sldMk cId="3816547374" sldId="324"/>
            <ac:spMk id="25" creationId="{B8DF1700-4DAF-4EFD-95E6-9B2D8A030494}"/>
          </ac:spMkLst>
        </pc:spChg>
        <pc:spChg chg="add mod">
          <ac:chgData name="kato yoko" userId="05faeffd7c2f10e3" providerId="LiveId" clId="{D2DC0804-A047-46C9-8EA4-D5B1A8A4CA20}" dt="2020-09-20T11:37:47.519" v="4955" actId="14100"/>
          <ac:spMkLst>
            <pc:docMk/>
            <pc:sldMk cId="3816547374" sldId="324"/>
            <ac:spMk id="26" creationId="{5C6FE2D5-66C5-44F0-8484-90CADF28CEFC}"/>
          </ac:spMkLst>
        </pc:spChg>
        <pc:spChg chg="add del mod">
          <ac:chgData name="kato yoko" userId="05faeffd7c2f10e3" providerId="LiveId" clId="{D2DC0804-A047-46C9-8EA4-D5B1A8A4CA20}" dt="2020-09-21T07:11:01.677" v="5396"/>
          <ac:spMkLst>
            <pc:docMk/>
            <pc:sldMk cId="3816547374" sldId="324"/>
            <ac:spMk id="27" creationId="{A1269687-138B-4156-9A59-75784C8209F2}"/>
          </ac:spMkLst>
        </pc:spChg>
        <pc:spChg chg="add mod">
          <ac:chgData name="kato yoko" userId="05faeffd7c2f10e3" providerId="LiveId" clId="{D2DC0804-A047-46C9-8EA4-D5B1A8A4CA20}" dt="2020-09-20T11:38:32.509" v="4995" actId="1038"/>
          <ac:spMkLst>
            <pc:docMk/>
            <pc:sldMk cId="3816547374" sldId="324"/>
            <ac:spMk id="28" creationId="{AD6889A8-4F05-4C95-BB58-B2F324B3D8F8}"/>
          </ac:spMkLst>
        </pc:spChg>
        <pc:spChg chg="add del mod">
          <ac:chgData name="kato yoko" userId="05faeffd7c2f10e3" providerId="LiveId" clId="{D2DC0804-A047-46C9-8EA4-D5B1A8A4CA20}" dt="2020-09-21T07:11:01.677" v="5396"/>
          <ac:spMkLst>
            <pc:docMk/>
            <pc:sldMk cId="3816547374" sldId="324"/>
            <ac:spMk id="29" creationId="{EA4A07F9-1ABF-4D85-A1BB-B3E6C60043BF}"/>
          </ac:spMkLst>
        </pc:spChg>
        <pc:spChg chg="add mod">
          <ac:chgData name="kato yoko" userId="05faeffd7c2f10e3" providerId="LiveId" clId="{D2DC0804-A047-46C9-8EA4-D5B1A8A4CA20}" dt="2020-09-20T11:38:48.588" v="5010"/>
          <ac:spMkLst>
            <pc:docMk/>
            <pc:sldMk cId="3816547374" sldId="324"/>
            <ac:spMk id="30" creationId="{11857B37-CC80-4FCD-9EE6-8FE1B4DBECAB}"/>
          </ac:spMkLst>
        </pc:spChg>
        <pc:spChg chg="add mod">
          <ac:chgData name="kato yoko" userId="05faeffd7c2f10e3" providerId="LiveId" clId="{D2DC0804-A047-46C9-8EA4-D5B1A8A4CA20}" dt="2020-09-21T07:13:11.606" v="5406" actId="1076"/>
          <ac:spMkLst>
            <pc:docMk/>
            <pc:sldMk cId="3816547374" sldId="324"/>
            <ac:spMk id="31" creationId="{14B1FBC7-46AA-4455-81B1-1E06B02C76D7}"/>
          </ac:spMkLst>
        </pc:spChg>
        <pc:spChg chg="add del mod">
          <ac:chgData name="kato yoko" userId="05faeffd7c2f10e3" providerId="LiveId" clId="{D2DC0804-A047-46C9-8EA4-D5B1A8A4CA20}" dt="2020-09-20T11:51:51.601" v="5265" actId="478"/>
          <ac:spMkLst>
            <pc:docMk/>
            <pc:sldMk cId="3816547374" sldId="324"/>
            <ac:spMk id="33" creationId="{2BA0BB93-C975-49DA-818D-36DDDC4C348E}"/>
          </ac:spMkLst>
        </pc:spChg>
        <pc:spChg chg="add del mod">
          <ac:chgData name="kato yoko" userId="05faeffd7c2f10e3" providerId="LiveId" clId="{D2DC0804-A047-46C9-8EA4-D5B1A8A4CA20}" dt="2020-09-20T11:44:00.649" v="5106" actId="478"/>
          <ac:spMkLst>
            <pc:docMk/>
            <pc:sldMk cId="3816547374" sldId="324"/>
            <ac:spMk id="35" creationId="{0E4BB60D-82A3-4465-BDD8-25A5210C4856}"/>
          </ac:spMkLst>
        </pc:spChg>
        <pc:spChg chg="add del mod">
          <ac:chgData name="kato yoko" userId="05faeffd7c2f10e3" providerId="LiveId" clId="{D2DC0804-A047-46C9-8EA4-D5B1A8A4CA20}" dt="2020-09-20T11:51:51.601" v="5265" actId="478"/>
          <ac:spMkLst>
            <pc:docMk/>
            <pc:sldMk cId="3816547374" sldId="324"/>
            <ac:spMk id="36" creationId="{71DA0CE2-1CFC-437C-BE56-D8B0EAD569AE}"/>
          </ac:spMkLst>
        </pc:spChg>
        <pc:spChg chg="add mod">
          <ac:chgData name="kato yoko" userId="05faeffd7c2f10e3" providerId="LiveId" clId="{D2DC0804-A047-46C9-8EA4-D5B1A8A4CA20}" dt="2020-09-20T11:50:56.115" v="5258" actId="1076"/>
          <ac:spMkLst>
            <pc:docMk/>
            <pc:sldMk cId="3816547374" sldId="324"/>
            <ac:spMk id="39" creationId="{A0D3EBE3-F134-403D-A7F1-C3DD777B7242}"/>
          </ac:spMkLst>
        </pc:spChg>
        <pc:spChg chg="add mod">
          <ac:chgData name="kato yoko" userId="05faeffd7c2f10e3" providerId="LiveId" clId="{D2DC0804-A047-46C9-8EA4-D5B1A8A4CA20}" dt="2020-09-20T11:50:56.115" v="5258" actId="1076"/>
          <ac:spMkLst>
            <pc:docMk/>
            <pc:sldMk cId="3816547374" sldId="324"/>
            <ac:spMk id="40" creationId="{BC4D1DF5-3F4B-456B-B959-AEC3907BCE8D}"/>
          </ac:spMkLst>
        </pc:spChg>
        <pc:spChg chg="add mod">
          <ac:chgData name="kato yoko" userId="05faeffd7c2f10e3" providerId="LiveId" clId="{D2DC0804-A047-46C9-8EA4-D5B1A8A4CA20}" dt="2020-09-20T11:50:56.115" v="5258" actId="1076"/>
          <ac:spMkLst>
            <pc:docMk/>
            <pc:sldMk cId="3816547374" sldId="324"/>
            <ac:spMk id="41" creationId="{3A375236-636D-46F1-9970-359C4BC1659C}"/>
          </ac:spMkLst>
        </pc:spChg>
        <pc:spChg chg="add mod">
          <ac:chgData name="kato yoko" userId="05faeffd7c2f10e3" providerId="LiveId" clId="{D2DC0804-A047-46C9-8EA4-D5B1A8A4CA20}" dt="2020-09-21T07:13:11.606" v="5406" actId="1076"/>
          <ac:spMkLst>
            <pc:docMk/>
            <pc:sldMk cId="3816547374" sldId="324"/>
            <ac:spMk id="42" creationId="{0102578C-BD9D-461B-A6CD-678403941AD7}"/>
          </ac:spMkLst>
        </pc:spChg>
        <pc:spChg chg="add mod">
          <ac:chgData name="kato yoko" userId="05faeffd7c2f10e3" providerId="LiveId" clId="{D2DC0804-A047-46C9-8EA4-D5B1A8A4CA20}" dt="2020-09-21T07:13:11.606" v="5406" actId="1076"/>
          <ac:spMkLst>
            <pc:docMk/>
            <pc:sldMk cId="3816547374" sldId="324"/>
            <ac:spMk id="43" creationId="{799FFC6F-3C76-4B5E-B3F1-91928BA05775}"/>
          </ac:spMkLst>
        </pc:spChg>
        <pc:spChg chg="add del mod">
          <ac:chgData name="kato yoko" userId="05faeffd7c2f10e3" providerId="LiveId" clId="{D2DC0804-A047-46C9-8EA4-D5B1A8A4CA20}" dt="2020-09-20T11:47:49.588" v="5227" actId="478"/>
          <ac:spMkLst>
            <pc:docMk/>
            <pc:sldMk cId="3816547374" sldId="324"/>
            <ac:spMk id="44" creationId="{158A3E21-E203-41E4-9B41-03ED52979AC9}"/>
          </ac:spMkLst>
        </pc:spChg>
        <pc:picChg chg="add del mod">
          <ac:chgData name="kato yoko" userId="05faeffd7c2f10e3" providerId="LiveId" clId="{D2DC0804-A047-46C9-8EA4-D5B1A8A4CA20}" dt="2020-09-21T07:06:01.713" v="5270" actId="21"/>
          <ac:picMkLst>
            <pc:docMk/>
            <pc:sldMk cId="3816547374" sldId="324"/>
            <ac:picMk id="3" creationId="{AF0D2632-16B8-4A2D-BF04-899429773106}"/>
          </ac:picMkLst>
        </pc:picChg>
        <pc:picChg chg="add mod">
          <ac:chgData name="kato yoko" userId="05faeffd7c2f10e3" providerId="LiveId" clId="{D2DC0804-A047-46C9-8EA4-D5B1A8A4CA20}" dt="2020-09-20T11:50:41.070" v="5256" actId="1076"/>
          <ac:picMkLst>
            <pc:docMk/>
            <pc:sldMk cId="3816547374" sldId="324"/>
            <ac:picMk id="5" creationId="{5D6E9BD8-4ABA-4AB4-BBF4-2BEBABE6DDEC}"/>
          </ac:picMkLst>
        </pc:picChg>
        <pc:picChg chg="add del">
          <ac:chgData name="kato yoko" userId="05faeffd7c2f10e3" providerId="LiveId" clId="{D2DC0804-A047-46C9-8EA4-D5B1A8A4CA20}" dt="2020-09-21T07:08:11.846" v="5385" actId="22"/>
          <ac:picMkLst>
            <pc:docMk/>
            <pc:sldMk cId="3816547374" sldId="324"/>
            <ac:picMk id="6" creationId="{7B8FF663-0510-4A89-ADE4-288D2251A903}"/>
          </ac:picMkLst>
        </pc:picChg>
        <pc:picChg chg="add mod">
          <ac:chgData name="kato yoko" userId="05faeffd7c2f10e3" providerId="LiveId" clId="{D2DC0804-A047-46C9-8EA4-D5B1A8A4CA20}" dt="2020-09-20T11:37:08.349" v="4914" actId="1076"/>
          <ac:picMkLst>
            <pc:docMk/>
            <pc:sldMk cId="3816547374" sldId="324"/>
            <ac:picMk id="7" creationId="{326F2AEB-4519-4D26-AD30-D1992123F35C}"/>
          </ac:picMkLst>
        </pc:picChg>
        <pc:picChg chg="add mod">
          <ac:chgData name="kato yoko" userId="05faeffd7c2f10e3" providerId="LiveId" clId="{D2DC0804-A047-46C9-8EA4-D5B1A8A4CA20}" dt="2020-09-21T07:10:52.225" v="5394" actId="1076"/>
          <ac:picMkLst>
            <pc:docMk/>
            <pc:sldMk cId="3816547374" sldId="324"/>
            <ac:picMk id="9" creationId="{993CF187-AC63-4C3E-BDC5-A069824DF967}"/>
          </ac:picMkLst>
        </pc:picChg>
        <pc:picChg chg="add del mod modCrop">
          <ac:chgData name="kato yoko" userId="05faeffd7c2f10e3" providerId="LiveId" clId="{D2DC0804-A047-46C9-8EA4-D5B1A8A4CA20}" dt="2020-09-20T11:32:28.178" v="4784" actId="478"/>
          <ac:picMkLst>
            <pc:docMk/>
            <pc:sldMk cId="3816547374" sldId="324"/>
            <ac:picMk id="16" creationId="{C845F68F-93AC-4A29-9B1E-C21355D36FE9}"/>
          </ac:picMkLst>
        </pc:picChg>
        <pc:picChg chg="add del">
          <ac:chgData name="kato yoko" userId="05faeffd7c2f10e3" providerId="LiveId" clId="{D2DC0804-A047-46C9-8EA4-D5B1A8A4CA20}" dt="2020-09-20T11:32:50.518" v="4786" actId="478"/>
          <ac:picMkLst>
            <pc:docMk/>
            <pc:sldMk cId="3816547374" sldId="324"/>
            <ac:picMk id="18" creationId="{540772DB-E075-4CE3-807D-4EA7EC5ED7DF}"/>
          </ac:picMkLst>
        </pc:picChg>
        <pc:picChg chg="add del mod">
          <ac:chgData name="kato yoko" userId="05faeffd7c2f10e3" providerId="LiveId" clId="{D2DC0804-A047-46C9-8EA4-D5B1A8A4CA20}" dt="2020-09-20T11:36:13.225" v="4893" actId="478"/>
          <ac:picMkLst>
            <pc:docMk/>
            <pc:sldMk cId="3816547374" sldId="324"/>
            <ac:picMk id="20" creationId="{62F7BF05-32D3-41D9-B9E4-BB45093EA28D}"/>
          </ac:picMkLst>
        </pc:picChg>
        <pc:picChg chg="add mod">
          <ac:chgData name="kato yoko" userId="05faeffd7c2f10e3" providerId="LiveId" clId="{D2DC0804-A047-46C9-8EA4-D5B1A8A4CA20}" dt="2020-09-20T11:50:24.299" v="5254" actId="1076"/>
          <ac:picMkLst>
            <pc:docMk/>
            <pc:sldMk cId="3816547374" sldId="324"/>
            <ac:picMk id="24" creationId="{C3E87895-478E-4EA8-916C-9EC79603D88D}"/>
          </ac:picMkLst>
        </pc:picChg>
        <pc:picChg chg="add del mod">
          <ac:chgData name="kato yoko" userId="05faeffd7c2f10e3" providerId="LiveId" clId="{D2DC0804-A047-46C9-8EA4-D5B1A8A4CA20}" dt="2020-09-20T11:51:52.625" v="5266" actId="478"/>
          <ac:picMkLst>
            <pc:docMk/>
            <pc:sldMk cId="3816547374" sldId="324"/>
            <ac:picMk id="32" creationId="{612806AF-A7AC-48F9-BA6C-61F0C79CB37C}"/>
          </ac:picMkLst>
        </pc:picChg>
        <pc:picChg chg="add del mod">
          <ac:chgData name="kato yoko" userId="05faeffd7c2f10e3" providerId="LiveId" clId="{D2DC0804-A047-46C9-8EA4-D5B1A8A4CA20}" dt="2020-09-21T07:08:29.414" v="5388" actId="478"/>
          <ac:picMkLst>
            <pc:docMk/>
            <pc:sldMk cId="3816547374" sldId="324"/>
            <ac:picMk id="38" creationId="{F3C84A4C-2821-499D-AF43-48F20ADD68A1}"/>
          </ac:picMkLst>
        </pc:picChg>
      </pc:sldChg>
      <pc:sldChg chg="modSp mod ord">
        <pc:chgData name="kato yoko" userId="05faeffd7c2f10e3" providerId="LiveId" clId="{D2DC0804-A047-46C9-8EA4-D5B1A8A4CA20}" dt="2020-09-20T10:17:55.390" v="4653" actId="14100"/>
        <pc:sldMkLst>
          <pc:docMk/>
          <pc:sldMk cId="2064848397" sldId="326"/>
        </pc:sldMkLst>
        <pc:spChg chg="mod">
          <ac:chgData name="kato yoko" userId="05faeffd7c2f10e3" providerId="LiveId" clId="{D2DC0804-A047-46C9-8EA4-D5B1A8A4CA20}" dt="2020-09-20T10:17:20.133" v="4638" actId="1076"/>
          <ac:spMkLst>
            <pc:docMk/>
            <pc:sldMk cId="2064848397" sldId="326"/>
            <ac:spMk id="2" creationId="{8D141150-93EC-4AD8-BB09-30D7788EF26D}"/>
          </ac:spMkLst>
        </pc:spChg>
        <pc:spChg chg="mod">
          <ac:chgData name="kato yoko" userId="05faeffd7c2f10e3" providerId="LiveId" clId="{D2DC0804-A047-46C9-8EA4-D5B1A8A4CA20}" dt="2020-09-20T10:17:49.762" v="4651" actId="1076"/>
          <ac:spMkLst>
            <pc:docMk/>
            <pc:sldMk cId="2064848397" sldId="326"/>
            <ac:spMk id="5" creationId="{3194D6DA-E724-45A5-8D18-AC8D6D96C697}"/>
          </ac:spMkLst>
        </pc:spChg>
        <pc:spChg chg="mod">
          <ac:chgData name="kato yoko" userId="05faeffd7c2f10e3" providerId="LiveId" clId="{D2DC0804-A047-46C9-8EA4-D5B1A8A4CA20}" dt="2020-09-20T10:17:55.390" v="4653" actId="14100"/>
          <ac:spMkLst>
            <pc:docMk/>
            <pc:sldMk cId="2064848397" sldId="326"/>
            <ac:spMk id="11" creationId="{AACE5F58-7F71-426B-AA35-03A14E35FCB7}"/>
          </ac:spMkLst>
        </pc:spChg>
        <pc:spChg chg="mod">
          <ac:chgData name="kato yoko" userId="05faeffd7c2f10e3" providerId="LiveId" clId="{D2DC0804-A047-46C9-8EA4-D5B1A8A4CA20}" dt="2020-09-20T10:17:16.126" v="4637" actId="1076"/>
          <ac:spMkLst>
            <pc:docMk/>
            <pc:sldMk cId="2064848397" sldId="326"/>
            <ac:spMk id="15" creationId="{62894743-9DAB-4F0D-8364-379C2DDD711B}"/>
          </ac:spMkLst>
        </pc:spChg>
        <pc:spChg chg="mod">
          <ac:chgData name="kato yoko" userId="05faeffd7c2f10e3" providerId="LiveId" clId="{D2DC0804-A047-46C9-8EA4-D5B1A8A4CA20}" dt="2020-09-20T10:17:16.126" v="4637" actId="1076"/>
          <ac:spMkLst>
            <pc:docMk/>
            <pc:sldMk cId="2064848397" sldId="326"/>
            <ac:spMk id="17" creationId="{7E1DF29E-8815-49BA-B179-F50137D94D1A}"/>
          </ac:spMkLst>
        </pc:spChg>
        <pc:spChg chg="mod">
          <ac:chgData name="kato yoko" userId="05faeffd7c2f10e3" providerId="LiveId" clId="{D2DC0804-A047-46C9-8EA4-D5B1A8A4CA20}" dt="2020-09-20T10:17:29.393" v="4640" actId="1076"/>
          <ac:spMkLst>
            <pc:docMk/>
            <pc:sldMk cId="2064848397" sldId="326"/>
            <ac:spMk id="23" creationId="{F48327A5-861B-4710-8789-40661DB085FC}"/>
          </ac:spMkLst>
        </pc:spChg>
      </pc:sldChg>
      <pc:sldChg chg="addSp delSp modSp mod">
        <pc:chgData name="kato yoko" userId="05faeffd7c2f10e3" providerId="LiveId" clId="{D2DC0804-A047-46C9-8EA4-D5B1A8A4CA20}" dt="2020-09-19T12:28:37.121" v="2010" actId="1076"/>
        <pc:sldMkLst>
          <pc:docMk/>
          <pc:sldMk cId="4192468778" sldId="330"/>
        </pc:sldMkLst>
        <pc:spChg chg="add mod">
          <ac:chgData name="kato yoko" userId="05faeffd7c2f10e3" providerId="LiveId" clId="{D2DC0804-A047-46C9-8EA4-D5B1A8A4CA20}" dt="2020-09-19T12:10:54.189" v="1867" actId="1076"/>
          <ac:spMkLst>
            <pc:docMk/>
            <pc:sldMk cId="4192468778" sldId="330"/>
            <ac:spMk id="8" creationId="{789D00AE-F768-4663-8964-AA9F80BD8733}"/>
          </ac:spMkLst>
        </pc:spChg>
        <pc:spChg chg="add mod">
          <ac:chgData name="kato yoko" userId="05faeffd7c2f10e3" providerId="LiveId" clId="{D2DC0804-A047-46C9-8EA4-D5B1A8A4CA20}" dt="2020-09-19T12:11:44.904" v="1892" actId="1036"/>
          <ac:spMkLst>
            <pc:docMk/>
            <pc:sldMk cId="4192468778" sldId="330"/>
            <ac:spMk id="10" creationId="{516C4E7C-676B-4A52-A6B2-7163A7DEE65D}"/>
          </ac:spMkLst>
        </pc:spChg>
        <pc:spChg chg="del">
          <ac:chgData name="kato yoko" userId="05faeffd7c2f10e3" providerId="LiveId" clId="{D2DC0804-A047-46C9-8EA4-D5B1A8A4CA20}" dt="2020-09-19T08:16:24.853" v="1507" actId="478"/>
          <ac:spMkLst>
            <pc:docMk/>
            <pc:sldMk cId="4192468778" sldId="330"/>
            <ac:spMk id="15" creationId="{276A439B-D71E-44E1-A172-1EBDF8F4349E}"/>
          </ac:spMkLst>
        </pc:spChg>
        <pc:spChg chg="del">
          <ac:chgData name="kato yoko" userId="05faeffd7c2f10e3" providerId="LiveId" clId="{D2DC0804-A047-46C9-8EA4-D5B1A8A4CA20}" dt="2020-09-19T08:16:24.853" v="1507" actId="478"/>
          <ac:spMkLst>
            <pc:docMk/>
            <pc:sldMk cId="4192468778" sldId="330"/>
            <ac:spMk id="21" creationId="{AD4150DC-EE32-42D5-8B06-E99912876C53}"/>
          </ac:spMkLst>
        </pc:spChg>
        <pc:spChg chg="del">
          <ac:chgData name="kato yoko" userId="05faeffd7c2f10e3" providerId="LiveId" clId="{D2DC0804-A047-46C9-8EA4-D5B1A8A4CA20}" dt="2020-09-19T08:16:24.853" v="1507" actId="478"/>
          <ac:spMkLst>
            <pc:docMk/>
            <pc:sldMk cId="4192468778" sldId="330"/>
            <ac:spMk id="22" creationId="{ED55FCF3-32A4-4418-A3F2-6E4FA6601828}"/>
          </ac:spMkLst>
        </pc:spChg>
        <pc:spChg chg="del">
          <ac:chgData name="kato yoko" userId="05faeffd7c2f10e3" providerId="LiveId" clId="{D2DC0804-A047-46C9-8EA4-D5B1A8A4CA20}" dt="2020-09-19T08:16:24.853" v="1507" actId="478"/>
          <ac:spMkLst>
            <pc:docMk/>
            <pc:sldMk cId="4192468778" sldId="330"/>
            <ac:spMk id="24" creationId="{628A13E2-C579-4D6D-8E1D-9564D84D8886}"/>
          </ac:spMkLst>
        </pc:spChg>
        <pc:spChg chg="add mod">
          <ac:chgData name="kato yoko" userId="05faeffd7c2f10e3" providerId="LiveId" clId="{D2DC0804-A047-46C9-8EA4-D5B1A8A4CA20}" dt="2020-09-19T12:12:01.500" v="1905" actId="1076"/>
          <ac:spMkLst>
            <pc:docMk/>
            <pc:sldMk cId="4192468778" sldId="330"/>
            <ac:spMk id="25" creationId="{6162A991-0E73-470F-B97A-2D32A85EB7F2}"/>
          </ac:spMkLst>
        </pc:spChg>
        <pc:spChg chg="del">
          <ac:chgData name="kato yoko" userId="05faeffd7c2f10e3" providerId="LiveId" clId="{D2DC0804-A047-46C9-8EA4-D5B1A8A4CA20}" dt="2020-09-19T08:16:24.853" v="1507" actId="478"/>
          <ac:spMkLst>
            <pc:docMk/>
            <pc:sldMk cId="4192468778" sldId="330"/>
            <ac:spMk id="26" creationId="{71BA8076-4006-4CBC-9691-5DFF39ACBEA8}"/>
          </ac:spMkLst>
        </pc:spChg>
        <pc:spChg chg="del">
          <ac:chgData name="kato yoko" userId="05faeffd7c2f10e3" providerId="LiveId" clId="{D2DC0804-A047-46C9-8EA4-D5B1A8A4CA20}" dt="2020-09-19T08:16:24.853" v="1507" actId="478"/>
          <ac:spMkLst>
            <pc:docMk/>
            <pc:sldMk cId="4192468778" sldId="330"/>
            <ac:spMk id="28" creationId="{C870688E-3523-4678-9A80-D364BE09A819}"/>
          </ac:spMkLst>
        </pc:spChg>
        <pc:spChg chg="del">
          <ac:chgData name="kato yoko" userId="05faeffd7c2f10e3" providerId="LiveId" clId="{D2DC0804-A047-46C9-8EA4-D5B1A8A4CA20}" dt="2020-09-19T08:16:24.853" v="1507" actId="478"/>
          <ac:spMkLst>
            <pc:docMk/>
            <pc:sldMk cId="4192468778" sldId="330"/>
            <ac:spMk id="30" creationId="{C70F8658-7F0D-4EA2-8D95-D1F0935FB213}"/>
          </ac:spMkLst>
        </pc:spChg>
        <pc:spChg chg="del">
          <ac:chgData name="kato yoko" userId="05faeffd7c2f10e3" providerId="LiveId" clId="{D2DC0804-A047-46C9-8EA4-D5B1A8A4CA20}" dt="2020-09-19T08:16:24.853" v="1507" actId="478"/>
          <ac:spMkLst>
            <pc:docMk/>
            <pc:sldMk cId="4192468778" sldId="330"/>
            <ac:spMk id="32" creationId="{7BB8B75F-274E-463E-BD2E-4765A10CD8CD}"/>
          </ac:spMkLst>
        </pc:spChg>
        <pc:spChg chg="del">
          <ac:chgData name="kato yoko" userId="05faeffd7c2f10e3" providerId="LiveId" clId="{D2DC0804-A047-46C9-8EA4-D5B1A8A4CA20}" dt="2020-09-19T08:16:24.853" v="1507" actId="478"/>
          <ac:spMkLst>
            <pc:docMk/>
            <pc:sldMk cId="4192468778" sldId="330"/>
            <ac:spMk id="34" creationId="{FB461F7D-4D36-45E1-A5C6-500A1D52462C}"/>
          </ac:spMkLst>
        </pc:spChg>
        <pc:spChg chg="del">
          <ac:chgData name="kato yoko" userId="05faeffd7c2f10e3" providerId="LiveId" clId="{D2DC0804-A047-46C9-8EA4-D5B1A8A4CA20}" dt="2020-09-19T08:16:24.853" v="1507" actId="478"/>
          <ac:spMkLst>
            <pc:docMk/>
            <pc:sldMk cId="4192468778" sldId="330"/>
            <ac:spMk id="36" creationId="{F1B7F814-5523-4E31-8212-4CC46EB2AB1F}"/>
          </ac:spMkLst>
        </pc:spChg>
        <pc:spChg chg="add del mod">
          <ac:chgData name="kato yoko" userId="05faeffd7c2f10e3" providerId="LiveId" clId="{D2DC0804-A047-46C9-8EA4-D5B1A8A4CA20}" dt="2020-09-19T12:27:09.178" v="1989" actId="478"/>
          <ac:spMkLst>
            <pc:docMk/>
            <pc:sldMk cId="4192468778" sldId="330"/>
            <ac:spMk id="37" creationId="{27FDD9A1-2EC3-46BC-AC90-EBE11B8364AA}"/>
          </ac:spMkLst>
        </pc:spChg>
        <pc:picChg chg="add mod ord">
          <ac:chgData name="kato yoko" userId="05faeffd7c2f10e3" providerId="LiveId" clId="{D2DC0804-A047-46C9-8EA4-D5B1A8A4CA20}" dt="2020-09-19T12:11:00.477" v="1871" actId="1076"/>
          <ac:picMkLst>
            <pc:docMk/>
            <pc:sldMk cId="4192468778" sldId="330"/>
            <ac:picMk id="3" creationId="{679A3922-7961-4385-B87B-20B6CD0327C5}"/>
          </ac:picMkLst>
        </pc:picChg>
        <pc:picChg chg="del">
          <ac:chgData name="kato yoko" userId="05faeffd7c2f10e3" providerId="LiveId" clId="{D2DC0804-A047-46C9-8EA4-D5B1A8A4CA20}" dt="2020-09-19T08:16:24.853" v="1507" actId="478"/>
          <ac:picMkLst>
            <pc:docMk/>
            <pc:sldMk cId="4192468778" sldId="330"/>
            <ac:picMk id="5" creationId="{DF6967FE-E2BF-4E54-A8C1-6E79DB627060}"/>
          </ac:picMkLst>
        </pc:picChg>
        <pc:picChg chg="add mod">
          <ac:chgData name="kato yoko" userId="05faeffd7c2f10e3" providerId="LiveId" clId="{D2DC0804-A047-46C9-8EA4-D5B1A8A4CA20}" dt="2020-09-19T12:10:54.189" v="1867" actId="1076"/>
          <ac:picMkLst>
            <pc:docMk/>
            <pc:sldMk cId="4192468778" sldId="330"/>
            <ac:picMk id="6" creationId="{252B4D4B-0463-4FC1-AE99-4F455F30964B}"/>
          </ac:picMkLst>
        </pc:picChg>
        <pc:picChg chg="del">
          <ac:chgData name="kato yoko" userId="05faeffd7c2f10e3" providerId="LiveId" clId="{D2DC0804-A047-46C9-8EA4-D5B1A8A4CA20}" dt="2020-09-19T08:16:24.853" v="1507" actId="478"/>
          <ac:picMkLst>
            <pc:docMk/>
            <pc:sldMk cId="4192468778" sldId="330"/>
            <ac:picMk id="7" creationId="{DFD07E8F-D371-4CDD-BA5B-ACA564A120B9}"/>
          </ac:picMkLst>
        </pc:picChg>
        <pc:picChg chg="del">
          <ac:chgData name="kato yoko" userId="05faeffd7c2f10e3" providerId="LiveId" clId="{D2DC0804-A047-46C9-8EA4-D5B1A8A4CA20}" dt="2020-09-19T08:16:24.853" v="1507" actId="478"/>
          <ac:picMkLst>
            <pc:docMk/>
            <pc:sldMk cId="4192468778" sldId="330"/>
            <ac:picMk id="9" creationId="{6CE30DDD-8B49-4581-83FF-C924B78089DF}"/>
          </ac:picMkLst>
        </pc:picChg>
        <pc:picChg chg="del">
          <ac:chgData name="kato yoko" userId="05faeffd7c2f10e3" providerId="LiveId" clId="{D2DC0804-A047-46C9-8EA4-D5B1A8A4CA20}" dt="2020-09-19T08:16:24.853" v="1507" actId="478"/>
          <ac:picMkLst>
            <pc:docMk/>
            <pc:sldMk cId="4192468778" sldId="330"/>
            <ac:picMk id="11" creationId="{25BC9D7A-4DAD-4AEC-9E6A-2C1AEB27D8E9}"/>
          </ac:picMkLst>
        </pc:picChg>
        <pc:picChg chg="del">
          <ac:chgData name="kato yoko" userId="05faeffd7c2f10e3" providerId="LiveId" clId="{D2DC0804-A047-46C9-8EA4-D5B1A8A4CA20}" dt="2020-09-19T08:16:24.853" v="1507" actId="478"/>
          <ac:picMkLst>
            <pc:docMk/>
            <pc:sldMk cId="4192468778" sldId="330"/>
            <ac:picMk id="13" creationId="{3A9DC7EE-909D-417F-B946-BCF1BAA4B08A}"/>
          </ac:picMkLst>
        </pc:picChg>
        <pc:picChg chg="add mod">
          <ac:chgData name="kato yoko" userId="05faeffd7c2f10e3" providerId="LiveId" clId="{D2DC0804-A047-46C9-8EA4-D5B1A8A4CA20}" dt="2020-09-19T12:16:07.720" v="1943" actId="1076"/>
          <ac:picMkLst>
            <pc:docMk/>
            <pc:sldMk cId="4192468778" sldId="330"/>
            <ac:picMk id="14" creationId="{8875676F-605B-4F14-B0C2-DE7D10445585}"/>
          </ac:picMkLst>
        </pc:picChg>
        <pc:picChg chg="add mod">
          <ac:chgData name="kato yoko" userId="05faeffd7c2f10e3" providerId="LiveId" clId="{D2DC0804-A047-46C9-8EA4-D5B1A8A4CA20}" dt="2020-09-19T12:11:03.840" v="1873" actId="1076"/>
          <ac:picMkLst>
            <pc:docMk/>
            <pc:sldMk cId="4192468778" sldId="330"/>
            <ac:picMk id="17" creationId="{E1361C7D-021B-40E7-85B4-160A787D3FCF}"/>
          </ac:picMkLst>
        </pc:picChg>
        <pc:picChg chg="add mod">
          <ac:chgData name="kato yoko" userId="05faeffd7c2f10e3" providerId="LiveId" clId="{D2DC0804-A047-46C9-8EA4-D5B1A8A4CA20}" dt="2020-09-19T12:11:34.464" v="1887" actId="1076"/>
          <ac:picMkLst>
            <pc:docMk/>
            <pc:sldMk cId="4192468778" sldId="330"/>
            <ac:picMk id="19" creationId="{FC49A322-2181-4CA1-A190-39B7857B6049}"/>
          </ac:picMkLst>
        </pc:picChg>
        <pc:picChg chg="add mod">
          <ac:chgData name="kato yoko" userId="05faeffd7c2f10e3" providerId="LiveId" clId="{D2DC0804-A047-46C9-8EA4-D5B1A8A4CA20}" dt="2020-09-19T12:12:27.930" v="1907" actId="1076"/>
          <ac:picMkLst>
            <pc:docMk/>
            <pc:sldMk cId="4192468778" sldId="330"/>
            <ac:picMk id="23" creationId="{6E2C4A4F-A7FF-4ED5-958E-F5B10ABC6B79}"/>
          </ac:picMkLst>
        </pc:picChg>
        <pc:picChg chg="add del mod">
          <ac:chgData name="kato yoko" userId="05faeffd7c2f10e3" providerId="LiveId" clId="{D2DC0804-A047-46C9-8EA4-D5B1A8A4CA20}" dt="2020-09-19T12:27:11.583" v="1990" actId="478"/>
          <ac:picMkLst>
            <pc:docMk/>
            <pc:sldMk cId="4192468778" sldId="330"/>
            <ac:picMk id="29" creationId="{84C306BA-5D64-457D-BF71-D4468F268F9D}"/>
          </ac:picMkLst>
        </pc:picChg>
        <pc:picChg chg="add del mod">
          <ac:chgData name="kato yoko" userId="05faeffd7c2f10e3" providerId="LiveId" clId="{D2DC0804-A047-46C9-8EA4-D5B1A8A4CA20}" dt="2020-09-19T12:27:09.178" v="1989" actId="478"/>
          <ac:picMkLst>
            <pc:docMk/>
            <pc:sldMk cId="4192468778" sldId="330"/>
            <ac:picMk id="35" creationId="{C8609782-DE34-4DB0-9288-C77D5B75C92A}"/>
          </ac:picMkLst>
        </pc:picChg>
        <pc:picChg chg="add mod">
          <ac:chgData name="kato yoko" userId="05faeffd7c2f10e3" providerId="LiveId" clId="{D2DC0804-A047-46C9-8EA4-D5B1A8A4CA20}" dt="2020-09-19T12:28:37.121" v="2010" actId="1076"/>
          <ac:picMkLst>
            <pc:docMk/>
            <pc:sldMk cId="4192468778" sldId="330"/>
            <ac:picMk id="39" creationId="{AA131234-DB91-43E7-9CD2-1F57C1079902}"/>
          </ac:picMkLst>
        </pc:picChg>
        <pc:picChg chg="add mod">
          <ac:chgData name="kato yoko" userId="05faeffd7c2f10e3" providerId="LiveId" clId="{D2DC0804-A047-46C9-8EA4-D5B1A8A4CA20}" dt="2020-09-19T12:28:33.246" v="2008" actId="1076"/>
          <ac:picMkLst>
            <pc:docMk/>
            <pc:sldMk cId="4192468778" sldId="330"/>
            <ac:picMk id="41" creationId="{A3FB89AE-6165-447B-A491-F77385DA836C}"/>
          </ac:picMkLst>
        </pc:picChg>
      </pc:sldChg>
      <pc:sldChg chg="addSp delSp modSp add mod delAnim modAnim">
        <pc:chgData name="kato yoko" userId="05faeffd7c2f10e3" providerId="LiveId" clId="{D2DC0804-A047-46C9-8EA4-D5B1A8A4CA20}" dt="2020-09-19T12:24:10.390" v="1988"/>
        <pc:sldMkLst>
          <pc:docMk/>
          <pc:sldMk cId="1056093150" sldId="338"/>
        </pc:sldMkLst>
        <pc:spChg chg="del">
          <ac:chgData name="kato yoko" userId="05faeffd7c2f10e3" providerId="LiveId" clId="{D2DC0804-A047-46C9-8EA4-D5B1A8A4CA20}" dt="2020-09-19T03:54:05.437" v="341" actId="478"/>
          <ac:spMkLst>
            <pc:docMk/>
            <pc:sldMk cId="1056093150" sldId="338"/>
            <ac:spMk id="8" creationId="{451C65C0-AD1B-4E46-A292-C59D7AB27693}"/>
          </ac:spMkLst>
        </pc:spChg>
        <pc:spChg chg="del">
          <ac:chgData name="kato yoko" userId="05faeffd7c2f10e3" providerId="LiveId" clId="{D2DC0804-A047-46C9-8EA4-D5B1A8A4CA20}" dt="2020-09-19T03:54:02.063" v="340" actId="478"/>
          <ac:spMkLst>
            <pc:docMk/>
            <pc:sldMk cId="1056093150" sldId="338"/>
            <ac:spMk id="10" creationId="{E667800F-311C-471E-939F-31A726E4583A}"/>
          </ac:spMkLst>
        </pc:spChg>
        <pc:spChg chg="del">
          <ac:chgData name="kato yoko" userId="05faeffd7c2f10e3" providerId="LiveId" clId="{D2DC0804-A047-46C9-8EA4-D5B1A8A4CA20}" dt="2020-09-19T03:54:02.063" v="340" actId="478"/>
          <ac:spMkLst>
            <pc:docMk/>
            <pc:sldMk cId="1056093150" sldId="338"/>
            <ac:spMk id="13" creationId="{A1C9DCCC-90D5-4D18-AFB2-2DFDB3C7D75F}"/>
          </ac:spMkLst>
        </pc:spChg>
        <pc:spChg chg="mod">
          <ac:chgData name="kato yoko" userId="05faeffd7c2f10e3" providerId="LiveId" clId="{D2DC0804-A047-46C9-8EA4-D5B1A8A4CA20}" dt="2020-09-19T03:54:16.077" v="343" actId="1076"/>
          <ac:spMkLst>
            <pc:docMk/>
            <pc:sldMk cId="1056093150" sldId="338"/>
            <ac:spMk id="65" creationId="{93ABDCF4-9425-4DB9-A2FA-B0A5270EC0A0}"/>
          </ac:spMkLst>
        </pc:spChg>
        <pc:spChg chg="mod">
          <ac:chgData name="kato yoko" userId="05faeffd7c2f10e3" providerId="LiveId" clId="{D2DC0804-A047-46C9-8EA4-D5B1A8A4CA20}" dt="2020-09-19T03:54:23.076" v="348" actId="1038"/>
          <ac:spMkLst>
            <pc:docMk/>
            <pc:sldMk cId="1056093150" sldId="338"/>
            <ac:spMk id="67" creationId="{E02DC988-7928-4681-9945-F7C82A083185}"/>
          </ac:spMkLst>
        </pc:spChg>
        <pc:spChg chg="mod">
          <ac:chgData name="kato yoko" userId="05faeffd7c2f10e3" providerId="LiveId" clId="{D2DC0804-A047-46C9-8EA4-D5B1A8A4CA20}" dt="2020-09-19T03:54:31.218" v="351" actId="1037"/>
          <ac:spMkLst>
            <pc:docMk/>
            <pc:sldMk cId="1056093150" sldId="338"/>
            <ac:spMk id="69" creationId="{DC9315DE-4E7C-4BC8-B5DB-FACC57E35692}"/>
          </ac:spMkLst>
        </pc:spChg>
        <pc:picChg chg="add">
          <ac:chgData name="kato yoko" userId="05faeffd7c2f10e3" providerId="LiveId" clId="{D2DC0804-A047-46C9-8EA4-D5B1A8A4CA20}" dt="2020-09-19T03:53:45.421" v="337" actId="22"/>
          <ac:picMkLst>
            <pc:docMk/>
            <pc:sldMk cId="1056093150" sldId="338"/>
            <ac:picMk id="2" creationId="{69FA8009-D45A-4D5D-9F33-A268B146755F}"/>
          </ac:picMkLst>
        </pc:picChg>
        <pc:picChg chg="mod">
          <ac:chgData name="kato yoko" userId="05faeffd7c2f10e3" providerId="LiveId" clId="{D2DC0804-A047-46C9-8EA4-D5B1A8A4CA20}" dt="2020-09-19T04:09:10.915" v="386" actId="1076"/>
          <ac:picMkLst>
            <pc:docMk/>
            <pc:sldMk cId="1056093150" sldId="338"/>
            <ac:picMk id="3" creationId="{5D20461C-B3FE-4A10-81EC-12EE0B47B98B}"/>
          </ac:picMkLst>
        </pc:picChg>
        <pc:picChg chg="del">
          <ac:chgData name="kato yoko" userId="05faeffd7c2f10e3" providerId="LiveId" clId="{D2DC0804-A047-46C9-8EA4-D5B1A8A4CA20}" dt="2020-09-19T03:53:44.812" v="336" actId="478"/>
          <ac:picMkLst>
            <pc:docMk/>
            <pc:sldMk cId="1056093150" sldId="338"/>
            <ac:picMk id="5" creationId="{919AB4F4-3391-4374-92F6-26E26D35FFB6}"/>
          </ac:picMkLst>
        </pc:picChg>
        <pc:picChg chg="del">
          <ac:chgData name="kato yoko" userId="05faeffd7c2f10e3" providerId="LiveId" clId="{D2DC0804-A047-46C9-8EA4-D5B1A8A4CA20}" dt="2020-09-19T03:53:41.914" v="335" actId="21"/>
          <ac:picMkLst>
            <pc:docMk/>
            <pc:sldMk cId="1056093150" sldId="338"/>
            <ac:picMk id="31" creationId="{546E4546-F67A-4019-ADEC-9DF112C3E1D0}"/>
          </ac:picMkLst>
        </pc:picChg>
      </pc:sldChg>
      <pc:sldChg chg="addSp delSp modSp new mod modAnim">
        <pc:chgData name="kato yoko" userId="05faeffd7c2f10e3" providerId="LiveId" clId="{D2DC0804-A047-46C9-8EA4-D5B1A8A4CA20}" dt="2020-09-20T09:43:27.916" v="3306" actId="1076"/>
        <pc:sldMkLst>
          <pc:docMk/>
          <pc:sldMk cId="1259753294" sldId="339"/>
        </pc:sldMkLst>
        <pc:spChg chg="del">
          <ac:chgData name="kato yoko" userId="05faeffd7c2f10e3" providerId="LiveId" clId="{D2DC0804-A047-46C9-8EA4-D5B1A8A4CA20}" dt="2020-09-20T09:20:11.384" v="2796" actId="478"/>
          <ac:spMkLst>
            <pc:docMk/>
            <pc:sldMk cId="1259753294" sldId="339"/>
            <ac:spMk id="2" creationId="{755E5300-3C6C-441E-AF82-A58110A4ACAA}"/>
          </ac:spMkLst>
        </pc:spChg>
        <pc:spChg chg="del">
          <ac:chgData name="kato yoko" userId="05faeffd7c2f10e3" providerId="LiveId" clId="{D2DC0804-A047-46C9-8EA4-D5B1A8A4CA20}" dt="2020-09-20T09:20:11.384" v="2796" actId="478"/>
          <ac:spMkLst>
            <pc:docMk/>
            <pc:sldMk cId="1259753294" sldId="339"/>
            <ac:spMk id="3" creationId="{A680B80C-8853-432B-B802-BBEEF92963EF}"/>
          </ac:spMkLst>
        </pc:spChg>
        <pc:spChg chg="add mod">
          <ac:chgData name="kato yoko" userId="05faeffd7c2f10e3" providerId="LiveId" clId="{D2DC0804-A047-46C9-8EA4-D5B1A8A4CA20}" dt="2020-09-20T09:30:29.678" v="3002" actId="1076"/>
          <ac:spMkLst>
            <pc:docMk/>
            <pc:sldMk cId="1259753294" sldId="339"/>
            <ac:spMk id="8" creationId="{C466B5CB-B26F-435B-9BFF-33C8C892906B}"/>
          </ac:spMkLst>
        </pc:spChg>
        <pc:spChg chg="add mod">
          <ac:chgData name="kato yoko" userId="05faeffd7c2f10e3" providerId="LiveId" clId="{D2DC0804-A047-46C9-8EA4-D5B1A8A4CA20}" dt="2020-09-20T09:22:59.586" v="2832" actId="1076"/>
          <ac:spMkLst>
            <pc:docMk/>
            <pc:sldMk cId="1259753294" sldId="339"/>
            <ac:spMk id="9" creationId="{3A0139A3-245F-43A4-9B34-F2DA44D7D7BA}"/>
          </ac:spMkLst>
        </pc:spChg>
        <pc:spChg chg="add mod">
          <ac:chgData name="kato yoko" userId="05faeffd7c2f10e3" providerId="LiveId" clId="{D2DC0804-A047-46C9-8EA4-D5B1A8A4CA20}" dt="2020-09-20T09:27:51.674" v="2955" actId="404"/>
          <ac:spMkLst>
            <pc:docMk/>
            <pc:sldMk cId="1259753294" sldId="339"/>
            <ac:spMk id="11" creationId="{11746164-D831-4F4C-BEE6-E750E69427CD}"/>
          </ac:spMkLst>
        </pc:spChg>
        <pc:spChg chg="add mod">
          <ac:chgData name="kato yoko" userId="05faeffd7c2f10e3" providerId="LiveId" clId="{D2DC0804-A047-46C9-8EA4-D5B1A8A4CA20}" dt="2020-09-20T09:34:41.119" v="3065" actId="1076"/>
          <ac:spMkLst>
            <pc:docMk/>
            <pc:sldMk cId="1259753294" sldId="339"/>
            <ac:spMk id="19" creationId="{82C49315-C9F1-4F48-8799-3369CAE190A3}"/>
          </ac:spMkLst>
        </pc:spChg>
        <pc:spChg chg="add mod">
          <ac:chgData name="kato yoko" userId="05faeffd7c2f10e3" providerId="LiveId" clId="{D2DC0804-A047-46C9-8EA4-D5B1A8A4CA20}" dt="2020-09-20T09:39:18.300" v="3148" actId="1038"/>
          <ac:spMkLst>
            <pc:docMk/>
            <pc:sldMk cId="1259753294" sldId="339"/>
            <ac:spMk id="23" creationId="{CCF97B05-6E2E-4116-8230-D267E736EEF0}"/>
          </ac:spMkLst>
        </pc:spChg>
        <pc:spChg chg="add mod">
          <ac:chgData name="kato yoko" userId="05faeffd7c2f10e3" providerId="LiveId" clId="{D2DC0804-A047-46C9-8EA4-D5B1A8A4CA20}" dt="2020-09-20T09:39:18.300" v="3148" actId="1038"/>
          <ac:spMkLst>
            <pc:docMk/>
            <pc:sldMk cId="1259753294" sldId="339"/>
            <ac:spMk id="25" creationId="{9DFCE59A-4022-4094-8045-34559704AD7E}"/>
          </ac:spMkLst>
        </pc:spChg>
        <pc:spChg chg="add mod">
          <ac:chgData name="kato yoko" userId="05faeffd7c2f10e3" providerId="LiveId" clId="{D2DC0804-A047-46C9-8EA4-D5B1A8A4CA20}" dt="2020-09-20T09:39:18.300" v="3148" actId="1038"/>
          <ac:spMkLst>
            <pc:docMk/>
            <pc:sldMk cId="1259753294" sldId="339"/>
            <ac:spMk id="27" creationId="{FB90CF81-F795-45FE-AC7A-07A27510FBD0}"/>
          </ac:spMkLst>
        </pc:spChg>
        <pc:spChg chg="add mod">
          <ac:chgData name="kato yoko" userId="05faeffd7c2f10e3" providerId="LiveId" clId="{D2DC0804-A047-46C9-8EA4-D5B1A8A4CA20}" dt="2020-09-20T09:30:57.510" v="3019" actId="1076"/>
          <ac:spMkLst>
            <pc:docMk/>
            <pc:sldMk cId="1259753294" sldId="339"/>
            <ac:spMk id="33" creationId="{B1215A84-FA69-4B23-B86E-08CE14EEEF8A}"/>
          </ac:spMkLst>
        </pc:spChg>
        <pc:spChg chg="add mod">
          <ac:chgData name="kato yoko" userId="05faeffd7c2f10e3" providerId="LiveId" clId="{D2DC0804-A047-46C9-8EA4-D5B1A8A4CA20}" dt="2020-09-20T09:37:08.090" v="3125" actId="1076"/>
          <ac:spMkLst>
            <pc:docMk/>
            <pc:sldMk cId="1259753294" sldId="339"/>
            <ac:spMk id="35" creationId="{F111309F-69C6-4C33-97F9-EB925DC815D0}"/>
          </ac:spMkLst>
        </pc:spChg>
        <pc:spChg chg="add mod">
          <ac:chgData name="kato yoko" userId="05faeffd7c2f10e3" providerId="LiveId" clId="{D2DC0804-A047-46C9-8EA4-D5B1A8A4CA20}" dt="2020-09-20T09:36:58.664" v="3123" actId="1076"/>
          <ac:spMkLst>
            <pc:docMk/>
            <pc:sldMk cId="1259753294" sldId="339"/>
            <ac:spMk id="37" creationId="{A247E5DE-93D6-4437-98EE-32E44FD63926}"/>
          </ac:spMkLst>
        </pc:spChg>
        <pc:spChg chg="add mod">
          <ac:chgData name="kato yoko" userId="05faeffd7c2f10e3" providerId="LiveId" clId="{D2DC0804-A047-46C9-8EA4-D5B1A8A4CA20}" dt="2020-09-20T09:39:51.714" v="3156" actId="1076"/>
          <ac:spMkLst>
            <pc:docMk/>
            <pc:sldMk cId="1259753294" sldId="339"/>
            <ac:spMk id="47" creationId="{D94250E2-550A-477C-A58E-32C04DA1E6B2}"/>
          </ac:spMkLst>
        </pc:spChg>
        <pc:spChg chg="add del mod">
          <ac:chgData name="kato yoko" userId="05faeffd7c2f10e3" providerId="LiveId" clId="{D2DC0804-A047-46C9-8EA4-D5B1A8A4CA20}" dt="2020-09-20T09:41:43.852" v="3229" actId="478"/>
          <ac:spMkLst>
            <pc:docMk/>
            <pc:sldMk cId="1259753294" sldId="339"/>
            <ac:spMk id="53" creationId="{EEA9A496-1268-4769-8A47-13B6C3C44C04}"/>
          </ac:spMkLst>
        </pc:spChg>
        <pc:spChg chg="add del mod">
          <ac:chgData name="kato yoko" userId="05faeffd7c2f10e3" providerId="LiveId" clId="{D2DC0804-A047-46C9-8EA4-D5B1A8A4CA20}" dt="2020-09-20T09:41:49.003" v="3230" actId="478"/>
          <ac:spMkLst>
            <pc:docMk/>
            <pc:sldMk cId="1259753294" sldId="339"/>
            <ac:spMk id="55" creationId="{13283648-7DBD-4BB5-90DF-72BEE355DBB9}"/>
          </ac:spMkLst>
        </pc:spChg>
        <pc:spChg chg="add del mod">
          <ac:chgData name="kato yoko" userId="05faeffd7c2f10e3" providerId="LiveId" clId="{D2DC0804-A047-46C9-8EA4-D5B1A8A4CA20}" dt="2020-09-20T09:41:39.672" v="3228" actId="478"/>
          <ac:spMkLst>
            <pc:docMk/>
            <pc:sldMk cId="1259753294" sldId="339"/>
            <ac:spMk id="56" creationId="{DA4AAB4A-22E0-4738-869C-917B41EC583D}"/>
          </ac:spMkLst>
        </pc:spChg>
        <pc:spChg chg="add del">
          <ac:chgData name="kato yoko" userId="05faeffd7c2f10e3" providerId="LiveId" clId="{D2DC0804-A047-46C9-8EA4-D5B1A8A4CA20}" dt="2020-09-20T09:41:36.370" v="3227" actId="478"/>
          <ac:spMkLst>
            <pc:docMk/>
            <pc:sldMk cId="1259753294" sldId="339"/>
            <ac:spMk id="58" creationId="{70677F87-9D51-4449-9FB8-F12089FC3668}"/>
          </ac:spMkLst>
        </pc:spChg>
        <pc:spChg chg="add del">
          <ac:chgData name="kato yoko" userId="05faeffd7c2f10e3" providerId="LiveId" clId="{D2DC0804-A047-46C9-8EA4-D5B1A8A4CA20}" dt="2020-09-20T09:42:14.183" v="3239" actId="22"/>
          <ac:spMkLst>
            <pc:docMk/>
            <pc:sldMk cId="1259753294" sldId="339"/>
            <ac:spMk id="61" creationId="{D840725A-9BB8-4E9B-9918-75D493EA1A1D}"/>
          </ac:spMkLst>
        </pc:spChg>
        <pc:spChg chg="add mod">
          <ac:chgData name="kato yoko" userId="05faeffd7c2f10e3" providerId="LiveId" clId="{D2DC0804-A047-46C9-8EA4-D5B1A8A4CA20}" dt="2020-09-20T09:42:40.907" v="3270" actId="1036"/>
          <ac:spMkLst>
            <pc:docMk/>
            <pc:sldMk cId="1259753294" sldId="339"/>
            <ac:spMk id="63" creationId="{4FB6B3BA-645B-4F70-8D98-03D7BC53A05D}"/>
          </ac:spMkLst>
        </pc:spChg>
        <pc:spChg chg="add mod">
          <ac:chgData name="kato yoko" userId="05faeffd7c2f10e3" providerId="LiveId" clId="{D2DC0804-A047-46C9-8EA4-D5B1A8A4CA20}" dt="2020-09-20T09:43:01.611" v="3300" actId="1038"/>
          <ac:spMkLst>
            <pc:docMk/>
            <pc:sldMk cId="1259753294" sldId="339"/>
            <ac:spMk id="65" creationId="{BF8FB994-A8AD-4880-80C5-5CECA16CFD20}"/>
          </ac:spMkLst>
        </pc:spChg>
        <pc:picChg chg="add mod">
          <ac:chgData name="kato yoko" userId="05faeffd7c2f10e3" providerId="LiveId" clId="{D2DC0804-A047-46C9-8EA4-D5B1A8A4CA20}" dt="2020-09-20T09:22:08.367" v="2808" actId="1076"/>
          <ac:picMkLst>
            <pc:docMk/>
            <pc:sldMk cId="1259753294" sldId="339"/>
            <ac:picMk id="5" creationId="{83DDC1ED-ACE4-4104-8AB9-DC5B50B8B759}"/>
          </ac:picMkLst>
        </pc:picChg>
        <pc:picChg chg="add mod">
          <ac:chgData name="kato yoko" userId="05faeffd7c2f10e3" providerId="LiveId" clId="{D2DC0804-A047-46C9-8EA4-D5B1A8A4CA20}" dt="2020-09-20T09:32:34.340" v="3045" actId="1076"/>
          <ac:picMkLst>
            <pc:docMk/>
            <pc:sldMk cId="1259753294" sldId="339"/>
            <ac:picMk id="7" creationId="{543B65FB-5DEE-4EF6-BFA2-11BCAF759F00}"/>
          </ac:picMkLst>
        </pc:picChg>
        <pc:picChg chg="add del mod">
          <ac:chgData name="kato yoko" userId="05faeffd7c2f10e3" providerId="LiveId" clId="{D2DC0804-A047-46C9-8EA4-D5B1A8A4CA20}" dt="2020-09-20T09:24:03.665" v="2866" actId="478"/>
          <ac:picMkLst>
            <pc:docMk/>
            <pc:sldMk cId="1259753294" sldId="339"/>
            <ac:picMk id="13" creationId="{CEB15DC6-9067-46FE-AFE2-447E02808C28}"/>
          </ac:picMkLst>
        </pc:picChg>
        <pc:picChg chg="add mod">
          <ac:chgData name="kato yoko" userId="05faeffd7c2f10e3" providerId="LiveId" clId="{D2DC0804-A047-46C9-8EA4-D5B1A8A4CA20}" dt="2020-09-20T09:26:07.306" v="2879" actId="1076"/>
          <ac:picMkLst>
            <pc:docMk/>
            <pc:sldMk cId="1259753294" sldId="339"/>
            <ac:picMk id="15" creationId="{051512F8-1692-4D71-9F87-7AB1E3F45083}"/>
          </ac:picMkLst>
        </pc:picChg>
        <pc:picChg chg="add mod ord">
          <ac:chgData name="kato yoko" userId="05faeffd7c2f10e3" providerId="LiveId" clId="{D2DC0804-A047-46C9-8EA4-D5B1A8A4CA20}" dt="2020-09-20T09:26:05.899" v="2878" actId="1076"/>
          <ac:picMkLst>
            <pc:docMk/>
            <pc:sldMk cId="1259753294" sldId="339"/>
            <ac:picMk id="17" creationId="{2BB648B6-31AA-4ABC-A547-29C64E317B2F}"/>
          </ac:picMkLst>
        </pc:picChg>
        <pc:picChg chg="add mod">
          <ac:chgData name="kato yoko" userId="05faeffd7c2f10e3" providerId="LiveId" clId="{D2DC0804-A047-46C9-8EA4-D5B1A8A4CA20}" dt="2020-09-20T09:42:13.017" v="3238" actId="1076"/>
          <ac:picMkLst>
            <pc:docMk/>
            <pc:sldMk cId="1259753294" sldId="339"/>
            <ac:picMk id="21" creationId="{314BDED3-8630-4E2E-B3E6-3D1454D2F50C}"/>
          </ac:picMkLst>
        </pc:picChg>
        <pc:picChg chg="add mod">
          <ac:chgData name="kato yoko" userId="05faeffd7c2f10e3" providerId="LiveId" clId="{D2DC0804-A047-46C9-8EA4-D5B1A8A4CA20}" dt="2020-09-20T09:37:14.361" v="3126" actId="1076"/>
          <ac:picMkLst>
            <pc:docMk/>
            <pc:sldMk cId="1259753294" sldId="339"/>
            <ac:picMk id="29" creationId="{B803DF11-4A15-45E1-911C-F7AE5568F06D}"/>
          </ac:picMkLst>
        </pc:picChg>
        <pc:picChg chg="add del mod">
          <ac:chgData name="kato yoko" userId="05faeffd7c2f10e3" providerId="LiveId" clId="{D2DC0804-A047-46C9-8EA4-D5B1A8A4CA20}" dt="2020-09-20T09:36:34.434" v="3116" actId="478"/>
          <ac:picMkLst>
            <pc:docMk/>
            <pc:sldMk cId="1259753294" sldId="339"/>
            <ac:picMk id="31" creationId="{B1F090AE-A409-4CE3-AAB4-4876928BCBAD}"/>
          </ac:picMkLst>
        </pc:picChg>
        <pc:picChg chg="add del mod">
          <ac:chgData name="kato yoko" userId="05faeffd7c2f10e3" providerId="LiveId" clId="{D2DC0804-A047-46C9-8EA4-D5B1A8A4CA20}" dt="2020-09-20T09:33:14.654" v="3055" actId="478"/>
          <ac:picMkLst>
            <pc:docMk/>
            <pc:sldMk cId="1259753294" sldId="339"/>
            <ac:picMk id="39" creationId="{50232CD6-595B-4516-B801-7122D5ECC6D0}"/>
          </ac:picMkLst>
        </pc:picChg>
        <pc:picChg chg="add mod">
          <ac:chgData name="kato yoko" userId="05faeffd7c2f10e3" providerId="LiveId" clId="{D2DC0804-A047-46C9-8EA4-D5B1A8A4CA20}" dt="2020-09-20T09:36:00.493" v="3112" actId="1038"/>
          <ac:picMkLst>
            <pc:docMk/>
            <pc:sldMk cId="1259753294" sldId="339"/>
            <ac:picMk id="41" creationId="{370756F6-F68E-41ED-82C4-BA2D89E9112E}"/>
          </ac:picMkLst>
        </pc:picChg>
        <pc:picChg chg="add mod">
          <ac:chgData name="kato yoko" userId="05faeffd7c2f10e3" providerId="LiveId" clId="{D2DC0804-A047-46C9-8EA4-D5B1A8A4CA20}" dt="2020-09-20T09:37:32.582" v="3128" actId="14100"/>
          <ac:picMkLst>
            <pc:docMk/>
            <pc:sldMk cId="1259753294" sldId="339"/>
            <ac:picMk id="43" creationId="{41ADC1D2-BDAB-4544-BEBD-7D1D37436562}"/>
          </ac:picMkLst>
        </pc:picChg>
        <pc:picChg chg="add del mod">
          <ac:chgData name="kato yoko" userId="05faeffd7c2f10e3" providerId="LiveId" clId="{D2DC0804-A047-46C9-8EA4-D5B1A8A4CA20}" dt="2020-09-20T09:39:35.653" v="3150" actId="478"/>
          <ac:picMkLst>
            <pc:docMk/>
            <pc:sldMk cId="1259753294" sldId="339"/>
            <ac:picMk id="45" creationId="{6A37DEE9-C6D1-48DF-A816-85F763D815C3}"/>
          </ac:picMkLst>
        </pc:picChg>
        <pc:picChg chg="add mod">
          <ac:chgData name="kato yoko" userId="05faeffd7c2f10e3" providerId="LiveId" clId="{D2DC0804-A047-46C9-8EA4-D5B1A8A4CA20}" dt="2020-09-20T09:42:06.628" v="3235" actId="1076"/>
          <ac:picMkLst>
            <pc:docMk/>
            <pc:sldMk cId="1259753294" sldId="339"/>
            <ac:picMk id="49" creationId="{1E91AA13-B466-4DFD-A062-A8EBA671C111}"/>
          </ac:picMkLst>
        </pc:picChg>
        <pc:picChg chg="add del mod">
          <ac:chgData name="kato yoko" userId="05faeffd7c2f10e3" providerId="LiveId" clId="{D2DC0804-A047-46C9-8EA4-D5B1A8A4CA20}" dt="2020-09-20T09:43:11.415" v="3301" actId="478"/>
          <ac:picMkLst>
            <pc:docMk/>
            <pc:sldMk cId="1259753294" sldId="339"/>
            <ac:picMk id="51" creationId="{329B619D-7C4C-4748-BE26-7A9EC3166E26}"/>
          </ac:picMkLst>
        </pc:picChg>
        <pc:picChg chg="add mod">
          <ac:chgData name="kato yoko" userId="05faeffd7c2f10e3" providerId="LiveId" clId="{D2DC0804-A047-46C9-8EA4-D5B1A8A4CA20}" dt="2020-09-20T09:42:33.271" v="3258" actId="1036"/>
          <ac:picMkLst>
            <pc:docMk/>
            <pc:sldMk cId="1259753294" sldId="339"/>
            <ac:picMk id="59" creationId="{5724CBB8-73E7-4165-8D66-7D693DE334E5}"/>
          </ac:picMkLst>
        </pc:picChg>
        <pc:picChg chg="add mod">
          <ac:chgData name="kato yoko" userId="05faeffd7c2f10e3" providerId="LiveId" clId="{D2DC0804-A047-46C9-8EA4-D5B1A8A4CA20}" dt="2020-09-20T09:43:27.916" v="3306" actId="1076"/>
          <ac:picMkLst>
            <pc:docMk/>
            <pc:sldMk cId="1259753294" sldId="339"/>
            <ac:picMk id="67" creationId="{FA18DDEB-E595-4530-B85D-EB9737527476}"/>
          </ac:picMkLst>
        </pc:picChg>
      </pc:sldChg>
      <pc:sldChg chg="delSp modSp add mod ord">
        <pc:chgData name="kato yoko" userId="05faeffd7c2f10e3" providerId="LiveId" clId="{D2DC0804-A047-46C9-8EA4-D5B1A8A4CA20}" dt="2020-09-20T04:38:00.662" v="2132" actId="14100"/>
        <pc:sldMkLst>
          <pc:docMk/>
          <pc:sldMk cId="1233875904" sldId="340"/>
        </pc:sldMkLst>
        <pc:spChg chg="mod">
          <ac:chgData name="kato yoko" userId="05faeffd7c2f10e3" providerId="LiveId" clId="{D2DC0804-A047-46C9-8EA4-D5B1A8A4CA20}" dt="2020-09-20T04:38:00.662" v="2132" actId="14100"/>
          <ac:spMkLst>
            <pc:docMk/>
            <pc:sldMk cId="1233875904" sldId="340"/>
            <ac:spMk id="2" creationId="{8D141150-93EC-4AD8-BB09-30D7788EF26D}"/>
          </ac:spMkLst>
        </pc:spChg>
        <pc:spChg chg="del">
          <ac:chgData name="kato yoko" userId="05faeffd7c2f10e3" providerId="LiveId" clId="{D2DC0804-A047-46C9-8EA4-D5B1A8A4CA20}" dt="2020-09-20T04:35:37.121" v="2077" actId="478"/>
          <ac:spMkLst>
            <pc:docMk/>
            <pc:sldMk cId="1233875904" sldId="340"/>
            <ac:spMk id="3" creationId="{404207E8-45B3-4753-824B-F53B7348D76E}"/>
          </ac:spMkLst>
        </pc:spChg>
        <pc:spChg chg="mod">
          <ac:chgData name="kato yoko" userId="05faeffd7c2f10e3" providerId="LiveId" clId="{D2DC0804-A047-46C9-8EA4-D5B1A8A4CA20}" dt="2020-09-20T04:37:45.272" v="2129" actId="1038"/>
          <ac:spMkLst>
            <pc:docMk/>
            <pc:sldMk cId="1233875904" sldId="340"/>
            <ac:spMk id="5" creationId="{3194D6DA-E724-45A5-8D18-AC8D6D96C697}"/>
          </ac:spMkLst>
        </pc:spChg>
        <pc:spChg chg="mod">
          <ac:chgData name="kato yoko" userId="05faeffd7c2f10e3" providerId="LiveId" clId="{D2DC0804-A047-46C9-8EA4-D5B1A8A4CA20}" dt="2020-09-20T04:37:51.452" v="2130" actId="14100"/>
          <ac:spMkLst>
            <pc:docMk/>
            <pc:sldMk cId="1233875904" sldId="340"/>
            <ac:spMk id="11" creationId="{AACE5F58-7F71-426B-AA35-03A14E35FCB7}"/>
          </ac:spMkLst>
        </pc:spChg>
        <pc:spChg chg="mod">
          <ac:chgData name="kato yoko" userId="05faeffd7c2f10e3" providerId="LiveId" clId="{D2DC0804-A047-46C9-8EA4-D5B1A8A4CA20}" dt="2020-09-20T04:37:45.272" v="2129" actId="1038"/>
          <ac:spMkLst>
            <pc:docMk/>
            <pc:sldMk cId="1233875904" sldId="340"/>
            <ac:spMk id="15" creationId="{62894743-9DAB-4F0D-8364-379C2DDD711B}"/>
          </ac:spMkLst>
        </pc:spChg>
        <pc:spChg chg="mod">
          <ac:chgData name="kato yoko" userId="05faeffd7c2f10e3" providerId="LiveId" clId="{D2DC0804-A047-46C9-8EA4-D5B1A8A4CA20}" dt="2020-09-20T04:37:45.272" v="2129" actId="1038"/>
          <ac:spMkLst>
            <pc:docMk/>
            <pc:sldMk cId="1233875904" sldId="340"/>
            <ac:spMk id="17" creationId="{7E1DF29E-8815-49BA-B179-F50137D94D1A}"/>
          </ac:spMkLst>
        </pc:spChg>
        <pc:spChg chg="mod">
          <ac:chgData name="kato yoko" userId="05faeffd7c2f10e3" providerId="LiveId" clId="{D2DC0804-A047-46C9-8EA4-D5B1A8A4CA20}" dt="2020-09-20T04:37:45.272" v="2129" actId="1038"/>
          <ac:spMkLst>
            <pc:docMk/>
            <pc:sldMk cId="1233875904" sldId="340"/>
            <ac:spMk id="21" creationId="{1132CCD0-6C3B-4904-919C-56E2017CD5B9}"/>
          </ac:spMkLst>
        </pc:spChg>
        <pc:spChg chg="mod">
          <ac:chgData name="kato yoko" userId="05faeffd7c2f10e3" providerId="LiveId" clId="{D2DC0804-A047-46C9-8EA4-D5B1A8A4CA20}" dt="2020-09-20T04:37:45.272" v="2129" actId="1038"/>
          <ac:spMkLst>
            <pc:docMk/>
            <pc:sldMk cId="1233875904" sldId="340"/>
            <ac:spMk id="23" creationId="{F48327A5-861B-4710-8789-40661DB085FC}"/>
          </ac:spMkLst>
        </pc:spChg>
      </pc:sldChg>
      <pc:sldChg chg="addSp delSp modSp new mod">
        <pc:chgData name="kato yoko" userId="05faeffd7c2f10e3" providerId="LiveId" clId="{D2DC0804-A047-46C9-8EA4-D5B1A8A4CA20}" dt="2020-09-20T11:41:05.555" v="5021" actId="1076"/>
        <pc:sldMkLst>
          <pc:docMk/>
          <pc:sldMk cId="1117409459" sldId="341"/>
        </pc:sldMkLst>
        <pc:spChg chg="del">
          <ac:chgData name="kato yoko" userId="05faeffd7c2f10e3" providerId="LiveId" clId="{D2DC0804-A047-46C9-8EA4-D5B1A8A4CA20}" dt="2020-09-20T11:40:22.715" v="5012" actId="478"/>
          <ac:spMkLst>
            <pc:docMk/>
            <pc:sldMk cId="1117409459" sldId="341"/>
            <ac:spMk id="2" creationId="{8CD61D47-B210-4D2A-9BE0-26B4E1BC2C94}"/>
          </ac:spMkLst>
        </pc:spChg>
        <pc:spChg chg="del">
          <ac:chgData name="kato yoko" userId="05faeffd7c2f10e3" providerId="LiveId" clId="{D2DC0804-A047-46C9-8EA4-D5B1A8A4CA20}" dt="2020-09-20T11:40:22.715" v="5012" actId="478"/>
          <ac:spMkLst>
            <pc:docMk/>
            <pc:sldMk cId="1117409459" sldId="341"/>
            <ac:spMk id="3" creationId="{DF9A2693-7233-44ED-A3FE-12613B6B2276}"/>
          </ac:spMkLst>
        </pc:spChg>
        <pc:picChg chg="add mod modCrop">
          <ac:chgData name="kato yoko" userId="05faeffd7c2f10e3" providerId="LiveId" clId="{D2DC0804-A047-46C9-8EA4-D5B1A8A4CA20}" dt="2020-09-20T11:41:05.555" v="5021" actId="1076"/>
          <ac:picMkLst>
            <pc:docMk/>
            <pc:sldMk cId="1117409459" sldId="341"/>
            <ac:picMk id="5" creationId="{B6316164-C93A-4A72-850C-BC80EAC83D52}"/>
          </ac:picMkLst>
        </pc:picChg>
      </pc:sldChg>
      <pc:sldChg chg="delSp modSp add mod ord">
        <pc:chgData name="kato yoko" userId="05faeffd7c2f10e3" providerId="LiveId" clId="{D2DC0804-A047-46C9-8EA4-D5B1A8A4CA20}" dt="2020-09-20T11:41:58.390" v="5068" actId="403"/>
        <pc:sldMkLst>
          <pc:docMk/>
          <pc:sldMk cId="410492755" sldId="342"/>
        </pc:sldMkLst>
        <pc:spChg chg="mod">
          <ac:chgData name="kato yoko" userId="05faeffd7c2f10e3" providerId="LiveId" clId="{D2DC0804-A047-46C9-8EA4-D5B1A8A4CA20}" dt="2020-09-20T11:41:58.390" v="5068" actId="403"/>
          <ac:spMkLst>
            <pc:docMk/>
            <pc:sldMk cId="410492755" sldId="342"/>
            <ac:spMk id="2" creationId="{8D141150-93EC-4AD8-BB09-30D7788EF26D}"/>
          </ac:spMkLst>
        </pc:spChg>
        <pc:spChg chg="del">
          <ac:chgData name="kato yoko" userId="05faeffd7c2f10e3" providerId="LiveId" clId="{D2DC0804-A047-46C9-8EA4-D5B1A8A4CA20}" dt="2020-09-20T11:41:24.205" v="5025" actId="478"/>
          <ac:spMkLst>
            <pc:docMk/>
            <pc:sldMk cId="410492755" sldId="342"/>
            <ac:spMk id="5" creationId="{3194D6DA-E724-45A5-8D18-AC8D6D96C697}"/>
          </ac:spMkLst>
        </pc:spChg>
        <pc:spChg chg="del">
          <ac:chgData name="kato yoko" userId="05faeffd7c2f10e3" providerId="LiveId" clId="{D2DC0804-A047-46C9-8EA4-D5B1A8A4CA20}" dt="2020-09-20T11:41:24.205" v="5025" actId="478"/>
          <ac:spMkLst>
            <pc:docMk/>
            <pc:sldMk cId="410492755" sldId="342"/>
            <ac:spMk id="11" creationId="{AACE5F58-7F71-426B-AA35-03A14E35FCB7}"/>
          </ac:spMkLst>
        </pc:spChg>
        <pc:spChg chg="del">
          <ac:chgData name="kato yoko" userId="05faeffd7c2f10e3" providerId="LiveId" clId="{D2DC0804-A047-46C9-8EA4-D5B1A8A4CA20}" dt="2020-09-20T11:41:24.205" v="5025" actId="478"/>
          <ac:spMkLst>
            <pc:docMk/>
            <pc:sldMk cId="410492755" sldId="342"/>
            <ac:spMk id="15" creationId="{62894743-9DAB-4F0D-8364-379C2DDD711B}"/>
          </ac:spMkLst>
        </pc:spChg>
        <pc:spChg chg="del">
          <ac:chgData name="kato yoko" userId="05faeffd7c2f10e3" providerId="LiveId" clId="{D2DC0804-A047-46C9-8EA4-D5B1A8A4CA20}" dt="2020-09-20T11:41:24.205" v="5025" actId="478"/>
          <ac:spMkLst>
            <pc:docMk/>
            <pc:sldMk cId="410492755" sldId="342"/>
            <ac:spMk id="17" creationId="{7E1DF29E-8815-49BA-B179-F50137D94D1A}"/>
          </ac:spMkLst>
        </pc:spChg>
        <pc:spChg chg="del">
          <ac:chgData name="kato yoko" userId="05faeffd7c2f10e3" providerId="LiveId" clId="{D2DC0804-A047-46C9-8EA4-D5B1A8A4CA20}" dt="2020-09-20T11:41:24.205" v="5025" actId="478"/>
          <ac:spMkLst>
            <pc:docMk/>
            <pc:sldMk cId="410492755" sldId="342"/>
            <ac:spMk id="23" creationId="{F48327A5-861B-4710-8789-40661DB085FC}"/>
          </ac:spMkLst>
        </pc:spChg>
      </pc:sldChg>
      <pc:sldChg chg="delSp new mod">
        <pc:chgData name="kato yoko" userId="05faeffd7c2f10e3" providerId="LiveId" clId="{D2DC0804-A047-46C9-8EA4-D5B1A8A4CA20}" dt="2020-09-20T11:52:00.456" v="5268" actId="478"/>
        <pc:sldMkLst>
          <pc:docMk/>
          <pc:sldMk cId="2748216143" sldId="343"/>
        </pc:sldMkLst>
        <pc:spChg chg="del">
          <ac:chgData name="kato yoko" userId="05faeffd7c2f10e3" providerId="LiveId" clId="{D2DC0804-A047-46C9-8EA4-D5B1A8A4CA20}" dt="2020-09-20T11:52:00.456" v="5268" actId="478"/>
          <ac:spMkLst>
            <pc:docMk/>
            <pc:sldMk cId="2748216143" sldId="343"/>
            <ac:spMk id="2" creationId="{A487B707-806C-4842-818A-51D435DD7B6C}"/>
          </ac:spMkLst>
        </pc:spChg>
        <pc:spChg chg="del">
          <ac:chgData name="kato yoko" userId="05faeffd7c2f10e3" providerId="LiveId" clId="{D2DC0804-A047-46C9-8EA4-D5B1A8A4CA20}" dt="2020-09-20T11:52:00.456" v="5268" actId="478"/>
          <ac:spMkLst>
            <pc:docMk/>
            <pc:sldMk cId="2748216143" sldId="343"/>
            <ac:spMk id="3" creationId="{7250C548-E1F6-4729-B0B4-D2DB65FD3EA0}"/>
          </ac:spMkLst>
        </pc:spChg>
      </pc:sldChg>
      <pc:sldChg chg="addSp delSp modSp new mod">
        <pc:chgData name="kato yoko" userId="05faeffd7c2f10e3" providerId="LiveId" clId="{D2DC0804-A047-46C9-8EA4-D5B1A8A4CA20}" dt="2020-09-21T07:22:06.179" v="5467" actId="1076"/>
        <pc:sldMkLst>
          <pc:docMk/>
          <pc:sldMk cId="1582126310" sldId="344"/>
        </pc:sldMkLst>
        <pc:spChg chg="del">
          <ac:chgData name="kato yoko" userId="05faeffd7c2f10e3" providerId="LiveId" clId="{D2DC0804-A047-46C9-8EA4-D5B1A8A4CA20}" dt="2020-09-21T07:13:54.064" v="5408" actId="478"/>
          <ac:spMkLst>
            <pc:docMk/>
            <pc:sldMk cId="1582126310" sldId="344"/>
            <ac:spMk id="2" creationId="{504BD2A1-B977-4FDF-A98A-B4ADAB163055}"/>
          </ac:spMkLst>
        </pc:spChg>
        <pc:spChg chg="del">
          <ac:chgData name="kato yoko" userId="05faeffd7c2f10e3" providerId="LiveId" clId="{D2DC0804-A047-46C9-8EA4-D5B1A8A4CA20}" dt="2020-09-21T07:13:54.064" v="5408" actId="478"/>
          <ac:spMkLst>
            <pc:docMk/>
            <pc:sldMk cId="1582126310" sldId="344"/>
            <ac:spMk id="3" creationId="{F7A42439-92C8-404A-8A91-8314288BDE5A}"/>
          </ac:spMkLst>
        </pc:spChg>
        <pc:spChg chg="add mod">
          <ac:chgData name="kato yoko" userId="05faeffd7c2f10e3" providerId="LiveId" clId="{D2DC0804-A047-46C9-8EA4-D5B1A8A4CA20}" dt="2020-09-21T07:21:49.991" v="5462" actId="14100"/>
          <ac:spMkLst>
            <pc:docMk/>
            <pc:sldMk cId="1582126310" sldId="344"/>
            <ac:spMk id="12" creationId="{B96003A7-7300-4FB5-B61E-9528D06BA964}"/>
          </ac:spMkLst>
        </pc:spChg>
        <pc:picChg chg="add">
          <ac:chgData name="kato yoko" userId="05faeffd7c2f10e3" providerId="LiveId" clId="{D2DC0804-A047-46C9-8EA4-D5B1A8A4CA20}" dt="2020-09-21T07:13:59.297" v="5409" actId="22"/>
          <ac:picMkLst>
            <pc:docMk/>
            <pc:sldMk cId="1582126310" sldId="344"/>
            <ac:picMk id="5" creationId="{9E1E1169-B063-4BDE-AD36-8499B2855969}"/>
          </ac:picMkLst>
        </pc:picChg>
        <pc:picChg chg="add mod">
          <ac:chgData name="kato yoko" userId="05faeffd7c2f10e3" providerId="LiveId" clId="{D2DC0804-A047-46C9-8EA4-D5B1A8A4CA20}" dt="2020-09-21T07:22:06.179" v="5467" actId="1076"/>
          <ac:picMkLst>
            <pc:docMk/>
            <pc:sldMk cId="1582126310" sldId="344"/>
            <ac:picMk id="7" creationId="{07F3ADE5-58AE-4CA9-B73D-96841171AD1A}"/>
          </ac:picMkLst>
        </pc:picChg>
        <pc:picChg chg="add mod">
          <ac:chgData name="kato yoko" userId="05faeffd7c2f10e3" providerId="LiveId" clId="{D2DC0804-A047-46C9-8EA4-D5B1A8A4CA20}" dt="2020-09-21T07:21:55.289" v="5463" actId="1076"/>
          <ac:picMkLst>
            <pc:docMk/>
            <pc:sldMk cId="1582126310" sldId="344"/>
            <ac:picMk id="9" creationId="{6A54924F-BBA1-4C54-BEE5-80CA2425C029}"/>
          </ac:picMkLst>
        </pc:picChg>
        <pc:picChg chg="add mod">
          <ac:chgData name="kato yoko" userId="05faeffd7c2f10e3" providerId="LiveId" clId="{D2DC0804-A047-46C9-8EA4-D5B1A8A4CA20}" dt="2020-09-21T07:21:58.258" v="5464" actId="1076"/>
          <ac:picMkLst>
            <pc:docMk/>
            <pc:sldMk cId="1582126310" sldId="344"/>
            <ac:picMk id="11" creationId="{37D1F674-7E03-4E4D-BF79-D123585802D2}"/>
          </ac:picMkLst>
        </pc:picChg>
      </pc:sldChg>
    </pc:docChg>
  </pc:docChgLst>
  <pc:docChgLst>
    <pc:chgData name="kato yoko" userId="05faeffd7c2f10e3" providerId="LiveId" clId="{E05A929C-13C9-4039-9B6D-4E59AA589D94}"/>
    <pc:docChg chg="undo custSel addSld delSld modSld sldOrd">
      <pc:chgData name="kato yoko" userId="05faeffd7c2f10e3" providerId="LiveId" clId="{E05A929C-13C9-4039-9B6D-4E59AA589D94}" dt="2020-11-11T12:54:01.652" v="3312" actId="1076"/>
      <pc:docMkLst>
        <pc:docMk/>
      </pc:docMkLst>
      <pc:sldChg chg="del">
        <pc:chgData name="kato yoko" userId="05faeffd7c2f10e3" providerId="LiveId" clId="{E05A929C-13C9-4039-9B6D-4E59AA589D94}" dt="2020-11-09T09:36:15.155" v="2733" actId="2696"/>
        <pc:sldMkLst>
          <pc:docMk/>
          <pc:sldMk cId="3181910348" sldId="259"/>
        </pc:sldMkLst>
      </pc:sldChg>
      <pc:sldChg chg="addSp delSp modSp add delAnim modAnim">
        <pc:chgData name="kato yoko" userId="05faeffd7c2f10e3" providerId="LiveId" clId="{E05A929C-13C9-4039-9B6D-4E59AA589D94}" dt="2020-11-08T06:38:47.683" v="1128"/>
        <pc:sldMkLst>
          <pc:docMk/>
          <pc:sldMk cId="4117484054" sldId="272"/>
        </pc:sldMkLst>
        <pc:spChg chg="mod">
          <ac:chgData name="kato yoko" userId="05faeffd7c2f10e3" providerId="LiveId" clId="{E05A929C-13C9-4039-9B6D-4E59AA589D94}" dt="2020-11-08T06:38:34.888" v="1125" actId="1038"/>
          <ac:spMkLst>
            <pc:docMk/>
            <pc:sldMk cId="4117484054" sldId="272"/>
            <ac:spMk id="2" creationId="{53664DA2-A3B0-4972-9E38-8244183F1D30}"/>
          </ac:spMkLst>
        </pc:spChg>
        <pc:spChg chg="mod">
          <ac:chgData name="kato yoko" userId="05faeffd7c2f10e3" providerId="LiveId" clId="{E05A929C-13C9-4039-9B6D-4E59AA589D94}" dt="2020-11-07T12:55:09.593" v="435" actId="1038"/>
          <ac:spMkLst>
            <pc:docMk/>
            <pc:sldMk cId="4117484054" sldId="272"/>
            <ac:spMk id="3" creationId="{BA05E818-4958-4645-AA4C-522338CA49C4}"/>
          </ac:spMkLst>
        </pc:spChg>
        <pc:spChg chg="mod">
          <ac:chgData name="kato yoko" userId="05faeffd7c2f10e3" providerId="LiveId" clId="{E05A929C-13C9-4039-9B6D-4E59AA589D94}" dt="2020-11-08T06:38:34.888" v="1125" actId="1038"/>
          <ac:spMkLst>
            <pc:docMk/>
            <pc:sldMk cId="4117484054" sldId="272"/>
            <ac:spMk id="8" creationId="{E6188A0E-D575-4751-B430-139D78C09F79}"/>
          </ac:spMkLst>
        </pc:spChg>
        <pc:spChg chg="add mod">
          <ac:chgData name="kato yoko" userId="05faeffd7c2f10e3" providerId="LiveId" clId="{E05A929C-13C9-4039-9B6D-4E59AA589D94}" dt="2020-11-07T12:44:22.839" v="314" actId="207"/>
          <ac:spMkLst>
            <pc:docMk/>
            <pc:sldMk cId="4117484054" sldId="272"/>
            <ac:spMk id="13" creationId="{24CB5E4B-F6ED-433C-BF56-F3553D0A1067}"/>
          </ac:spMkLst>
        </pc:spChg>
        <pc:spChg chg="add mod">
          <ac:chgData name="kato yoko" userId="05faeffd7c2f10e3" providerId="LiveId" clId="{E05A929C-13C9-4039-9B6D-4E59AA589D94}" dt="2020-11-07T12:46:19.104" v="349" actId="1037"/>
          <ac:spMkLst>
            <pc:docMk/>
            <pc:sldMk cId="4117484054" sldId="272"/>
            <ac:spMk id="27" creationId="{AD8A8CAE-D804-4B4B-9EF8-1742DE658277}"/>
          </ac:spMkLst>
        </pc:spChg>
        <pc:spChg chg="add mod">
          <ac:chgData name="kato yoko" userId="05faeffd7c2f10e3" providerId="LiveId" clId="{E05A929C-13C9-4039-9B6D-4E59AA589D94}" dt="2020-11-07T12:48:46.603" v="367" actId="1036"/>
          <ac:spMkLst>
            <pc:docMk/>
            <pc:sldMk cId="4117484054" sldId="272"/>
            <ac:spMk id="29" creationId="{9D8975F4-2B8D-4741-AE70-F3A55A9779A1}"/>
          </ac:spMkLst>
        </pc:spChg>
        <pc:spChg chg="add mod">
          <ac:chgData name="kato yoko" userId="05faeffd7c2f10e3" providerId="LiveId" clId="{E05A929C-13C9-4039-9B6D-4E59AA589D94}" dt="2020-11-07T12:49:33.280" v="398" actId="1076"/>
          <ac:spMkLst>
            <pc:docMk/>
            <pc:sldMk cId="4117484054" sldId="272"/>
            <ac:spMk id="31" creationId="{DC8E858C-F612-418D-BDEF-AB7F67BB6025}"/>
          </ac:spMkLst>
        </pc:spChg>
        <pc:spChg chg="del">
          <ac:chgData name="kato yoko" userId="05faeffd7c2f10e3" providerId="LiveId" clId="{E05A929C-13C9-4039-9B6D-4E59AA589D94}" dt="2020-11-07T06:18:31.429" v="238" actId="478"/>
          <ac:spMkLst>
            <pc:docMk/>
            <pc:sldMk cId="4117484054" sldId="272"/>
            <ac:spMk id="39" creationId="{F1716071-03B0-4C4E-A064-46994530849C}"/>
          </ac:spMkLst>
        </pc:spChg>
        <pc:spChg chg="del">
          <ac:chgData name="kato yoko" userId="05faeffd7c2f10e3" providerId="LiveId" clId="{E05A929C-13C9-4039-9B6D-4E59AA589D94}" dt="2020-11-07T06:18:40.217" v="247" actId="478"/>
          <ac:spMkLst>
            <pc:docMk/>
            <pc:sldMk cId="4117484054" sldId="272"/>
            <ac:spMk id="41" creationId="{922BFF24-B975-4464-A3CB-5DAC6AFB3E82}"/>
          </ac:spMkLst>
        </pc:spChg>
        <pc:picChg chg="add mod">
          <ac:chgData name="kato yoko" userId="05faeffd7c2f10e3" providerId="LiveId" clId="{E05A929C-13C9-4039-9B6D-4E59AA589D94}" dt="2020-11-07T12:42:41.532" v="286" actId="1076"/>
          <ac:picMkLst>
            <pc:docMk/>
            <pc:sldMk cId="4117484054" sldId="272"/>
            <ac:picMk id="5" creationId="{CB6CA5F5-6AC4-42D9-9D02-7DCD16033754}"/>
          </ac:picMkLst>
        </pc:picChg>
        <pc:picChg chg="add mod">
          <ac:chgData name="kato yoko" userId="05faeffd7c2f10e3" providerId="LiveId" clId="{E05A929C-13C9-4039-9B6D-4E59AA589D94}" dt="2020-11-07T12:52:26.204" v="413" actId="1076"/>
          <ac:picMkLst>
            <pc:docMk/>
            <pc:sldMk cId="4117484054" sldId="272"/>
            <ac:picMk id="7" creationId="{63B67598-1AAE-45B4-9579-DE74ECE5C827}"/>
          </ac:picMkLst>
        </pc:picChg>
        <pc:picChg chg="add mod">
          <ac:chgData name="kato yoko" userId="05faeffd7c2f10e3" providerId="LiveId" clId="{E05A929C-13C9-4039-9B6D-4E59AA589D94}" dt="2020-11-07T12:57:05.896" v="458" actId="1076"/>
          <ac:picMkLst>
            <pc:docMk/>
            <pc:sldMk cId="4117484054" sldId="272"/>
            <ac:picMk id="11" creationId="{7BC263CF-1E7D-4A64-AE07-91F1E5EF3132}"/>
          </ac:picMkLst>
        </pc:picChg>
        <pc:picChg chg="del">
          <ac:chgData name="kato yoko" userId="05faeffd7c2f10e3" providerId="LiveId" clId="{E05A929C-13C9-4039-9B6D-4E59AA589D94}" dt="2020-11-07T06:25:30.522" v="248" actId="478"/>
          <ac:picMkLst>
            <pc:docMk/>
            <pc:sldMk cId="4117484054" sldId="272"/>
            <ac:picMk id="12" creationId="{401868B8-7388-43A6-97E0-DBD4BA1F6519}"/>
          </ac:picMkLst>
        </pc:picChg>
        <pc:picChg chg="mod">
          <ac:chgData name="kato yoko" userId="05faeffd7c2f10e3" providerId="LiveId" clId="{E05A929C-13C9-4039-9B6D-4E59AA589D94}" dt="2020-11-07T12:56:06.227" v="442" actId="1076"/>
          <ac:picMkLst>
            <pc:docMk/>
            <pc:sldMk cId="4117484054" sldId="272"/>
            <ac:picMk id="14" creationId="{3F7D58C1-22A4-4204-8BE8-28D9C7CE0A68}"/>
          </ac:picMkLst>
        </pc:picChg>
        <pc:picChg chg="mod">
          <ac:chgData name="kato yoko" userId="05faeffd7c2f10e3" providerId="LiveId" clId="{E05A929C-13C9-4039-9B6D-4E59AA589D94}" dt="2020-11-07T12:56:42.177" v="452" actId="1076"/>
          <ac:picMkLst>
            <pc:docMk/>
            <pc:sldMk cId="4117484054" sldId="272"/>
            <ac:picMk id="20" creationId="{C1B267C9-C438-4FE2-A915-4D0292D7A100}"/>
          </ac:picMkLst>
        </pc:picChg>
        <pc:picChg chg="del">
          <ac:chgData name="kato yoko" userId="05faeffd7c2f10e3" providerId="LiveId" clId="{E05A929C-13C9-4039-9B6D-4E59AA589D94}" dt="2020-11-07T10:54:57.829" v="269" actId="478"/>
          <ac:picMkLst>
            <pc:docMk/>
            <pc:sldMk cId="4117484054" sldId="272"/>
            <ac:picMk id="22" creationId="{BB896E57-DA6A-42DA-A2C8-E4DB3620F10F}"/>
          </ac:picMkLst>
        </pc:picChg>
        <pc:picChg chg="mod">
          <ac:chgData name="kato yoko" userId="05faeffd7c2f10e3" providerId="LiveId" clId="{E05A929C-13C9-4039-9B6D-4E59AA589D94}" dt="2020-11-07T12:43:47.377" v="291" actId="1076"/>
          <ac:picMkLst>
            <pc:docMk/>
            <pc:sldMk cId="4117484054" sldId="272"/>
            <ac:picMk id="32" creationId="{70B1E2C4-8DC6-4923-95A4-49ACE0BA41BD}"/>
          </ac:picMkLst>
        </pc:picChg>
        <pc:picChg chg="del">
          <ac:chgData name="kato yoko" userId="05faeffd7c2f10e3" providerId="LiveId" clId="{E05A929C-13C9-4039-9B6D-4E59AA589D94}" dt="2020-11-07T06:26:27.677" v="249" actId="478"/>
          <ac:picMkLst>
            <pc:docMk/>
            <pc:sldMk cId="4117484054" sldId="272"/>
            <ac:picMk id="34" creationId="{EBAE7A43-B2A1-4D42-B902-92CEB2414F87}"/>
          </ac:picMkLst>
        </pc:picChg>
        <pc:picChg chg="mod">
          <ac:chgData name="kato yoko" userId="05faeffd7c2f10e3" providerId="LiveId" clId="{E05A929C-13C9-4039-9B6D-4E59AA589D94}" dt="2020-11-07T12:51:13.069" v="403" actId="1076"/>
          <ac:picMkLst>
            <pc:docMk/>
            <pc:sldMk cId="4117484054" sldId="272"/>
            <ac:picMk id="36" creationId="{0DF66ADC-9AA6-4AA8-BA69-349CC27A4774}"/>
          </ac:picMkLst>
        </pc:picChg>
        <pc:picChg chg="mod">
          <ac:chgData name="kato yoko" userId="05faeffd7c2f10e3" providerId="LiveId" clId="{E05A929C-13C9-4039-9B6D-4E59AA589D94}" dt="2020-11-07T12:48:53.530" v="370" actId="1076"/>
          <ac:picMkLst>
            <pc:docMk/>
            <pc:sldMk cId="4117484054" sldId="272"/>
            <ac:picMk id="38" creationId="{587CF72A-C78E-43BF-BA44-E4EDB01EE7CD}"/>
          </ac:picMkLst>
        </pc:picChg>
      </pc:sldChg>
      <pc:sldChg chg="addSp delSp modSp mod">
        <pc:chgData name="kato yoko" userId="05faeffd7c2f10e3" providerId="LiveId" clId="{E05A929C-13C9-4039-9B6D-4E59AA589D94}" dt="2020-11-11T12:54:01.652" v="3312" actId="1076"/>
        <pc:sldMkLst>
          <pc:docMk/>
          <pc:sldMk cId="49420189" sldId="316"/>
        </pc:sldMkLst>
        <pc:picChg chg="add mod modCrop">
          <ac:chgData name="kato yoko" userId="05faeffd7c2f10e3" providerId="LiveId" clId="{E05A929C-13C9-4039-9B6D-4E59AA589D94}" dt="2020-11-11T12:54:01.652" v="3312" actId="1076"/>
          <ac:picMkLst>
            <pc:docMk/>
            <pc:sldMk cId="49420189" sldId="316"/>
            <ac:picMk id="3" creationId="{F0A67B23-1E66-4271-A4DE-E5876BAC0365}"/>
          </ac:picMkLst>
        </pc:picChg>
        <pc:picChg chg="del">
          <ac:chgData name="kato yoko" userId="05faeffd7c2f10e3" providerId="LiveId" clId="{E05A929C-13C9-4039-9B6D-4E59AA589D94}" dt="2020-11-09T09:35:11.119" v="2728" actId="478"/>
          <ac:picMkLst>
            <pc:docMk/>
            <pc:sldMk cId="49420189" sldId="316"/>
            <ac:picMk id="4" creationId="{2863DF63-D104-4F91-97D5-D50F22ADED05}"/>
          </ac:picMkLst>
        </pc:picChg>
      </pc:sldChg>
      <pc:sldChg chg="modSp ord">
        <pc:chgData name="kato yoko" userId="05faeffd7c2f10e3" providerId="LiveId" clId="{E05A929C-13C9-4039-9B6D-4E59AA589D94}" dt="2020-11-08T00:10:03.228" v="496" actId="1076"/>
        <pc:sldMkLst>
          <pc:docMk/>
          <pc:sldMk cId="1803374308" sldId="317"/>
        </pc:sldMkLst>
        <pc:picChg chg="mod">
          <ac:chgData name="kato yoko" userId="05faeffd7c2f10e3" providerId="LiveId" clId="{E05A929C-13C9-4039-9B6D-4E59AA589D94}" dt="2020-11-08T00:10:03.228" v="496" actId="1076"/>
          <ac:picMkLst>
            <pc:docMk/>
            <pc:sldMk cId="1803374308" sldId="317"/>
            <ac:picMk id="3" creationId="{369C1C55-ED1B-4DAC-8B3F-041878F67668}"/>
          </ac:picMkLst>
        </pc:picChg>
      </pc:sldChg>
      <pc:sldChg chg="del">
        <pc:chgData name="kato yoko" userId="05faeffd7c2f10e3" providerId="LiveId" clId="{E05A929C-13C9-4039-9B6D-4E59AA589D94}" dt="2020-11-09T09:36:15.155" v="2733" actId="2696"/>
        <pc:sldMkLst>
          <pc:docMk/>
          <pc:sldMk cId="1056093150" sldId="338"/>
        </pc:sldMkLst>
      </pc:sldChg>
      <pc:sldChg chg="modSp">
        <pc:chgData name="kato yoko" userId="05faeffd7c2f10e3" providerId="LiveId" clId="{E05A929C-13C9-4039-9B6D-4E59AA589D94}" dt="2020-11-08T06:38:00.231" v="1109" actId="1036"/>
        <pc:sldMkLst>
          <pc:docMk/>
          <pc:sldMk cId="1269672753" sldId="345"/>
        </pc:sldMkLst>
        <pc:spChg chg="mod">
          <ac:chgData name="kato yoko" userId="05faeffd7c2f10e3" providerId="LiveId" clId="{E05A929C-13C9-4039-9B6D-4E59AA589D94}" dt="2020-11-08T06:38:00.231" v="1109" actId="1036"/>
          <ac:spMkLst>
            <pc:docMk/>
            <pc:sldMk cId="1269672753" sldId="345"/>
            <ac:spMk id="6" creationId="{8E848928-F4A0-46CA-9CD1-37DC6B2B2EE2}"/>
          </ac:spMkLst>
        </pc:spChg>
        <pc:spChg chg="mod">
          <ac:chgData name="kato yoko" userId="05faeffd7c2f10e3" providerId="LiveId" clId="{E05A929C-13C9-4039-9B6D-4E59AA589D94}" dt="2020-11-08T06:38:00.231" v="1109" actId="1036"/>
          <ac:spMkLst>
            <pc:docMk/>
            <pc:sldMk cId="1269672753" sldId="345"/>
            <ac:spMk id="9" creationId="{CD51FA02-BD54-44A9-9999-041589425AF2}"/>
          </ac:spMkLst>
        </pc:spChg>
        <pc:spChg chg="mod">
          <ac:chgData name="kato yoko" userId="05faeffd7c2f10e3" providerId="LiveId" clId="{E05A929C-13C9-4039-9B6D-4E59AA589D94}" dt="2020-11-08T06:38:00.231" v="1109" actId="1036"/>
          <ac:spMkLst>
            <pc:docMk/>
            <pc:sldMk cId="1269672753" sldId="345"/>
            <ac:spMk id="11" creationId="{2379F5EE-8FA2-4A5E-A22B-D27038FACB30}"/>
          </ac:spMkLst>
        </pc:spChg>
        <pc:spChg chg="mod">
          <ac:chgData name="kato yoko" userId="05faeffd7c2f10e3" providerId="LiveId" clId="{E05A929C-13C9-4039-9B6D-4E59AA589D94}" dt="2020-11-08T06:38:00.231" v="1109" actId="1036"/>
          <ac:spMkLst>
            <pc:docMk/>
            <pc:sldMk cId="1269672753" sldId="345"/>
            <ac:spMk id="12" creationId="{563A845E-66CD-47CF-97E6-57469DA15694}"/>
          </ac:spMkLst>
        </pc:spChg>
        <pc:spChg chg="mod">
          <ac:chgData name="kato yoko" userId="05faeffd7c2f10e3" providerId="LiveId" clId="{E05A929C-13C9-4039-9B6D-4E59AA589D94}" dt="2020-11-08T06:38:00.231" v="1109" actId="1036"/>
          <ac:spMkLst>
            <pc:docMk/>
            <pc:sldMk cId="1269672753" sldId="345"/>
            <ac:spMk id="15" creationId="{2E7F7EF0-F2D5-4F0F-B0F1-54A3B621FDFB}"/>
          </ac:spMkLst>
        </pc:spChg>
        <pc:spChg chg="mod">
          <ac:chgData name="kato yoko" userId="05faeffd7c2f10e3" providerId="LiveId" clId="{E05A929C-13C9-4039-9B6D-4E59AA589D94}" dt="2020-11-08T06:38:00.231" v="1109" actId="1036"/>
          <ac:spMkLst>
            <pc:docMk/>
            <pc:sldMk cId="1269672753" sldId="345"/>
            <ac:spMk id="16" creationId="{EBD374BF-111B-4B48-9D7A-D0800249B4DB}"/>
          </ac:spMkLst>
        </pc:spChg>
        <pc:spChg chg="mod">
          <ac:chgData name="kato yoko" userId="05faeffd7c2f10e3" providerId="LiveId" clId="{E05A929C-13C9-4039-9B6D-4E59AA589D94}" dt="2020-11-08T06:38:00.231" v="1109" actId="1036"/>
          <ac:spMkLst>
            <pc:docMk/>
            <pc:sldMk cId="1269672753" sldId="345"/>
            <ac:spMk id="22" creationId="{02819194-A69E-4969-95D9-1FDDEDEF8FA7}"/>
          </ac:spMkLst>
        </pc:spChg>
        <pc:spChg chg="mod">
          <ac:chgData name="kato yoko" userId="05faeffd7c2f10e3" providerId="LiveId" clId="{E05A929C-13C9-4039-9B6D-4E59AA589D94}" dt="2020-11-08T06:38:00.231" v="1109" actId="1036"/>
          <ac:spMkLst>
            <pc:docMk/>
            <pc:sldMk cId="1269672753" sldId="345"/>
            <ac:spMk id="27" creationId="{FAC6DE1B-3879-42A5-8F22-6F6221F0F4C3}"/>
          </ac:spMkLst>
        </pc:spChg>
        <pc:spChg chg="mod">
          <ac:chgData name="kato yoko" userId="05faeffd7c2f10e3" providerId="LiveId" clId="{E05A929C-13C9-4039-9B6D-4E59AA589D94}" dt="2020-11-08T06:38:00.231" v="1109" actId="1036"/>
          <ac:spMkLst>
            <pc:docMk/>
            <pc:sldMk cId="1269672753" sldId="345"/>
            <ac:spMk id="28" creationId="{FC4FD674-099F-4C08-989C-4647F4CBC817}"/>
          </ac:spMkLst>
        </pc:spChg>
        <pc:spChg chg="mod">
          <ac:chgData name="kato yoko" userId="05faeffd7c2f10e3" providerId="LiveId" clId="{E05A929C-13C9-4039-9B6D-4E59AA589D94}" dt="2020-11-08T06:38:00.231" v="1109" actId="1036"/>
          <ac:spMkLst>
            <pc:docMk/>
            <pc:sldMk cId="1269672753" sldId="345"/>
            <ac:spMk id="29" creationId="{B2C140AB-7EF2-4E5D-9365-A46811FAB716}"/>
          </ac:spMkLst>
        </pc:spChg>
        <pc:picChg chg="mod">
          <ac:chgData name="kato yoko" userId="05faeffd7c2f10e3" providerId="LiveId" clId="{E05A929C-13C9-4039-9B6D-4E59AA589D94}" dt="2020-11-08T06:38:00.231" v="1109" actId="1036"/>
          <ac:picMkLst>
            <pc:docMk/>
            <pc:sldMk cId="1269672753" sldId="345"/>
            <ac:picMk id="5" creationId="{39874220-5150-4B06-86F8-286F53B1603D}"/>
          </ac:picMkLst>
        </pc:picChg>
        <pc:picChg chg="mod">
          <ac:chgData name="kato yoko" userId="05faeffd7c2f10e3" providerId="LiveId" clId="{E05A929C-13C9-4039-9B6D-4E59AA589D94}" dt="2020-11-08T06:38:00.231" v="1109" actId="1036"/>
          <ac:picMkLst>
            <pc:docMk/>
            <pc:sldMk cId="1269672753" sldId="345"/>
            <ac:picMk id="8" creationId="{374DCAC0-5B61-45B6-91F0-CA341E84C14F}"/>
          </ac:picMkLst>
        </pc:picChg>
        <pc:picChg chg="mod">
          <ac:chgData name="kato yoko" userId="05faeffd7c2f10e3" providerId="LiveId" clId="{E05A929C-13C9-4039-9B6D-4E59AA589D94}" dt="2020-11-08T06:38:00.231" v="1109" actId="1036"/>
          <ac:picMkLst>
            <pc:docMk/>
            <pc:sldMk cId="1269672753" sldId="345"/>
            <ac:picMk id="26" creationId="{FAADC864-B7F5-4D9A-9C2E-B1692AD14C34}"/>
          </ac:picMkLst>
        </pc:picChg>
      </pc:sldChg>
      <pc:sldChg chg="addSp modSp modAnim">
        <pc:chgData name="kato yoko" userId="05faeffd7c2f10e3" providerId="LiveId" clId="{E05A929C-13C9-4039-9B6D-4E59AA589D94}" dt="2020-11-08T06:38:17.200" v="1113" actId="1038"/>
        <pc:sldMkLst>
          <pc:docMk/>
          <pc:sldMk cId="391227240" sldId="375"/>
        </pc:sldMkLst>
        <pc:spChg chg="mod">
          <ac:chgData name="kato yoko" userId="05faeffd7c2f10e3" providerId="LiveId" clId="{E05A929C-13C9-4039-9B6D-4E59AA589D94}" dt="2020-11-06T00:25:04.888" v="140" actId="1076"/>
          <ac:spMkLst>
            <pc:docMk/>
            <pc:sldMk cId="391227240" sldId="375"/>
            <ac:spMk id="4" creationId="{9817D3A1-FCE1-4269-9743-E92B222B5BB6}"/>
          </ac:spMkLst>
        </pc:spChg>
        <pc:spChg chg="mod">
          <ac:chgData name="kato yoko" userId="05faeffd7c2f10e3" providerId="LiveId" clId="{E05A929C-13C9-4039-9B6D-4E59AA589D94}" dt="2020-11-06T00:25:12.439" v="141" actId="1076"/>
          <ac:spMkLst>
            <pc:docMk/>
            <pc:sldMk cId="391227240" sldId="375"/>
            <ac:spMk id="5" creationId="{E4D32EC6-1421-4260-A7FA-61F089A9CDB7}"/>
          </ac:spMkLst>
        </pc:spChg>
        <pc:spChg chg="mod">
          <ac:chgData name="kato yoko" userId="05faeffd7c2f10e3" providerId="LiveId" clId="{E05A929C-13C9-4039-9B6D-4E59AA589D94}" dt="2020-11-06T00:25:12.439" v="141" actId="1076"/>
          <ac:spMkLst>
            <pc:docMk/>
            <pc:sldMk cId="391227240" sldId="375"/>
            <ac:spMk id="6" creationId="{66A50FDA-B212-442E-A54D-EB919CB7A84C}"/>
          </ac:spMkLst>
        </pc:spChg>
        <pc:spChg chg="mod">
          <ac:chgData name="kato yoko" userId="05faeffd7c2f10e3" providerId="LiveId" clId="{E05A929C-13C9-4039-9B6D-4E59AA589D94}" dt="2020-11-06T00:25:12.439" v="141" actId="1076"/>
          <ac:spMkLst>
            <pc:docMk/>
            <pc:sldMk cId="391227240" sldId="375"/>
            <ac:spMk id="7" creationId="{C7F098A4-E342-46B6-BAF0-9F50921BF888}"/>
          </ac:spMkLst>
        </pc:spChg>
        <pc:spChg chg="mod">
          <ac:chgData name="kato yoko" userId="05faeffd7c2f10e3" providerId="LiveId" clId="{E05A929C-13C9-4039-9B6D-4E59AA589D94}" dt="2020-11-06T00:25:12.439" v="141" actId="1076"/>
          <ac:spMkLst>
            <pc:docMk/>
            <pc:sldMk cId="391227240" sldId="375"/>
            <ac:spMk id="8" creationId="{9E77DC81-487D-4AB2-99A1-FA8CDE9E9F1D}"/>
          </ac:spMkLst>
        </pc:spChg>
        <pc:spChg chg="mod">
          <ac:chgData name="kato yoko" userId="05faeffd7c2f10e3" providerId="LiveId" clId="{E05A929C-13C9-4039-9B6D-4E59AA589D94}" dt="2020-11-06T00:22:56.031" v="124" actId="1076"/>
          <ac:spMkLst>
            <pc:docMk/>
            <pc:sldMk cId="391227240" sldId="375"/>
            <ac:spMk id="9" creationId="{CED32FB2-5EF1-49C7-AFF4-A853F2543A15}"/>
          </ac:spMkLst>
        </pc:spChg>
        <pc:spChg chg="mod">
          <ac:chgData name="kato yoko" userId="05faeffd7c2f10e3" providerId="LiveId" clId="{E05A929C-13C9-4039-9B6D-4E59AA589D94}" dt="2020-11-06T00:22:56.031" v="124" actId="1076"/>
          <ac:spMkLst>
            <pc:docMk/>
            <pc:sldMk cId="391227240" sldId="375"/>
            <ac:spMk id="10" creationId="{F50EF111-4626-4634-9ABC-ECB5148B665E}"/>
          </ac:spMkLst>
        </pc:spChg>
        <pc:spChg chg="mod">
          <ac:chgData name="kato yoko" userId="05faeffd7c2f10e3" providerId="LiveId" clId="{E05A929C-13C9-4039-9B6D-4E59AA589D94}" dt="2020-11-06T00:22:56.031" v="124" actId="1076"/>
          <ac:spMkLst>
            <pc:docMk/>
            <pc:sldMk cId="391227240" sldId="375"/>
            <ac:spMk id="11" creationId="{4BE5980E-5294-452F-BA5B-AE0A6780DCB4}"/>
          </ac:spMkLst>
        </pc:spChg>
        <pc:spChg chg="add mod">
          <ac:chgData name="kato yoko" userId="05faeffd7c2f10e3" providerId="LiveId" clId="{E05A929C-13C9-4039-9B6D-4E59AA589D94}" dt="2020-11-06T00:23:13.617" v="126" actId="1076"/>
          <ac:spMkLst>
            <pc:docMk/>
            <pc:sldMk cId="391227240" sldId="375"/>
            <ac:spMk id="12" creationId="{B2C6A92E-1982-4958-8092-D56303D02378}"/>
          </ac:spMkLst>
        </pc:spChg>
        <pc:spChg chg="add mod">
          <ac:chgData name="kato yoko" userId="05faeffd7c2f10e3" providerId="LiveId" clId="{E05A929C-13C9-4039-9B6D-4E59AA589D94}" dt="2020-11-06T00:23:13.617" v="126" actId="1076"/>
          <ac:spMkLst>
            <pc:docMk/>
            <pc:sldMk cId="391227240" sldId="375"/>
            <ac:spMk id="13" creationId="{E0BA644C-E488-48F4-A57F-3918FDAC6B01}"/>
          </ac:spMkLst>
        </pc:spChg>
        <pc:spChg chg="add mod">
          <ac:chgData name="kato yoko" userId="05faeffd7c2f10e3" providerId="LiveId" clId="{E05A929C-13C9-4039-9B6D-4E59AA589D94}" dt="2020-11-06T00:23:13.617" v="126" actId="1076"/>
          <ac:spMkLst>
            <pc:docMk/>
            <pc:sldMk cId="391227240" sldId="375"/>
            <ac:spMk id="14" creationId="{F15EF0FE-8DAA-4481-958C-D90E29E90AAD}"/>
          </ac:spMkLst>
        </pc:spChg>
        <pc:spChg chg="add mod">
          <ac:chgData name="kato yoko" userId="05faeffd7c2f10e3" providerId="LiveId" clId="{E05A929C-13C9-4039-9B6D-4E59AA589D94}" dt="2020-11-06T13:17:04.276" v="143" actId="1076"/>
          <ac:spMkLst>
            <pc:docMk/>
            <pc:sldMk cId="391227240" sldId="375"/>
            <ac:spMk id="15" creationId="{673FD23D-5374-4960-8B07-E399579F5095}"/>
          </ac:spMkLst>
        </pc:spChg>
        <pc:spChg chg="add mod">
          <ac:chgData name="kato yoko" userId="05faeffd7c2f10e3" providerId="LiveId" clId="{E05A929C-13C9-4039-9B6D-4E59AA589D94}" dt="2020-11-06T13:17:04.276" v="143" actId="1076"/>
          <ac:spMkLst>
            <pc:docMk/>
            <pc:sldMk cId="391227240" sldId="375"/>
            <ac:spMk id="16" creationId="{906FFA5A-ABE7-471A-A538-46799EB3173A}"/>
          </ac:spMkLst>
        </pc:spChg>
        <pc:spChg chg="add mod">
          <ac:chgData name="kato yoko" userId="05faeffd7c2f10e3" providerId="LiveId" clId="{E05A929C-13C9-4039-9B6D-4E59AA589D94}" dt="2020-11-06T13:17:04.276" v="143" actId="1076"/>
          <ac:spMkLst>
            <pc:docMk/>
            <pc:sldMk cId="391227240" sldId="375"/>
            <ac:spMk id="17" creationId="{CD9D8167-1A0A-4E0A-909C-BDAA1B76BAE5}"/>
          </ac:spMkLst>
        </pc:spChg>
        <pc:spChg chg="add mod">
          <ac:chgData name="kato yoko" userId="05faeffd7c2f10e3" providerId="LiveId" clId="{E05A929C-13C9-4039-9B6D-4E59AA589D94}" dt="2020-11-06T00:25:00.278" v="139" actId="1076"/>
          <ac:spMkLst>
            <pc:docMk/>
            <pc:sldMk cId="391227240" sldId="375"/>
            <ac:spMk id="19" creationId="{44D0589B-E8F4-4AF4-8CBE-43205FC2B27C}"/>
          </ac:spMkLst>
        </pc:spChg>
        <pc:spChg chg="add mod">
          <ac:chgData name="kato yoko" userId="05faeffd7c2f10e3" providerId="LiveId" clId="{E05A929C-13C9-4039-9B6D-4E59AA589D94}" dt="2020-11-08T06:38:17.200" v="1113" actId="1038"/>
          <ac:spMkLst>
            <pc:docMk/>
            <pc:sldMk cId="391227240" sldId="375"/>
            <ac:spMk id="22" creationId="{3741B7DD-F7C1-48B3-BEF5-6D7D5D4759D7}"/>
          </ac:spMkLst>
        </pc:spChg>
        <pc:spChg chg="add mod">
          <ac:chgData name="kato yoko" userId="05faeffd7c2f10e3" providerId="LiveId" clId="{E05A929C-13C9-4039-9B6D-4E59AA589D94}" dt="2020-11-08T06:38:17.200" v="1113" actId="1038"/>
          <ac:spMkLst>
            <pc:docMk/>
            <pc:sldMk cId="391227240" sldId="375"/>
            <ac:spMk id="23" creationId="{0E8C3F00-9E2A-46C5-BD59-EB313D3E9E2A}"/>
          </ac:spMkLst>
        </pc:spChg>
        <pc:spChg chg="add mod">
          <ac:chgData name="kato yoko" userId="05faeffd7c2f10e3" providerId="LiveId" clId="{E05A929C-13C9-4039-9B6D-4E59AA589D94}" dt="2020-11-08T06:38:17.200" v="1113" actId="1038"/>
          <ac:spMkLst>
            <pc:docMk/>
            <pc:sldMk cId="391227240" sldId="375"/>
            <ac:spMk id="24" creationId="{D85F693E-7C45-43B9-B38C-4EB65C40B2B8}"/>
          </ac:spMkLst>
        </pc:spChg>
        <pc:spChg chg="add mod">
          <ac:chgData name="kato yoko" userId="05faeffd7c2f10e3" providerId="LiveId" clId="{E05A929C-13C9-4039-9B6D-4E59AA589D94}" dt="2020-11-07T04:46:18.399" v="164" actId="1036"/>
          <ac:spMkLst>
            <pc:docMk/>
            <pc:sldMk cId="391227240" sldId="375"/>
            <ac:spMk id="25" creationId="{6CA4AA27-C223-4A67-8469-FCA9F48397C4}"/>
          </ac:spMkLst>
        </pc:spChg>
        <pc:spChg chg="add mod">
          <ac:chgData name="kato yoko" userId="05faeffd7c2f10e3" providerId="LiveId" clId="{E05A929C-13C9-4039-9B6D-4E59AA589D94}" dt="2020-11-07T04:46:38.984" v="184" actId="1037"/>
          <ac:spMkLst>
            <pc:docMk/>
            <pc:sldMk cId="391227240" sldId="375"/>
            <ac:spMk id="26" creationId="{691591FB-3363-4937-9BC7-E94938CA8E89}"/>
          </ac:spMkLst>
        </pc:spChg>
        <pc:picChg chg="mod">
          <ac:chgData name="kato yoko" userId="05faeffd7c2f10e3" providerId="LiveId" clId="{E05A929C-13C9-4039-9B6D-4E59AA589D94}" dt="2020-11-06T00:24:53.709" v="137" actId="1076"/>
          <ac:picMkLst>
            <pc:docMk/>
            <pc:sldMk cId="391227240" sldId="375"/>
            <ac:picMk id="3" creationId="{D9ECD5EC-F45F-45D6-A0D0-45D93838B6A3}"/>
          </ac:picMkLst>
        </pc:picChg>
        <pc:picChg chg="add mod">
          <ac:chgData name="kato yoko" userId="05faeffd7c2f10e3" providerId="LiveId" clId="{E05A929C-13C9-4039-9B6D-4E59AA589D94}" dt="2020-11-06T00:24:57.179" v="138" actId="1076"/>
          <ac:picMkLst>
            <pc:docMk/>
            <pc:sldMk cId="391227240" sldId="375"/>
            <ac:picMk id="18" creationId="{B4E50B04-0964-4204-9AA4-A7C83EE41ECB}"/>
          </ac:picMkLst>
        </pc:picChg>
        <pc:picChg chg="add mod">
          <ac:chgData name="kato yoko" userId="05faeffd7c2f10e3" providerId="LiveId" clId="{E05A929C-13C9-4039-9B6D-4E59AA589D94}" dt="2020-11-07T04:48:54.554" v="215"/>
          <ac:picMkLst>
            <pc:docMk/>
            <pc:sldMk cId="391227240" sldId="375"/>
            <ac:picMk id="21" creationId="{D0C79FA1-92E9-4E05-8843-93357099489D}"/>
          </ac:picMkLst>
        </pc:picChg>
      </pc:sldChg>
      <pc:sldChg chg="addSp delSp modSp delAnim">
        <pc:chgData name="kato yoko" userId="05faeffd7c2f10e3" providerId="LiveId" clId="{E05A929C-13C9-4039-9B6D-4E59AA589D94}" dt="2020-11-09T09:10:52.641" v="2715" actId="1076"/>
        <pc:sldMkLst>
          <pc:docMk/>
          <pc:sldMk cId="3062963874" sldId="376"/>
        </pc:sldMkLst>
        <pc:spChg chg="del">
          <ac:chgData name="kato yoko" userId="05faeffd7c2f10e3" providerId="LiveId" clId="{E05A929C-13C9-4039-9B6D-4E59AA589D94}" dt="2020-11-07T04:50:22.372" v="221" actId="478"/>
          <ac:spMkLst>
            <pc:docMk/>
            <pc:sldMk cId="3062963874" sldId="376"/>
            <ac:spMk id="7" creationId="{737E58DF-24A7-4145-9BDF-8593118017F7}"/>
          </ac:spMkLst>
        </pc:spChg>
        <pc:spChg chg="del">
          <ac:chgData name="kato yoko" userId="05faeffd7c2f10e3" providerId="LiveId" clId="{E05A929C-13C9-4039-9B6D-4E59AA589D94}" dt="2020-11-07T04:50:22.372" v="221" actId="478"/>
          <ac:spMkLst>
            <pc:docMk/>
            <pc:sldMk cId="3062963874" sldId="376"/>
            <ac:spMk id="8" creationId="{F7EB78FF-4BF4-47E2-8110-3CA17BB10201}"/>
          </ac:spMkLst>
        </pc:spChg>
        <pc:spChg chg="del">
          <ac:chgData name="kato yoko" userId="05faeffd7c2f10e3" providerId="LiveId" clId="{E05A929C-13C9-4039-9B6D-4E59AA589D94}" dt="2020-11-07T04:50:22.372" v="221" actId="478"/>
          <ac:spMkLst>
            <pc:docMk/>
            <pc:sldMk cId="3062963874" sldId="376"/>
            <ac:spMk id="9" creationId="{ED22776E-673E-4EBA-B7C5-0AF957C73469}"/>
          </ac:spMkLst>
        </pc:spChg>
        <pc:spChg chg="del">
          <ac:chgData name="kato yoko" userId="05faeffd7c2f10e3" providerId="LiveId" clId="{E05A929C-13C9-4039-9B6D-4E59AA589D94}" dt="2020-11-07T04:50:22.372" v="221" actId="478"/>
          <ac:spMkLst>
            <pc:docMk/>
            <pc:sldMk cId="3062963874" sldId="376"/>
            <ac:spMk id="11" creationId="{C8B0D82C-91B4-4611-BD00-838E2D7BD3E3}"/>
          </ac:spMkLst>
        </pc:spChg>
        <pc:spChg chg="del">
          <ac:chgData name="kato yoko" userId="05faeffd7c2f10e3" providerId="LiveId" clId="{E05A929C-13C9-4039-9B6D-4E59AA589D94}" dt="2020-11-07T04:50:22.372" v="221" actId="478"/>
          <ac:spMkLst>
            <pc:docMk/>
            <pc:sldMk cId="3062963874" sldId="376"/>
            <ac:spMk id="12" creationId="{E67635DF-17F0-4AE7-8042-7BFA3ED3B0CE}"/>
          </ac:spMkLst>
        </pc:spChg>
        <pc:spChg chg="del">
          <ac:chgData name="kato yoko" userId="05faeffd7c2f10e3" providerId="LiveId" clId="{E05A929C-13C9-4039-9B6D-4E59AA589D94}" dt="2020-11-07T04:50:22.372" v="221" actId="478"/>
          <ac:spMkLst>
            <pc:docMk/>
            <pc:sldMk cId="3062963874" sldId="376"/>
            <ac:spMk id="14" creationId="{F1622DDA-E548-46A4-AFBB-459660490B93}"/>
          </ac:spMkLst>
        </pc:spChg>
        <pc:spChg chg="del">
          <ac:chgData name="kato yoko" userId="05faeffd7c2f10e3" providerId="LiveId" clId="{E05A929C-13C9-4039-9B6D-4E59AA589D94}" dt="2020-11-07T04:50:22.372" v="221" actId="478"/>
          <ac:spMkLst>
            <pc:docMk/>
            <pc:sldMk cId="3062963874" sldId="376"/>
            <ac:spMk id="15" creationId="{598B9272-AB59-4D30-ABE8-4157242F80E0}"/>
          </ac:spMkLst>
        </pc:spChg>
        <pc:spChg chg="del">
          <ac:chgData name="kato yoko" userId="05faeffd7c2f10e3" providerId="LiveId" clId="{E05A929C-13C9-4039-9B6D-4E59AA589D94}" dt="2020-11-07T04:50:22.372" v="221" actId="478"/>
          <ac:spMkLst>
            <pc:docMk/>
            <pc:sldMk cId="3062963874" sldId="376"/>
            <ac:spMk id="16" creationId="{179459EF-CD85-44A0-9286-B1B4837A17F2}"/>
          </ac:spMkLst>
        </pc:spChg>
        <pc:spChg chg="del">
          <ac:chgData name="kato yoko" userId="05faeffd7c2f10e3" providerId="LiveId" clId="{E05A929C-13C9-4039-9B6D-4E59AA589D94}" dt="2020-11-07T04:50:22.372" v="221" actId="478"/>
          <ac:spMkLst>
            <pc:docMk/>
            <pc:sldMk cId="3062963874" sldId="376"/>
            <ac:spMk id="17" creationId="{9F846F77-AFD4-4A44-8B8A-4DFBD1B3043C}"/>
          </ac:spMkLst>
        </pc:spChg>
        <pc:spChg chg="del">
          <ac:chgData name="kato yoko" userId="05faeffd7c2f10e3" providerId="LiveId" clId="{E05A929C-13C9-4039-9B6D-4E59AA589D94}" dt="2020-11-07T04:50:22.372" v="221" actId="478"/>
          <ac:spMkLst>
            <pc:docMk/>
            <pc:sldMk cId="3062963874" sldId="376"/>
            <ac:spMk id="18" creationId="{BD6B61C5-8FE8-49D2-8AE2-44648357E321}"/>
          </ac:spMkLst>
        </pc:spChg>
        <pc:spChg chg="del">
          <ac:chgData name="kato yoko" userId="05faeffd7c2f10e3" providerId="LiveId" clId="{E05A929C-13C9-4039-9B6D-4E59AA589D94}" dt="2020-11-07T04:50:22.372" v="221" actId="478"/>
          <ac:spMkLst>
            <pc:docMk/>
            <pc:sldMk cId="3062963874" sldId="376"/>
            <ac:spMk id="19" creationId="{EE753930-A9B2-4284-AD77-0C321E13FCE4}"/>
          </ac:spMkLst>
        </pc:spChg>
        <pc:spChg chg="del">
          <ac:chgData name="kato yoko" userId="05faeffd7c2f10e3" providerId="LiveId" clId="{E05A929C-13C9-4039-9B6D-4E59AA589D94}" dt="2020-11-07T04:50:22.372" v="221" actId="478"/>
          <ac:spMkLst>
            <pc:docMk/>
            <pc:sldMk cId="3062963874" sldId="376"/>
            <ac:spMk id="21" creationId="{F21C4C6F-BF8E-4565-9AE9-972CD336F391}"/>
          </ac:spMkLst>
        </pc:spChg>
        <pc:spChg chg="del">
          <ac:chgData name="kato yoko" userId="05faeffd7c2f10e3" providerId="LiveId" clId="{E05A929C-13C9-4039-9B6D-4E59AA589D94}" dt="2020-11-07T04:50:22.372" v="221" actId="478"/>
          <ac:spMkLst>
            <pc:docMk/>
            <pc:sldMk cId="3062963874" sldId="376"/>
            <ac:spMk id="23" creationId="{15B5557E-F2C1-4319-B5CF-8E8E94178CA2}"/>
          </ac:spMkLst>
        </pc:spChg>
        <pc:spChg chg="del">
          <ac:chgData name="kato yoko" userId="05faeffd7c2f10e3" providerId="LiveId" clId="{E05A929C-13C9-4039-9B6D-4E59AA589D94}" dt="2020-11-07T04:50:22.372" v="221" actId="478"/>
          <ac:spMkLst>
            <pc:docMk/>
            <pc:sldMk cId="3062963874" sldId="376"/>
            <ac:spMk id="42" creationId="{22E20B94-DE48-41DE-B0C7-C5EB361BB959}"/>
          </ac:spMkLst>
        </pc:spChg>
        <pc:picChg chg="add mod modCrop">
          <ac:chgData name="kato yoko" userId="05faeffd7c2f10e3" providerId="LiveId" clId="{E05A929C-13C9-4039-9B6D-4E59AA589D94}" dt="2020-11-09T09:10:52.641" v="2715" actId="1076"/>
          <ac:picMkLst>
            <pc:docMk/>
            <pc:sldMk cId="3062963874" sldId="376"/>
            <ac:picMk id="3" creationId="{86E618E4-0861-40C8-BB73-0808502E1B62}"/>
          </ac:picMkLst>
        </pc:picChg>
        <pc:picChg chg="del">
          <ac:chgData name="kato yoko" userId="05faeffd7c2f10e3" providerId="LiveId" clId="{E05A929C-13C9-4039-9B6D-4E59AA589D94}" dt="2020-11-07T04:50:22.372" v="221" actId="478"/>
          <ac:picMkLst>
            <pc:docMk/>
            <pc:sldMk cId="3062963874" sldId="376"/>
            <ac:picMk id="6" creationId="{6A65CB04-4FBC-4B02-A1EB-E732C35AEAFE}"/>
          </ac:picMkLst>
        </pc:picChg>
      </pc:sldChg>
      <pc:sldChg chg="addSp delSp modSp mod">
        <pc:chgData name="kato yoko" userId="05faeffd7c2f10e3" providerId="LiveId" clId="{E05A929C-13C9-4039-9B6D-4E59AA589D94}" dt="2020-11-11T11:47:22.225" v="2891" actId="1076"/>
        <pc:sldMkLst>
          <pc:docMk/>
          <pc:sldMk cId="1429349695" sldId="378"/>
        </pc:sldMkLst>
        <pc:spChg chg="add mod">
          <ac:chgData name="kato yoko" userId="05faeffd7c2f10e3" providerId="LiveId" clId="{E05A929C-13C9-4039-9B6D-4E59AA589D94}" dt="2020-11-09T14:29:46.834" v="2761" actId="1076"/>
          <ac:spMkLst>
            <pc:docMk/>
            <pc:sldMk cId="1429349695" sldId="378"/>
            <ac:spMk id="2" creationId="{6FA2CAB9-53B6-42BE-9DE0-FA9EA4C7631D}"/>
          </ac:spMkLst>
        </pc:spChg>
        <pc:spChg chg="add mod">
          <ac:chgData name="kato yoko" userId="05faeffd7c2f10e3" providerId="LiveId" clId="{E05A929C-13C9-4039-9B6D-4E59AA589D94}" dt="2020-11-09T14:29:24.830" v="2754" actId="2085"/>
          <ac:spMkLst>
            <pc:docMk/>
            <pc:sldMk cId="1429349695" sldId="378"/>
            <ac:spMk id="3" creationId="{5E62FFB8-E474-4614-83C9-2605E8F18621}"/>
          </ac:spMkLst>
        </pc:spChg>
        <pc:spChg chg="del">
          <ac:chgData name="kato yoko" userId="05faeffd7c2f10e3" providerId="LiveId" clId="{E05A929C-13C9-4039-9B6D-4E59AA589D94}" dt="2020-11-09T14:28:15.405" v="2743" actId="478"/>
          <ac:spMkLst>
            <pc:docMk/>
            <pc:sldMk cId="1429349695" sldId="378"/>
            <ac:spMk id="5" creationId="{E2EBC700-56F2-4B0E-AE5C-0B8D81F28C96}"/>
          </ac:spMkLst>
        </pc:spChg>
        <pc:spChg chg="del">
          <ac:chgData name="kato yoko" userId="05faeffd7c2f10e3" providerId="LiveId" clId="{E05A929C-13C9-4039-9B6D-4E59AA589D94}" dt="2020-11-09T14:28:15.405" v="2743" actId="478"/>
          <ac:spMkLst>
            <pc:docMk/>
            <pc:sldMk cId="1429349695" sldId="378"/>
            <ac:spMk id="6" creationId="{70F00D44-FCD2-4259-AEB8-D40F18F31012}"/>
          </ac:spMkLst>
        </pc:spChg>
        <pc:spChg chg="del">
          <ac:chgData name="kato yoko" userId="05faeffd7c2f10e3" providerId="LiveId" clId="{E05A929C-13C9-4039-9B6D-4E59AA589D94}" dt="2020-11-09T14:28:15.405" v="2743" actId="478"/>
          <ac:spMkLst>
            <pc:docMk/>
            <pc:sldMk cId="1429349695" sldId="378"/>
            <ac:spMk id="7" creationId="{D9048BA3-7891-42B4-A796-CC9B4519B539}"/>
          </ac:spMkLst>
        </pc:spChg>
        <pc:spChg chg="add mod">
          <ac:chgData name="kato yoko" userId="05faeffd7c2f10e3" providerId="LiveId" clId="{E05A929C-13C9-4039-9B6D-4E59AA589D94}" dt="2020-11-09T14:29:42.772" v="2759" actId="14100"/>
          <ac:spMkLst>
            <pc:docMk/>
            <pc:sldMk cId="1429349695" sldId="378"/>
            <ac:spMk id="8" creationId="{E6AECBAA-224D-4DE1-A281-93413E345A35}"/>
          </ac:spMkLst>
        </pc:spChg>
        <pc:spChg chg="add mod">
          <ac:chgData name="kato yoko" userId="05faeffd7c2f10e3" providerId="LiveId" clId="{E05A929C-13C9-4039-9B6D-4E59AA589D94}" dt="2020-11-09T14:29:50.623" v="2763" actId="1076"/>
          <ac:spMkLst>
            <pc:docMk/>
            <pc:sldMk cId="1429349695" sldId="378"/>
            <ac:spMk id="9" creationId="{3C130F65-D14F-45F8-9AC6-0310243DC284}"/>
          </ac:spMkLst>
        </pc:spChg>
        <pc:picChg chg="add mod">
          <ac:chgData name="kato yoko" userId="05faeffd7c2f10e3" providerId="LiveId" clId="{E05A929C-13C9-4039-9B6D-4E59AA589D94}" dt="2020-11-11T11:40:04.865" v="2886" actId="1076"/>
          <ac:picMkLst>
            <pc:docMk/>
            <pc:sldMk cId="1429349695" sldId="378"/>
            <ac:picMk id="5" creationId="{E9ED4A83-CCF0-4B31-AA69-846A9F6C078B}"/>
          </ac:picMkLst>
        </pc:picChg>
        <pc:picChg chg="add mod">
          <ac:chgData name="kato yoko" userId="05faeffd7c2f10e3" providerId="LiveId" clId="{E05A929C-13C9-4039-9B6D-4E59AA589D94}" dt="2020-11-11T11:40:29.558" v="2889" actId="1076"/>
          <ac:picMkLst>
            <pc:docMk/>
            <pc:sldMk cId="1429349695" sldId="378"/>
            <ac:picMk id="7" creationId="{4E4A2B36-BCAF-4674-8D86-A0C324C4BDEE}"/>
          </ac:picMkLst>
        </pc:picChg>
        <pc:picChg chg="add mod">
          <ac:chgData name="kato yoko" userId="05faeffd7c2f10e3" providerId="LiveId" clId="{E05A929C-13C9-4039-9B6D-4E59AA589D94}" dt="2020-11-09T14:34:53.067" v="2857" actId="1076"/>
          <ac:picMkLst>
            <pc:docMk/>
            <pc:sldMk cId="1429349695" sldId="378"/>
            <ac:picMk id="10" creationId="{3853B0AA-3A87-4E33-A542-2ED542739241}"/>
          </ac:picMkLst>
        </pc:picChg>
        <pc:picChg chg="add mod">
          <ac:chgData name="kato yoko" userId="05faeffd7c2f10e3" providerId="LiveId" clId="{E05A929C-13C9-4039-9B6D-4E59AA589D94}" dt="2020-11-09T14:33:16.230" v="2827" actId="1076"/>
          <ac:picMkLst>
            <pc:docMk/>
            <pc:sldMk cId="1429349695" sldId="378"/>
            <ac:picMk id="12" creationId="{F273C1DD-955F-4E73-BEF0-810D2EAF632B}"/>
          </ac:picMkLst>
        </pc:picChg>
        <pc:picChg chg="add mod">
          <ac:chgData name="kato yoko" userId="05faeffd7c2f10e3" providerId="LiveId" clId="{E05A929C-13C9-4039-9B6D-4E59AA589D94}" dt="2020-11-11T11:47:18.342" v="2890" actId="1076"/>
          <ac:picMkLst>
            <pc:docMk/>
            <pc:sldMk cId="1429349695" sldId="378"/>
            <ac:picMk id="14" creationId="{207E61FF-D902-42B8-AF0C-B3EBAC5DA604}"/>
          </ac:picMkLst>
        </pc:picChg>
        <pc:picChg chg="add mod">
          <ac:chgData name="kato yoko" userId="05faeffd7c2f10e3" providerId="LiveId" clId="{E05A929C-13C9-4039-9B6D-4E59AA589D94}" dt="2020-11-09T14:34:57.489" v="2859" actId="1076"/>
          <ac:picMkLst>
            <pc:docMk/>
            <pc:sldMk cId="1429349695" sldId="378"/>
            <ac:picMk id="16" creationId="{40A70287-0972-40F4-BAC8-4F2F06F2ED63}"/>
          </ac:picMkLst>
        </pc:picChg>
        <pc:picChg chg="add mod">
          <ac:chgData name="kato yoko" userId="05faeffd7c2f10e3" providerId="LiveId" clId="{E05A929C-13C9-4039-9B6D-4E59AA589D94}" dt="2020-11-11T11:38:20.462" v="2867" actId="1076"/>
          <ac:picMkLst>
            <pc:docMk/>
            <pc:sldMk cId="1429349695" sldId="378"/>
            <ac:picMk id="18" creationId="{D2A56E65-A5CC-48A5-A9E7-9F49DD1C6988}"/>
          </ac:picMkLst>
        </pc:picChg>
        <pc:picChg chg="add mod">
          <ac:chgData name="kato yoko" userId="05faeffd7c2f10e3" providerId="LiveId" clId="{E05A929C-13C9-4039-9B6D-4E59AA589D94}" dt="2020-11-11T11:47:22.225" v="2891" actId="1076"/>
          <ac:picMkLst>
            <pc:docMk/>
            <pc:sldMk cId="1429349695" sldId="378"/>
            <ac:picMk id="20" creationId="{7E80E4FF-AAC8-4819-A4EA-16BC9C7A8268}"/>
          </ac:picMkLst>
        </pc:picChg>
        <pc:picChg chg="add mod">
          <ac:chgData name="kato yoko" userId="05faeffd7c2f10e3" providerId="LiveId" clId="{E05A929C-13C9-4039-9B6D-4E59AA589D94}" dt="2020-11-09T14:34:03.798" v="2842" actId="1076"/>
          <ac:picMkLst>
            <pc:docMk/>
            <pc:sldMk cId="1429349695" sldId="378"/>
            <ac:picMk id="22" creationId="{F935BF65-6965-45A2-A2EA-FF640F1BFD51}"/>
          </ac:picMkLst>
        </pc:picChg>
        <pc:picChg chg="add mod">
          <ac:chgData name="kato yoko" userId="05faeffd7c2f10e3" providerId="LiveId" clId="{E05A929C-13C9-4039-9B6D-4E59AA589D94}" dt="2020-11-11T11:39:15.174" v="2878" actId="1076"/>
          <ac:picMkLst>
            <pc:docMk/>
            <pc:sldMk cId="1429349695" sldId="378"/>
            <ac:picMk id="24" creationId="{92034442-80F7-47A1-9475-2FC6B9292F5D}"/>
          </ac:picMkLst>
        </pc:picChg>
        <pc:picChg chg="add mod">
          <ac:chgData name="kato yoko" userId="05faeffd7c2f10e3" providerId="LiveId" clId="{E05A929C-13C9-4039-9B6D-4E59AA589D94}" dt="2020-11-11T11:39:03.977" v="2877" actId="1076"/>
          <ac:picMkLst>
            <pc:docMk/>
            <pc:sldMk cId="1429349695" sldId="378"/>
            <ac:picMk id="26" creationId="{3B7A24A3-56CD-4125-B68E-6F315F35F96C}"/>
          </ac:picMkLst>
        </pc:picChg>
        <pc:picChg chg="add mod">
          <ac:chgData name="kato yoko" userId="05faeffd7c2f10e3" providerId="LiveId" clId="{E05A929C-13C9-4039-9B6D-4E59AA589D94}" dt="2020-11-11T11:39:23.961" v="2879" actId="1076"/>
          <ac:picMkLst>
            <pc:docMk/>
            <pc:sldMk cId="1429349695" sldId="378"/>
            <ac:picMk id="28" creationId="{5E5F4ACD-0991-4746-B030-8C7AEE5E7708}"/>
          </ac:picMkLst>
        </pc:picChg>
        <pc:picChg chg="add mod">
          <ac:chgData name="kato yoko" userId="05faeffd7c2f10e3" providerId="LiveId" clId="{E05A929C-13C9-4039-9B6D-4E59AA589D94}" dt="2020-11-09T14:36:02.464" v="2866" actId="1076"/>
          <ac:picMkLst>
            <pc:docMk/>
            <pc:sldMk cId="1429349695" sldId="378"/>
            <ac:picMk id="30" creationId="{73F17E72-E022-41A6-B7B6-3425E145A61E}"/>
          </ac:picMkLst>
        </pc:picChg>
        <pc:picChg chg="add mod">
          <ac:chgData name="kato yoko" userId="05faeffd7c2f10e3" providerId="LiveId" clId="{E05A929C-13C9-4039-9B6D-4E59AA589D94}" dt="2020-11-11T11:38:37.038" v="2870" actId="1076"/>
          <ac:picMkLst>
            <pc:docMk/>
            <pc:sldMk cId="1429349695" sldId="378"/>
            <ac:picMk id="32" creationId="{0D97A239-37C4-4FA8-8A13-E74D4BD72135}"/>
          </ac:picMkLst>
        </pc:picChg>
        <pc:picChg chg="add mod">
          <ac:chgData name="kato yoko" userId="05faeffd7c2f10e3" providerId="LiveId" clId="{E05A929C-13C9-4039-9B6D-4E59AA589D94}" dt="2020-11-11T11:38:59.028" v="2874" actId="1076"/>
          <ac:picMkLst>
            <pc:docMk/>
            <pc:sldMk cId="1429349695" sldId="378"/>
            <ac:picMk id="34" creationId="{C2C36216-EFC3-46A2-807F-2AB19DD4C141}"/>
          </ac:picMkLst>
        </pc:picChg>
        <pc:picChg chg="add mod">
          <ac:chgData name="kato yoko" userId="05faeffd7c2f10e3" providerId="LiveId" clId="{E05A929C-13C9-4039-9B6D-4E59AA589D94}" dt="2020-11-09T14:34:28.993" v="2850" actId="1076"/>
          <ac:picMkLst>
            <pc:docMk/>
            <pc:sldMk cId="1429349695" sldId="378"/>
            <ac:picMk id="36" creationId="{8506E89D-AA1C-4F8B-BB6D-9408875786FD}"/>
          </ac:picMkLst>
        </pc:picChg>
      </pc:sldChg>
      <pc:sldChg chg="del">
        <pc:chgData name="kato yoko" userId="05faeffd7c2f10e3" providerId="LiveId" clId="{E05A929C-13C9-4039-9B6D-4E59AA589D94}" dt="2020-11-09T09:36:15.155" v="2733" actId="2696"/>
        <pc:sldMkLst>
          <pc:docMk/>
          <pc:sldMk cId="4171697431" sldId="379"/>
        </pc:sldMkLst>
      </pc:sldChg>
      <pc:sldChg chg="addSp delSp modSp delAnim modAnim">
        <pc:chgData name="kato yoko" userId="05faeffd7c2f10e3" providerId="LiveId" clId="{E05A929C-13C9-4039-9B6D-4E59AA589D94}" dt="2020-11-09T06:28:51.767" v="2698"/>
        <pc:sldMkLst>
          <pc:docMk/>
          <pc:sldMk cId="152205270" sldId="380"/>
        </pc:sldMkLst>
        <pc:spChg chg="add del mod">
          <ac:chgData name="kato yoko" userId="05faeffd7c2f10e3" providerId="LiveId" clId="{E05A929C-13C9-4039-9B6D-4E59AA589D94}" dt="2020-11-08T07:25:55.497" v="1145" actId="478"/>
          <ac:spMkLst>
            <pc:docMk/>
            <pc:sldMk cId="152205270" sldId="380"/>
            <ac:spMk id="4" creationId="{1E70DB6C-BBAE-4763-8598-903C4A050820}"/>
          </ac:spMkLst>
        </pc:spChg>
        <pc:spChg chg="add mod">
          <ac:chgData name="kato yoko" userId="05faeffd7c2f10e3" providerId="LiveId" clId="{E05A929C-13C9-4039-9B6D-4E59AA589D94}" dt="2020-11-09T05:54:00.626" v="2538" actId="1076"/>
          <ac:spMkLst>
            <pc:docMk/>
            <pc:sldMk cId="152205270" sldId="380"/>
            <ac:spMk id="8" creationId="{396E0447-C343-45CB-89EF-1C5403A45B55}"/>
          </ac:spMkLst>
        </pc:spChg>
        <pc:spChg chg="add mod">
          <ac:chgData name="kato yoko" userId="05faeffd7c2f10e3" providerId="LiveId" clId="{E05A929C-13C9-4039-9B6D-4E59AA589D94}" dt="2020-11-09T05:54:00.626" v="2538" actId="1076"/>
          <ac:spMkLst>
            <pc:docMk/>
            <pc:sldMk cId="152205270" sldId="380"/>
            <ac:spMk id="10" creationId="{B47901AD-7F74-42D6-A3BC-FA13F8A11E04}"/>
          </ac:spMkLst>
        </pc:spChg>
        <pc:spChg chg="add del mod">
          <ac:chgData name="kato yoko" userId="05faeffd7c2f10e3" providerId="LiveId" clId="{E05A929C-13C9-4039-9B6D-4E59AA589D94}" dt="2020-11-08T10:32:53.670" v="1298" actId="478"/>
          <ac:spMkLst>
            <pc:docMk/>
            <pc:sldMk cId="152205270" sldId="380"/>
            <ac:spMk id="18" creationId="{A0B9D870-F321-4CF9-87D1-6772A08CECBB}"/>
          </ac:spMkLst>
        </pc:spChg>
        <pc:spChg chg="del">
          <ac:chgData name="kato yoko" userId="05faeffd7c2f10e3" providerId="LiveId" clId="{E05A929C-13C9-4039-9B6D-4E59AA589D94}" dt="2020-11-07T04:50:17.516" v="220" actId="478"/>
          <ac:spMkLst>
            <pc:docMk/>
            <pc:sldMk cId="152205270" sldId="380"/>
            <ac:spMk id="23" creationId="{C0DE2A38-0416-4F75-A4AC-BC6A78FBC735}"/>
          </ac:spMkLst>
        </pc:spChg>
        <pc:spChg chg="del">
          <ac:chgData name="kato yoko" userId="05faeffd7c2f10e3" providerId="LiveId" clId="{E05A929C-13C9-4039-9B6D-4E59AA589D94}" dt="2020-11-07T04:50:17.516" v="220" actId="478"/>
          <ac:spMkLst>
            <pc:docMk/>
            <pc:sldMk cId="152205270" sldId="380"/>
            <ac:spMk id="24" creationId="{D849AA59-DC92-478B-A62F-FADC10CBC97A}"/>
          </ac:spMkLst>
        </pc:spChg>
        <pc:spChg chg="del">
          <ac:chgData name="kato yoko" userId="05faeffd7c2f10e3" providerId="LiveId" clId="{E05A929C-13C9-4039-9B6D-4E59AA589D94}" dt="2020-11-07T04:50:17.516" v="220" actId="478"/>
          <ac:spMkLst>
            <pc:docMk/>
            <pc:sldMk cId="152205270" sldId="380"/>
            <ac:spMk id="25" creationId="{048B87C0-A051-46A0-BE5B-92D67CB71E36}"/>
          </ac:spMkLst>
        </pc:spChg>
        <pc:spChg chg="del">
          <ac:chgData name="kato yoko" userId="05faeffd7c2f10e3" providerId="LiveId" clId="{E05A929C-13C9-4039-9B6D-4E59AA589D94}" dt="2020-11-07T04:50:17.516" v="220" actId="478"/>
          <ac:spMkLst>
            <pc:docMk/>
            <pc:sldMk cId="152205270" sldId="380"/>
            <ac:spMk id="27" creationId="{C28BC5DE-4F66-4480-A33C-FE668FAB2049}"/>
          </ac:spMkLst>
        </pc:spChg>
        <pc:spChg chg="add mod">
          <ac:chgData name="kato yoko" userId="05faeffd7c2f10e3" providerId="LiveId" clId="{E05A929C-13C9-4039-9B6D-4E59AA589D94}" dt="2020-11-09T05:54:00.626" v="2538" actId="1076"/>
          <ac:spMkLst>
            <pc:docMk/>
            <pc:sldMk cId="152205270" sldId="380"/>
            <ac:spMk id="28" creationId="{3500F85D-910D-4AD9-A4F1-9EE42C12A51F}"/>
          </ac:spMkLst>
        </pc:spChg>
        <pc:spChg chg="del">
          <ac:chgData name="kato yoko" userId="05faeffd7c2f10e3" providerId="LiveId" clId="{E05A929C-13C9-4039-9B6D-4E59AA589D94}" dt="2020-11-07T04:50:17.516" v="220" actId="478"/>
          <ac:spMkLst>
            <pc:docMk/>
            <pc:sldMk cId="152205270" sldId="380"/>
            <ac:spMk id="29" creationId="{409DA38D-175A-4405-8462-94F947C3E23F}"/>
          </ac:spMkLst>
        </pc:spChg>
        <pc:spChg chg="add mod">
          <ac:chgData name="kato yoko" userId="05faeffd7c2f10e3" providerId="LiveId" clId="{E05A929C-13C9-4039-9B6D-4E59AA589D94}" dt="2020-11-09T05:54:00.626" v="2538" actId="1076"/>
          <ac:spMkLst>
            <pc:docMk/>
            <pc:sldMk cId="152205270" sldId="380"/>
            <ac:spMk id="30" creationId="{8D79E516-8F1C-4C61-BA44-3D7917B10570}"/>
          </ac:spMkLst>
        </pc:spChg>
        <pc:spChg chg="del">
          <ac:chgData name="kato yoko" userId="05faeffd7c2f10e3" providerId="LiveId" clId="{E05A929C-13C9-4039-9B6D-4E59AA589D94}" dt="2020-11-07T04:50:17.516" v="220" actId="478"/>
          <ac:spMkLst>
            <pc:docMk/>
            <pc:sldMk cId="152205270" sldId="380"/>
            <ac:spMk id="31" creationId="{7D95B8FA-D60A-4DDC-9AC9-960D592376E8}"/>
          </ac:spMkLst>
        </pc:spChg>
        <pc:spChg chg="del">
          <ac:chgData name="kato yoko" userId="05faeffd7c2f10e3" providerId="LiveId" clId="{E05A929C-13C9-4039-9B6D-4E59AA589D94}" dt="2020-11-07T04:50:17.516" v="220" actId="478"/>
          <ac:spMkLst>
            <pc:docMk/>
            <pc:sldMk cId="152205270" sldId="380"/>
            <ac:spMk id="33" creationId="{C30D0635-6FF5-49E6-98E1-4F7431370BF3}"/>
          </ac:spMkLst>
        </pc:spChg>
        <pc:spChg chg="del">
          <ac:chgData name="kato yoko" userId="05faeffd7c2f10e3" providerId="LiveId" clId="{E05A929C-13C9-4039-9B6D-4E59AA589D94}" dt="2020-11-07T04:50:17.516" v="220" actId="478"/>
          <ac:spMkLst>
            <pc:docMk/>
            <pc:sldMk cId="152205270" sldId="380"/>
            <ac:spMk id="35" creationId="{3822A68E-2B12-4ABE-96D7-3EB7C8E5A889}"/>
          </ac:spMkLst>
        </pc:spChg>
        <pc:spChg chg="del">
          <ac:chgData name="kato yoko" userId="05faeffd7c2f10e3" providerId="LiveId" clId="{E05A929C-13C9-4039-9B6D-4E59AA589D94}" dt="2020-11-07T04:50:17.516" v="220" actId="478"/>
          <ac:spMkLst>
            <pc:docMk/>
            <pc:sldMk cId="152205270" sldId="380"/>
            <ac:spMk id="37" creationId="{127AF29D-6AA8-462A-8D66-51CCE5ADD0AC}"/>
          </ac:spMkLst>
        </pc:spChg>
        <pc:spChg chg="add del mod">
          <ac:chgData name="kato yoko" userId="05faeffd7c2f10e3" providerId="LiveId" clId="{E05A929C-13C9-4039-9B6D-4E59AA589D94}" dt="2020-11-08T10:40:57.943" v="1374" actId="478"/>
          <ac:spMkLst>
            <pc:docMk/>
            <pc:sldMk cId="152205270" sldId="380"/>
            <ac:spMk id="57" creationId="{DF0A5D20-A335-4848-8240-9B4FA551EEA1}"/>
          </ac:spMkLst>
        </pc:spChg>
        <pc:spChg chg="add del mod">
          <ac:chgData name="kato yoko" userId="05faeffd7c2f10e3" providerId="LiveId" clId="{E05A929C-13C9-4039-9B6D-4E59AA589D94}" dt="2020-11-08T11:06:03.728" v="1618" actId="21"/>
          <ac:spMkLst>
            <pc:docMk/>
            <pc:sldMk cId="152205270" sldId="380"/>
            <ac:spMk id="65" creationId="{AA7DBC07-6517-4852-9697-030CAB7C2EB5}"/>
          </ac:spMkLst>
        </pc:spChg>
        <pc:spChg chg="add del mod">
          <ac:chgData name="kato yoko" userId="05faeffd7c2f10e3" providerId="LiveId" clId="{E05A929C-13C9-4039-9B6D-4E59AA589D94}" dt="2020-11-08T11:06:03.728" v="1618" actId="21"/>
          <ac:spMkLst>
            <pc:docMk/>
            <pc:sldMk cId="152205270" sldId="380"/>
            <ac:spMk id="66" creationId="{54666E2B-72EF-445F-81EE-673065268B7B}"/>
          </ac:spMkLst>
        </pc:spChg>
        <pc:spChg chg="add mod">
          <ac:chgData name="kato yoko" userId="05faeffd7c2f10e3" providerId="LiveId" clId="{E05A929C-13C9-4039-9B6D-4E59AA589D94}" dt="2020-11-09T05:54:33.415" v="2544" actId="1076"/>
          <ac:spMkLst>
            <pc:docMk/>
            <pc:sldMk cId="152205270" sldId="380"/>
            <ac:spMk id="76" creationId="{C18CDCED-1187-4528-A0AD-49E602A3D445}"/>
          </ac:spMkLst>
        </pc:spChg>
        <pc:spChg chg="add mod">
          <ac:chgData name="kato yoko" userId="05faeffd7c2f10e3" providerId="LiveId" clId="{E05A929C-13C9-4039-9B6D-4E59AA589D94}" dt="2020-11-09T05:54:33.415" v="2544" actId="1076"/>
          <ac:spMkLst>
            <pc:docMk/>
            <pc:sldMk cId="152205270" sldId="380"/>
            <ac:spMk id="77" creationId="{D418AFF7-4162-4F3F-AA2A-12A6645EDA18}"/>
          </ac:spMkLst>
        </pc:spChg>
        <pc:spChg chg="add mod">
          <ac:chgData name="kato yoko" userId="05faeffd7c2f10e3" providerId="LiveId" clId="{E05A929C-13C9-4039-9B6D-4E59AA589D94}" dt="2020-11-09T05:54:33.415" v="2544" actId="1076"/>
          <ac:spMkLst>
            <pc:docMk/>
            <pc:sldMk cId="152205270" sldId="380"/>
            <ac:spMk id="78" creationId="{9861AB70-0D7C-4387-926E-93D266F3DCEF}"/>
          </ac:spMkLst>
        </pc:spChg>
        <pc:spChg chg="add mod">
          <ac:chgData name="kato yoko" userId="05faeffd7c2f10e3" providerId="LiveId" clId="{E05A929C-13C9-4039-9B6D-4E59AA589D94}" dt="2020-11-09T05:54:33.415" v="2544" actId="1076"/>
          <ac:spMkLst>
            <pc:docMk/>
            <pc:sldMk cId="152205270" sldId="380"/>
            <ac:spMk id="79" creationId="{3453E839-958A-4D90-BEFA-1DBC7AC040DE}"/>
          </ac:spMkLst>
        </pc:spChg>
        <pc:spChg chg="add mod">
          <ac:chgData name="kato yoko" userId="05faeffd7c2f10e3" providerId="LiveId" clId="{E05A929C-13C9-4039-9B6D-4E59AA589D94}" dt="2020-11-09T06:04:23.263" v="2579" actId="1076"/>
          <ac:spMkLst>
            <pc:docMk/>
            <pc:sldMk cId="152205270" sldId="380"/>
            <ac:spMk id="80" creationId="{D2344E98-7B05-4EB5-B94A-B6C054404922}"/>
          </ac:spMkLst>
        </pc:spChg>
        <pc:spChg chg="add mod">
          <ac:chgData name="kato yoko" userId="05faeffd7c2f10e3" providerId="LiveId" clId="{E05A929C-13C9-4039-9B6D-4E59AA589D94}" dt="2020-11-09T06:26:57.395" v="2684" actId="1076"/>
          <ac:spMkLst>
            <pc:docMk/>
            <pc:sldMk cId="152205270" sldId="380"/>
            <ac:spMk id="85" creationId="{89E730E6-C629-4497-AB91-0A46239756DD}"/>
          </ac:spMkLst>
        </pc:spChg>
        <pc:spChg chg="add mod">
          <ac:chgData name="kato yoko" userId="05faeffd7c2f10e3" providerId="LiveId" clId="{E05A929C-13C9-4039-9B6D-4E59AA589D94}" dt="2020-11-09T06:26:57.395" v="2684" actId="1076"/>
          <ac:spMkLst>
            <pc:docMk/>
            <pc:sldMk cId="152205270" sldId="380"/>
            <ac:spMk id="86" creationId="{DA407AD3-AF87-4076-AD26-A952617A3465}"/>
          </ac:spMkLst>
        </pc:spChg>
        <pc:spChg chg="add mod">
          <ac:chgData name="kato yoko" userId="05faeffd7c2f10e3" providerId="LiveId" clId="{E05A929C-13C9-4039-9B6D-4E59AA589D94}" dt="2020-11-09T06:26:57.395" v="2684" actId="1076"/>
          <ac:spMkLst>
            <pc:docMk/>
            <pc:sldMk cId="152205270" sldId="380"/>
            <ac:spMk id="87" creationId="{926B6E5D-5B9A-4076-A2A5-3589B74FA4F2}"/>
          </ac:spMkLst>
        </pc:spChg>
        <pc:spChg chg="add mod">
          <ac:chgData name="kato yoko" userId="05faeffd7c2f10e3" providerId="LiveId" clId="{E05A929C-13C9-4039-9B6D-4E59AA589D94}" dt="2020-11-09T06:26:57.395" v="2684" actId="1076"/>
          <ac:spMkLst>
            <pc:docMk/>
            <pc:sldMk cId="152205270" sldId="380"/>
            <ac:spMk id="88" creationId="{C08D3FC2-F676-44A3-8A31-EEE8540301D2}"/>
          </ac:spMkLst>
        </pc:spChg>
        <pc:spChg chg="add mod">
          <ac:chgData name="kato yoko" userId="05faeffd7c2f10e3" providerId="LiveId" clId="{E05A929C-13C9-4039-9B6D-4E59AA589D94}" dt="2020-11-09T06:27:03.931" v="2685" actId="1076"/>
          <ac:spMkLst>
            <pc:docMk/>
            <pc:sldMk cId="152205270" sldId="380"/>
            <ac:spMk id="89" creationId="{AA776E50-6B31-4057-9685-15BDDBDA8018}"/>
          </ac:spMkLst>
        </pc:spChg>
        <pc:spChg chg="add mod">
          <ac:chgData name="kato yoko" userId="05faeffd7c2f10e3" providerId="LiveId" clId="{E05A929C-13C9-4039-9B6D-4E59AA589D94}" dt="2020-11-09T06:27:33.698" v="2686" actId="1076"/>
          <ac:spMkLst>
            <pc:docMk/>
            <pc:sldMk cId="152205270" sldId="380"/>
            <ac:spMk id="90" creationId="{17CA9EAE-FD2D-41E6-B42C-56BFD6C39E95}"/>
          </ac:spMkLst>
        </pc:spChg>
        <pc:spChg chg="add mod">
          <ac:chgData name="kato yoko" userId="05faeffd7c2f10e3" providerId="LiveId" clId="{E05A929C-13C9-4039-9B6D-4E59AA589D94}" dt="2020-11-09T06:27:03.931" v="2685" actId="1076"/>
          <ac:spMkLst>
            <pc:docMk/>
            <pc:sldMk cId="152205270" sldId="380"/>
            <ac:spMk id="93" creationId="{0B946280-7982-478F-9BC9-81D0ABDA0EDE}"/>
          </ac:spMkLst>
        </pc:spChg>
        <pc:picChg chg="add mod">
          <ac:chgData name="kato yoko" userId="05faeffd7c2f10e3" providerId="LiveId" clId="{E05A929C-13C9-4039-9B6D-4E59AA589D94}" dt="2020-11-09T05:54:00.626" v="2538" actId="1076"/>
          <ac:picMkLst>
            <pc:docMk/>
            <pc:sldMk cId="152205270" sldId="380"/>
            <ac:picMk id="3" creationId="{C265F92F-8BD1-455D-9EE1-F63D81E609B3}"/>
          </ac:picMkLst>
        </pc:picChg>
        <pc:picChg chg="del">
          <ac:chgData name="kato yoko" userId="05faeffd7c2f10e3" providerId="LiveId" clId="{E05A929C-13C9-4039-9B6D-4E59AA589D94}" dt="2020-11-07T04:50:17.516" v="220" actId="478"/>
          <ac:picMkLst>
            <pc:docMk/>
            <pc:sldMk cId="152205270" sldId="380"/>
            <ac:picMk id="5" creationId="{122A5237-4525-47FE-A7E0-7D296D5F5A7E}"/>
          </ac:picMkLst>
        </pc:picChg>
        <pc:picChg chg="del">
          <ac:chgData name="kato yoko" userId="05faeffd7c2f10e3" providerId="LiveId" clId="{E05A929C-13C9-4039-9B6D-4E59AA589D94}" dt="2020-11-07T04:50:17.516" v="220" actId="478"/>
          <ac:picMkLst>
            <pc:docMk/>
            <pc:sldMk cId="152205270" sldId="380"/>
            <ac:picMk id="9" creationId="{77B67324-6879-49F3-8F6A-125AAFB5735B}"/>
          </ac:picMkLst>
        </pc:picChg>
        <pc:picChg chg="add del mod">
          <ac:chgData name="kato yoko" userId="05faeffd7c2f10e3" providerId="LiveId" clId="{E05A929C-13C9-4039-9B6D-4E59AA589D94}" dt="2020-11-08T10:06:03.991" v="1220" actId="478"/>
          <ac:picMkLst>
            <pc:docMk/>
            <pc:sldMk cId="152205270" sldId="380"/>
            <ac:picMk id="12" creationId="{54F41D16-3647-45EE-8428-E6B052822C7F}"/>
          </ac:picMkLst>
        </pc:picChg>
        <pc:picChg chg="del">
          <ac:chgData name="kato yoko" userId="05faeffd7c2f10e3" providerId="LiveId" clId="{E05A929C-13C9-4039-9B6D-4E59AA589D94}" dt="2020-11-07T04:50:17.516" v="220" actId="478"/>
          <ac:picMkLst>
            <pc:docMk/>
            <pc:sldMk cId="152205270" sldId="380"/>
            <ac:picMk id="13" creationId="{A7070313-DACC-46C9-86F5-D4E272782CD9}"/>
          </ac:picMkLst>
        </pc:picChg>
        <pc:picChg chg="del">
          <ac:chgData name="kato yoko" userId="05faeffd7c2f10e3" providerId="LiveId" clId="{E05A929C-13C9-4039-9B6D-4E59AA589D94}" dt="2020-11-07T04:50:17.516" v="220" actId="478"/>
          <ac:picMkLst>
            <pc:docMk/>
            <pc:sldMk cId="152205270" sldId="380"/>
            <ac:picMk id="15" creationId="{0E75B5C8-BBE8-42FD-BA45-F67FCAC5B829}"/>
          </ac:picMkLst>
        </pc:picChg>
        <pc:picChg chg="add del mod">
          <ac:chgData name="kato yoko" userId="05faeffd7c2f10e3" providerId="LiveId" clId="{E05A929C-13C9-4039-9B6D-4E59AA589D94}" dt="2020-11-08T10:32:50.533" v="1297" actId="478"/>
          <ac:picMkLst>
            <pc:docMk/>
            <pc:sldMk cId="152205270" sldId="380"/>
            <ac:picMk id="16" creationId="{4063EA52-50B4-40C2-98D5-FEC066EA351C}"/>
          </ac:picMkLst>
        </pc:picChg>
        <pc:picChg chg="del">
          <ac:chgData name="kato yoko" userId="05faeffd7c2f10e3" providerId="LiveId" clId="{E05A929C-13C9-4039-9B6D-4E59AA589D94}" dt="2020-11-07T04:50:17.516" v="220" actId="478"/>
          <ac:picMkLst>
            <pc:docMk/>
            <pc:sldMk cId="152205270" sldId="380"/>
            <ac:picMk id="17" creationId="{62E788C1-0BCA-4DC9-B4A0-4FB50EC8C0FF}"/>
          </ac:picMkLst>
        </pc:picChg>
        <pc:picChg chg="del">
          <ac:chgData name="kato yoko" userId="05faeffd7c2f10e3" providerId="LiveId" clId="{E05A929C-13C9-4039-9B6D-4E59AA589D94}" dt="2020-11-07T04:50:17.516" v="220" actId="478"/>
          <ac:picMkLst>
            <pc:docMk/>
            <pc:sldMk cId="152205270" sldId="380"/>
            <ac:picMk id="19" creationId="{08194AE6-7FC1-489F-A33B-716827088F8A}"/>
          </ac:picMkLst>
        </pc:picChg>
        <pc:picChg chg="del">
          <ac:chgData name="kato yoko" userId="05faeffd7c2f10e3" providerId="LiveId" clId="{E05A929C-13C9-4039-9B6D-4E59AA589D94}" dt="2020-11-07T04:50:17.516" v="220" actId="478"/>
          <ac:picMkLst>
            <pc:docMk/>
            <pc:sldMk cId="152205270" sldId="380"/>
            <ac:picMk id="21" creationId="{9E18E2A0-5AA1-4D6E-BBA5-FEB68761BC40}"/>
          </ac:picMkLst>
        </pc:picChg>
        <pc:picChg chg="add del mod">
          <ac:chgData name="kato yoko" userId="05faeffd7c2f10e3" providerId="LiveId" clId="{E05A929C-13C9-4039-9B6D-4E59AA589D94}" dt="2020-11-08T10:33:23.205" v="1306" actId="478"/>
          <ac:picMkLst>
            <pc:docMk/>
            <pc:sldMk cId="152205270" sldId="380"/>
            <ac:picMk id="44" creationId="{271A0DF4-26F3-4215-B961-4579887F01A2}"/>
          </ac:picMkLst>
        </pc:picChg>
        <pc:picChg chg="add del mod">
          <ac:chgData name="kato yoko" userId="05faeffd7c2f10e3" providerId="LiveId" clId="{E05A929C-13C9-4039-9B6D-4E59AA589D94}" dt="2020-11-08T10:33:35.754" v="1308" actId="478"/>
          <ac:picMkLst>
            <pc:docMk/>
            <pc:sldMk cId="152205270" sldId="380"/>
            <ac:picMk id="46" creationId="{F27228E6-0D2A-4B25-99BA-E5E11C119980}"/>
          </ac:picMkLst>
        </pc:picChg>
        <pc:picChg chg="add del mod">
          <ac:chgData name="kato yoko" userId="05faeffd7c2f10e3" providerId="LiveId" clId="{E05A929C-13C9-4039-9B6D-4E59AA589D94}" dt="2020-11-08T10:34:35.014" v="1316" actId="478"/>
          <ac:picMkLst>
            <pc:docMk/>
            <pc:sldMk cId="152205270" sldId="380"/>
            <ac:picMk id="48" creationId="{3A3C5A9B-B455-4604-83C6-ED7DD3BD19D6}"/>
          </ac:picMkLst>
        </pc:picChg>
        <pc:picChg chg="add del mod">
          <ac:chgData name="kato yoko" userId="05faeffd7c2f10e3" providerId="LiveId" clId="{E05A929C-13C9-4039-9B6D-4E59AA589D94}" dt="2020-11-08T10:35:04.125" v="1320" actId="478"/>
          <ac:picMkLst>
            <pc:docMk/>
            <pc:sldMk cId="152205270" sldId="380"/>
            <ac:picMk id="50" creationId="{6615095C-44B6-48AD-BEED-213AEF124192}"/>
          </ac:picMkLst>
        </pc:picChg>
        <pc:picChg chg="add del mod">
          <ac:chgData name="kato yoko" userId="05faeffd7c2f10e3" providerId="LiveId" clId="{E05A929C-13C9-4039-9B6D-4E59AA589D94}" dt="2020-11-08T10:42:28.047" v="1375" actId="478"/>
          <ac:picMkLst>
            <pc:docMk/>
            <pc:sldMk cId="152205270" sldId="380"/>
            <ac:picMk id="52" creationId="{5504B659-8330-4E85-95A1-322B074EB75C}"/>
          </ac:picMkLst>
        </pc:picChg>
        <pc:picChg chg="add del mod">
          <ac:chgData name="kato yoko" userId="05faeffd7c2f10e3" providerId="LiveId" clId="{E05A929C-13C9-4039-9B6D-4E59AA589D94}" dt="2020-11-08T10:42:28.047" v="1375" actId="478"/>
          <ac:picMkLst>
            <pc:docMk/>
            <pc:sldMk cId="152205270" sldId="380"/>
            <ac:picMk id="54" creationId="{DFAC0CD8-787E-4F4C-8D0B-80EB61C00F3F}"/>
          </ac:picMkLst>
        </pc:picChg>
        <pc:picChg chg="add del mod">
          <ac:chgData name="kato yoko" userId="05faeffd7c2f10e3" providerId="LiveId" clId="{E05A929C-13C9-4039-9B6D-4E59AA589D94}" dt="2020-11-08T10:42:28.047" v="1375" actId="478"/>
          <ac:picMkLst>
            <pc:docMk/>
            <pc:sldMk cId="152205270" sldId="380"/>
            <ac:picMk id="56" creationId="{66465F0A-F1B7-4BBF-9D46-77306C5EDDBB}"/>
          </ac:picMkLst>
        </pc:picChg>
        <pc:picChg chg="add del mod">
          <ac:chgData name="kato yoko" userId="05faeffd7c2f10e3" providerId="LiveId" clId="{E05A929C-13C9-4039-9B6D-4E59AA589D94}" dt="2020-11-08T10:51:57.603" v="1484" actId="478"/>
          <ac:picMkLst>
            <pc:docMk/>
            <pc:sldMk cId="152205270" sldId="380"/>
            <ac:picMk id="59" creationId="{26F16F2B-54D6-4292-931B-C84A51370702}"/>
          </ac:picMkLst>
        </pc:picChg>
        <pc:picChg chg="add del mod ord">
          <ac:chgData name="kato yoko" userId="05faeffd7c2f10e3" providerId="LiveId" clId="{E05A929C-13C9-4039-9B6D-4E59AA589D94}" dt="2020-11-08T11:06:03.728" v="1618" actId="21"/>
          <ac:picMkLst>
            <pc:docMk/>
            <pc:sldMk cId="152205270" sldId="380"/>
            <ac:picMk id="60" creationId="{B22AE425-4959-48E8-B465-BA262D7662C3}"/>
          </ac:picMkLst>
        </pc:picChg>
        <pc:picChg chg="add del mod">
          <ac:chgData name="kato yoko" userId="05faeffd7c2f10e3" providerId="LiveId" clId="{E05A929C-13C9-4039-9B6D-4E59AA589D94}" dt="2020-11-08T10:51:58.935" v="1485" actId="478"/>
          <ac:picMkLst>
            <pc:docMk/>
            <pc:sldMk cId="152205270" sldId="380"/>
            <ac:picMk id="61" creationId="{CE58AAE5-A535-4C71-9218-01182F2BC78C}"/>
          </ac:picMkLst>
        </pc:picChg>
        <pc:picChg chg="add del mod ord">
          <ac:chgData name="kato yoko" userId="05faeffd7c2f10e3" providerId="LiveId" clId="{E05A929C-13C9-4039-9B6D-4E59AA589D94}" dt="2020-11-08T11:06:03.728" v="1618" actId="21"/>
          <ac:picMkLst>
            <pc:docMk/>
            <pc:sldMk cId="152205270" sldId="380"/>
            <ac:picMk id="68" creationId="{8BE11102-39CE-4C75-90AA-8185A2BCD0D0}"/>
          </ac:picMkLst>
        </pc:picChg>
        <pc:picChg chg="add del mod ord">
          <ac:chgData name="kato yoko" userId="05faeffd7c2f10e3" providerId="LiveId" clId="{E05A929C-13C9-4039-9B6D-4E59AA589D94}" dt="2020-11-08T11:06:03.728" v="1618" actId="21"/>
          <ac:picMkLst>
            <pc:docMk/>
            <pc:sldMk cId="152205270" sldId="380"/>
            <ac:picMk id="69" creationId="{F716430A-D47D-48BD-B53F-561BC5DF255E}"/>
          </ac:picMkLst>
        </pc:picChg>
        <pc:picChg chg="add mod">
          <ac:chgData name="kato yoko" userId="05faeffd7c2f10e3" providerId="LiveId" clId="{E05A929C-13C9-4039-9B6D-4E59AA589D94}" dt="2020-11-09T05:54:11.266" v="2540" actId="1076"/>
          <ac:picMkLst>
            <pc:docMk/>
            <pc:sldMk cId="152205270" sldId="380"/>
            <ac:picMk id="71" creationId="{EBE1D8B6-D6F9-47C0-AF3E-705E8F9E7AA0}"/>
          </ac:picMkLst>
        </pc:picChg>
        <pc:picChg chg="add del mod">
          <ac:chgData name="kato yoko" userId="05faeffd7c2f10e3" providerId="LiveId" clId="{E05A929C-13C9-4039-9B6D-4E59AA589D94}" dt="2020-11-08T11:14:24.264" v="1645" actId="478"/>
          <ac:picMkLst>
            <pc:docMk/>
            <pc:sldMk cId="152205270" sldId="380"/>
            <ac:picMk id="73" creationId="{F7AFF1A7-D4AA-4702-A03B-28CA55A77F86}"/>
          </ac:picMkLst>
        </pc:picChg>
        <pc:picChg chg="add mod">
          <ac:chgData name="kato yoko" userId="05faeffd7c2f10e3" providerId="LiveId" clId="{E05A929C-13C9-4039-9B6D-4E59AA589D94}" dt="2020-11-09T05:54:11.266" v="2540" actId="1076"/>
          <ac:picMkLst>
            <pc:docMk/>
            <pc:sldMk cId="152205270" sldId="380"/>
            <ac:picMk id="75" creationId="{85045AB5-7C76-42E7-A06A-C553A3180E51}"/>
          </ac:picMkLst>
        </pc:picChg>
        <pc:picChg chg="add del mod">
          <ac:chgData name="kato yoko" userId="05faeffd7c2f10e3" providerId="LiveId" clId="{E05A929C-13C9-4039-9B6D-4E59AA589D94}" dt="2020-11-09T05:54:04.897" v="2539" actId="478"/>
          <ac:picMkLst>
            <pc:docMk/>
            <pc:sldMk cId="152205270" sldId="380"/>
            <ac:picMk id="82" creationId="{62DA1613-3CC7-4CB1-99F1-904AC8B84219}"/>
          </ac:picMkLst>
        </pc:picChg>
        <pc:picChg chg="add mod">
          <ac:chgData name="kato yoko" userId="05faeffd7c2f10e3" providerId="LiveId" clId="{E05A929C-13C9-4039-9B6D-4E59AA589D94}" dt="2020-11-09T06:05:05.310" v="2584" actId="1076"/>
          <ac:picMkLst>
            <pc:docMk/>
            <pc:sldMk cId="152205270" sldId="380"/>
            <ac:picMk id="84" creationId="{A0F62069-5AFE-40E6-9498-7F78200D925A}"/>
          </ac:picMkLst>
        </pc:picChg>
        <pc:picChg chg="add mod">
          <ac:chgData name="kato yoko" userId="05faeffd7c2f10e3" providerId="LiveId" clId="{E05A929C-13C9-4039-9B6D-4E59AA589D94}" dt="2020-11-09T06:05:08.013" v="2585" actId="1076"/>
          <ac:picMkLst>
            <pc:docMk/>
            <pc:sldMk cId="152205270" sldId="380"/>
            <ac:picMk id="92" creationId="{9A00E306-F51D-44A3-8BBB-5B032A681818}"/>
          </ac:picMkLst>
        </pc:picChg>
        <pc:cxnChg chg="add mod">
          <ac:chgData name="kato yoko" userId="05faeffd7c2f10e3" providerId="LiveId" clId="{E05A929C-13C9-4039-9B6D-4E59AA589D94}" dt="2020-11-09T05:54:00.626" v="2538" actId="1076"/>
          <ac:cxnSpMkLst>
            <pc:docMk/>
            <pc:sldMk cId="152205270" sldId="380"/>
            <ac:cxnSpMk id="7" creationId="{8AFC827E-0C53-4AEA-816B-4C04D6161591}"/>
          </ac:cxnSpMkLst>
        </pc:cxnChg>
        <pc:cxnChg chg="add del mod">
          <ac:chgData name="kato yoko" userId="05faeffd7c2f10e3" providerId="LiveId" clId="{E05A929C-13C9-4039-9B6D-4E59AA589D94}" dt="2020-11-08T10:32:53.670" v="1298" actId="478"/>
          <ac:cxnSpMkLst>
            <pc:docMk/>
            <pc:sldMk cId="152205270" sldId="380"/>
            <ac:cxnSpMk id="22" creationId="{666FC136-98CD-4E33-848E-ECB6D698DC0D}"/>
          </ac:cxnSpMkLst>
        </pc:cxnChg>
        <pc:cxnChg chg="add mod">
          <ac:chgData name="kato yoko" userId="05faeffd7c2f10e3" providerId="LiveId" clId="{E05A929C-13C9-4039-9B6D-4E59AA589D94}" dt="2020-11-09T05:54:00.626" v="2538" actId="1076"/>
          <ac:cxnSpMkLst>
            <pc:docMk/>
            <pc:sldMk cId="152205270" sldId="380"/>
            <ac:cxnSpMk id="26" creationId="{8BAD071C-C049-417C-B2FC-0F15E3663A13}"/>
          </ac:cxnSpMkLst>
        </pc:cxnChg>
        <pc:cxnChg chg="add del mod">
          <ac:chgData name="kato yoko" userId="05faeffd7c2f10e3" providerId="LiveId" clId="{E05A929C-13C9-4039-9B6D-4E59AA589D94}" dt="2020-11-08T07:45:55.232" v="1216" actId="478"/>
          <ac:cxnSpMkLst>
            <pc:docMk/>
            <pc:sldMk cId="152205270" sldId="380"/>
            <ac:cxnSpMk id="32" creationId="{C27774E2-B1D2-44E8-B1ED-3570CC0227B1}"/>
          </ac:cxnSpMkLst>
        </pc:cxnChg>
        <pc:cxnChg chg="add del mod">
          <ac:chgData name="kato yoko" userId="05faeffd7c2f10e3" providerId="LiveId" clId="{E05A929C-13C9-4039-9B6D-4E59AA589D94}" dt="2020-11-08T07:45:52.314" v="1215" actId="478"/>
          <ac:cxnSpMkLst>
            <pc:docMk/>
            <pc:sldMk cId="152205270" sldId="380"/>
            <ac:cxnSpMk id="34" creationId="{87CA7CDB-866F-42CE-8F58-4AC47C449A84}"/>
          </ac:cxnSpMkLst>
        </pc:cxnChg>
        <pc:cxnChg chg="add del mod">
          <ac:chgData name="kato yoko" userId="05faeffd7c2f10e3" providerId="LiveId" clId="{E05A929C-13C9-4039-9B6D-4E59AA589D94}" dt="2020-11-08T10:08:55.623" v="1271" actId="478"/>
          <ac:cxnSpMkLst>
            <pc:docMk/>
            <pc:sldMk cId="152205270" sldId="380"/>
            <ac:cxnSpMk id="38" creationId="{7482581F-CA2B-4581-A3EB-A3BB8FFBD286}"/>
          </ac:cxnSpMkLst>
        </pc:cxnChg>
        <pc:cxnChg chg="add del mod">
          <ac:chgData name="kato yoko" userId="05faeffd7c2f10e3" providerId="LiveId" clId="{E05A929C-13C9-4039-9B6D-4E59AA589D94}" dt="2020-11-08T10:32:53.670" v="1298" actId="478"/>
          <ac:cxnSpMkLst>
            <pc:docMk/>
            <pc:sldMk cId="152205270" sldId="380"/>
            <ac:cxnSpMk id="39" creationId="{8B54700D-CD7C-485B-9E15-F827707F625B}"/>
          </ac:cxnSpMkLst>
        </pc:cxnChg>
        <pc:cxnChg chg="add del mod">
          <ac:chgData name="kato yoko" userId="05faeffd7c2f10e3" providerId="LiveId" clId="{E05A929C-13C9-4039-9B6D-4E59AA589D94}" dt="2020-11-08T10:32:53.670" v="1298" actId="478"/>
          <ac:cxnSpMkLst>
            <pc:docMk/>
            <pc:sldMk cId="152205270" sldId="380"/>
            <ac:cxnSpMk id="41" creationId="{37444D9D-F4E6-4F77-9C68-86E25503EA4B}"/>
          </ac:cxnSpMkLst>
        </pc:cxnChg>
        <pc:cxnChg chg="add del mod">
          <ac:chgData name="kato yoko" userId="05faeffd7c2f10e3" providerId="LiveId" clId="{E05A929C-13C9-4039-9B6D-4E59AA589D94}" dt="2020-11-08T11:06:03.728" v="1618" actId="21"/>
          <ac:cxnSpMkLst>
            <pc:docMk/>
            <pc:sldMk cId="152205270" sldId="380"/>
            <ac:cxnSpMk id="63" creationId="{F551070A-B81D-4B91-A85E-197910136E84}"/>
          </ac:cxnSpMkLst>
        </pc:cxnChg>
        <pc:cxnChg chg="add del mod">
          <ac:chgData name="kato yoko" userId="05faeffd7c2f10e3" providerId="LiveId" clId="{E05A929C-13C9-4039-9B6D-4E59AA589D94}" dt="2020-11-08T10:45:59.230" v="1469" actId="478"/>
          <ac:cxnSpMkLst>
            <pc:docMk/>
            <pc:sldMk cId="152205270" sldId="380"/>
            <ac:cxnSpMk id="64" creationId="{25DD4C81-9458-4A93-B9E0-802BF848652D}"/>
          </ac:cxnSpMkLst>
        </pc:cxnChg>
        <pc:cxnChg chg="add del mod">
          <ac:chgData name="kato yoko" userId="05faeffd7c2f10e3" providerId="LiveId" clId="{E05A929C-13C9-4039-9B6D-4E59AA589D94}" dt="2020-11-08T11:06:03.728" v="1618" actId="21"/>
          <ac:cxnSpMkLst>
            <pc:docMk/>
            <pc:sldMk cId="152205270" sldId="380"/>
            <ac:cxnSpMk id="67" creationId="{844D3126-26D2-45EC-B412-04AA82BFE957}"/>
          </ac:cxnSpMkLst>
        </pc:cxnChg>
      </pc:sldChg>
      <pc:sldChg chg="del">
        <pc:chgData name="kato yoko" userId="05faeffd7c2f10e3" providerId="LiveId" clId="{E05A929C-13C9-4039-9B6D-4E59AA589D94}" dt="2020-11-09T09:36:08.266" v="2732" actId="2696"/>
        <pc:sldMkLst>
          <pc:docMk/>
          <pc:sldMk cId="1133857680" sldId="381"/>
        </pc:sldMkLst>
      </pc:sldChg>
      <pc:sldChg chg="del">
        <pc:chgData name="kato yoko" userId="05faeffd7c2f10e3" providerId="LiveId" clId="{E05A929C-13C9-4039-9B6D-4E59AA589D94}" dt="2020-11-09T09:36:08.266" v="2732" actId="2696"/>
        <pc:sldMkLst>
          <pc:docMk/>
          <pc:sldMk cId="384959688" sldId="382"/>
        </pc:sldMkLst>
      </pc:sldChg>
      <pc:sldChg chg="del">
        <pc:chgData name="kato yoko" userId="05faeffd7c2f10e3" providerId="LiveId" clId="{E05A929C-13C9-4039-9B6D-4E59AA589D94}" dt="2020-11-09T09:36:08.266" v="2732" actId="2696"/>
        <pc:sldMkLst>
          <pc:docMk/>
          <pc:sldMk cId="3918327865" sldId="383"/>
        </pc:sldMkLst>
      </pc:sldChg>
      <pc:sldChg chg="addSp delSp modSp ord">
        <pc:chgData name="kato yoko" userId="05faeffd7c2f10e3" providerId="LiveId" clId="{E05A929C-13C9-4039-9B6D-4E59AA589D94}" dt="2020-11-09T09:35:06.709" v="2727" actId="1076"/>
        <pc:sldMkLst>
          <pc:docMk/>
          <pc:sldMk cId="3873976846" sldId="385"/>
        </pc:sldMkLst>
        <pc:picChg chg="del">
          <ac:chgData name="kato yoko" userId="05faeffd7c2f10e3" providerId="LiveId" clId="{E05A929C-13C9-4039-9B6D-4E59AA589D94}" dt="2020-11-08T05:42:20.973" v="745" actId="478"/>
          <ac:picMkLst>
            <pc:docMk/>
            <pc:sldMk cId="3873976846" sldId="385"/>
            <ac:picMk id="3" creationId="{3CD6E63E-A6A7-4679-A9D7-29CA51C11C5D}"/>
          </ac:picMkLst>
        </pc:picChg>
        <pc:picChg chg="add mod modCrop">
          <ac:chgData name="kato yoko" userId="05faeffd7c2f10e3" providerId="LiveId" clId="{E05A929C-13C9-4039-9B6D-4E59AA589D94}" dt="2020-11-09T09:35:06.709" v="2727" actId="1076"/>
          <ac:picMkLst>
            <pc:docMk/>
            <pc:sldMk cId="3873976846" sldId="385"/>
            <ac:picMk id="4" creationId="{5E950228-3C65-4B97-95E4-6EE9C2D740AD}"/>
          </ac:picMkLst>
        </pc:picChg>
      </pc:sldChg>
      <pc:sldChg chg="del">
        <pc:chgData name="kato yoko" userId="05faeffd7c2f10e3" providerId="LiveId" clId="{E05A929C-13C9-4039-9B6D-4E59AA589D94}" dt="2020-11-09T09:36:15.155" v="2733" actId="2696"/>
        <pc:sldMkLst>
          <pc:docMk/>
          <pc:sldMk cId="915933424" sldId="386"/>
        </pc:sldMkLst>
      </pc:sldChg>
      <pc:sldChg chg="del">
        <pc:chgData name="kato yoko" userId="05faeffd7c2f10e3" providerId="LiveId" clId="{E05A929C-13C9-4039-9B6D-4E59AA589D94}" dt="2020-11-09T09:36:15.155" v="2733" actId="2696"/>
        <pc:sldMkLst>
          <pc:docMk/>
          <pc:sldMk cId="915613596" sldId="387"/>
        </pc:sldMkLst>
      </pc:sldChg>
      <pc:sldChg chg="del">
        <pc:chgData name="kato yoko" userId="05faeffd7c2f10e3" providerId="LiveId" clId="{E05A929C-13C9-4039-9B6D-4E59AA589D94}" dt="2020-11-09T09:36:15.155" v="2733" actId="2696"/>
        <pc:sldMkLst>
          <pc:docMk/>
          <pc:sldMk cId="649078816" sldId="388"/>
        </pc:sldMkLst>
      </pc:sldChg>
      <pc:sldChg chg="addSp delSp modSp delAnim modAnim">
        <pc:chgData name="kato yoko" userId="05faeffd7c2f10e3" providerId="LiveId" clId="{E05A929C-13C9-4039-9B6D-4E59AA589D94}" dt="2020-11-08T06:28:31.942" v="1072" actId="1076"/>
        <pc:sldMkLst>
          <pc:docMk/>
          <pc:sldMk cId="505716401" sldId="398"/>
        </pc:sldMkLst>
        <pc:spChg chg="add del mod">
          <ac:chgData name="kato yoko" userId="05faeffd7c2f10e3" providerId="LiveId" clId="{E05A929C-13C9-4039-9B6D-4E59AA589D94}" dt="2020-11-08T03:40:48.807" v="528" actId="478"/>
          <ac:spMkLst>
            <pc:docMk/>
            <pc:sldMk cId="505716401" sldId="398"/>
            <ac:spMk id="2" creationId="{3D73DE0E-5E48-4B27-B903-4C983FF467D8}"/>
          </ac:spMkLst>
        </pc:spChg>
        <pc:spChg chg="del">
          <ac:chgData name="kato yoko" userId="05faeffd7c2f10e3" providerId="LiveId" clId="{E05A929C-13C9-4039-9B6D-4E59AA589D94}" dt="2020-11-07T04:50:12.143" v="219" actId="478"/>
          <ac:spMkLst>
            <pc:docMk/>
            <pc:sldMk cId="505716401" sldId="398"/>
            <ac:spMk id="6" creationId="{3033079B-135D-4C36-86C6-C28399D4691A}"/>
          </ac:spMkLst>
        </pc:spChg>
        <pc:spChg chg="del">
          <ac:chgData name="kato yoko" userId="05faeffd7c2f10e3" providerId="LiveId" clId="{E05A929C-13C9-4039-9B6D-4E59AA589D94}" dt="2020-11-07T04:50:12.143" v="219" actId="478"/>
          <ac:spMkLst>
            <pc:docMk/>
            <pc:sldMk cId="505716401" sldId="398"/>
            <ac:spMk id="7" creationId="{DD78C38B-955F-4928-BA46-2BC1690B8FD4}"/>
          </ac:spMkLst>
        </pc:spChg>
        <pc:spChg chg="del">
          <ac:chgData name="kato yoko" userId="05faeffd7c2f10e3" providerId="LiveId" clId="{E05A929C-13C9-4039-9B6D-4E59AA589D94}" dt="2020-11-07T04:50:12.143" v="219" actId="478"/>
          <ac:spMkLst>
            <pc:docMk/>
            <pc:sldMk cId="505716401" sldId="398"/>
            <ac:spMk id="10" creationId="{33E38795-F6F5-4204-AF4B-93AD9416501A}"/>
          </ac:spMkLst>
        </pc:spChg>
        <pc:spChg chg="del">
          <ac:chgData name="kato yoko" userId="05faeffd7c2f10e3" providerId="LiveId" clId="{E05A929C-13C9-4039-9B6D-4E59AA589D94}" dt="2020-11-07T04:50:12.143" v="219" actId="478"/>
          <ac:spMkLst>
            <pc:docMk/>
            <pc:sldMk cId="505716401" sldId="398"/>
            <ac:spMk id="12" creationId="{6EB1E0CB-F5AB-489E-A08E-A17E44474F81}"/>
          </ac:spMkLst>
        </pc:spChg>
        <pc:spChg chg="del">
          <ac:chgData name="kato yoko" userId="05faeffd7c2f10e3" providerId="LiveId" clId="{E05A929C-13C9-4039-9B6D-4E59AA589D94}" dt="2020-11-07T04:50:12.143" v="219" actId="478"/>
          <ac:spMkLst>
            <pc:docMk/>
            <pc:sldMk cId="505716401" sldId="398"/>
            <ac:spMk id="14" creationId="{10C2E66C-7216-47D6-BF4E-3B13C93C6697}"/>
          </ac:spMkLst>
        </pc:spChg>
        <pc:spChg chg="del">
          <ac:chgData name="kato yoko" userId="05faeffd7c2f10e3" providerId="LiveId" clId="{E05A929C-13C9-4039-9B6D-4E59AA589D94}" dt="2020-11-07T04:50:12.143" v="219" actId="478"/>
          <ac:spMkLst>
            <pc:docMk/>
            <pc:sldMk cId="505716401" sldId="398"/>
            <ac:spMk id="16" creationId="{0BA1771C-2B40-4E0F-970B-3E6FC7C54A89}"/>
          </ac:spMkLst>
        </pc:spChg>
        <pc:spChg chg="add mod ord">
          <ac:chgData name="kato yoko" userId="05faeffd7c2f10e3" providerId="LiveId" clId="{E05A929C-13C9-4039-9B6D-4E59AA589D94}" dt="2020-11-08T05:48:03.060" v="769" actId="1076"/>
          <ac:spMkLst>
            <pc:docMk/>
            <pc:sldMk cId="505716401" sldId="398"/>
            <ac:spMk id="17" creationId="{8F627580-9249-4CDF-8205-02F5B18D9D2C}"/>
          </ac:spMkLst>
        </pc:spChg>
        <pc:spChg chg="del">
          <ac:chgData name="kato yoko" userId="05faeffd7c2f10e3" providerId="LiveId" clId="{E05A929C-13C9-4039-9B6D-4E59AA589D94}" dt="2020-11-07T04:50:12.143" v="219" actId="478"/>
          <ac:spMkLst>
            <pc:docMk/>
            <pc:sldMk cId="505716401" sldId="398"/>
            <ac:spMk id="18" creationId="{724BFEF6-8CFF-4D56-86A4-1BCAD7D41F2F}"/>
          </ac:spMkLst>
        </pc:spChg>
        <pc:spChg chg="add mod">
          <ac:chgData name="kato yoko" userId="05faeffd7c2f10e3" providerId="LiveId" clId="{E05A929C-13C9-4039-9B6D-4E59AA589D94}" dt="2020-11-08T03:46:23.399" v="696" actId="1038"/>
          <ac:spMkLst>
            <pc:docMk/>
            <pc:sldMk cId="505716401" sldId="398"/>
            <ac:spMk id="19" creationId="{25D97873-E89D-4848-969C-A34AD608828F}"/>
          </ac:spMkLst>
        </pc:spChg>
        <pc:spChg chg="del">
          <ac:chgData name="kato yoko" userId="05faeffd7c2f10e3" providerId="LiveId" clId="{E05A929C-13C9-4039-9B6D-4E59AA589D94}" dt="2020-11-07T04:50:12.143" v="219" actId="478"/>
          <ac:spMkLst>
            <pc:docMk/>
            <pc:sldMk cId="505716401" sldId="398"/>
            <ac:spMk id="20" creationId="{FCC31A82-1912-4211-92F6-37C372CABA61}"/>
          </ac:spMkLst>
        </pc:spChg>
        <pc:spChg chg="add mod">
          <ac:chgData name="kato yoko" userId="05faeffd7c2f10e3" providerId="LiveId" clId="{E05A929C-13C9-4039-9B6D-4E59AA589D94}" dt="2020-11-08T03:46:23.399" v="696" actId="1038"/>
          <ac:spMkLst>
            <pc:docMk/>
            <pc:sldMk cId="505716401" sldId="398"/>
            <ac:spMk id="21" creationId="{E75CE900-0FCC-46CB-B0A1-85D120A06CB0}"/>
          </ac:spMkLst>
        </pc:spChg>
        <pc:spChg chg="del">
          <ac:chgData name="kato yoko" userId="05faeffd7c2f10e3" providerId="LiveId" clId="{E05A929C-13C9-4039-9B6D-4E59AA589D94}" dt="2020-11-07T04:50:12.143" v="219" actId="478"/>
          <ac:spMkLst>
            <pc:docMk/>
            <pc:sldMk cId="505716401" sldId="398"/>
            <ac:spMk id="22" creationId="{38CB1728-E960-413A-B8CB-18138DB138A8}"/>
          </ac:spMkLst>
        </pc:spChg>
        <pc:spChg chg="del">
          <ac:chgData name="kato yoko" userId="05faeffd7c2f10e3" providerId="LiveId" clId="{E05A929C-13C9-4039-9B6D-4E59AA589D94}" dt="2020-11-07T04:50:12.143" v="219" actId="478"/>
          <ac:spMkLst>
            <pc:docMk/>
            <pc:sldMk cId="505716401" sldId="398"/>
            <ac:spMk id="24" creationId="{C485C5D3-B044-4594-90D1-7984104662A3}"/>
          </ac:spMkLst>
        </pc:spChg>
        <pc:spChg chg="del">
          <ac:chgData name="kato yoko" userId="05faeffd7c2f10e3" providerId="LiveId" clId="{E05A929C-13C9-4039-9B6D-4E59AA589D94}" dt="2020-11-07T04:50:12.143" v="219" actId="478"/>
          <ac:spMkLst>
            <pc:docMk/>
            <pc:sldMk cId="505716401" sldId="398"/>
            <ac:spMk id="26" creationId="{AA02D072-BDEB-4FFD-A5E2-60726007B36B}"/>
          </ac:spMkLst>
        </pc:spChg>
        <pc:spChg chg="del">
          <ac:chgData name="kato yoko" userId="05faeffd7c2f10e3" providerId="LiveId" clId="{E05A929C-13C9-4039-9B6D-4E59AA589D94}" dt="2020-11-07T04:50:12.143" v="219" actId="478"/>
          <ac:spMkLst>
            <pc:docMk/>
            <pc:sldMk cId="505716401" sldId="398"/>
            <ac:spMk id="27" creationId="{27F79DED-DAB5-42A2-A81B-E9DDD6FD6FC8}"/>
          </ac:spMkLst>
        </pc:spChg>
        <pc:spChg chg="del">
          <ac:chgData name="kato yoko" userId="05faeffd7c2f10e3" providerId="LiveId" clId="{E05A929C-13C9-4039-9B6D-4E59AA589D94}" dt="2020-11-07T04:50:12.143" v="219" actId="478"/>
          <ac:spMkLst>
            <pc:docMk/>
            <pc:sldMk cId="505716401" sldId="398"/>
            <ac:spMk id="29" creationId="{5D2878BF-A650-4073-985D-AFF2F2C85461}"/>
          </ac:spMkLst>
        </pc:spChg>
        <pc:spChg chg="del">
          <ac:chgData name="kato yoko" userId="05faeffd7c2f10e3" providerId="LiveId" clId="{E05A929C-13C9-4039-9B6D-4E59AA589D94}" dt="2020-11-07T04:50:12.143" v="219" actId="478"/>
          <ac:spMkLst>
            <pc:docMk/>
            <pc:sldMk cId="505716401" sldId="398"/>
            <ac:spMk id="31" creationId="{14FE4142-132F-42A9-9E18-04F84BF3A91B}"/>
          </ac:spMkLst>
        </pc:spChg>
        <pc:spChg chg="add mod">
          <ac:chgData name="kato yoko" userId="05faeffd7c2f10e3" providerId="LiveId" clId="{E05A929C-13C9-4039-9B6D-4E59AA589D94}" dt="2020-11-08T03:47:58.194" v="719" actId="1036"/>
          <ac:spMkLst>
            <pc:docMk/>
            <pc:sldMk cId="505716401" sldId="398"/>
            <ac:spMk id="32" creationId="{6F2D08C3-DDB1-4EAE-B959-B4E9DD1617C5}"/>
          </ac:spMkLst>
        </pc:spChg>
        <pc:spChg chg="del">
          <ac:chgData name="kato yoko" userId="05faeffd7c2f10e3" providerId="LiveId" clId="{E05A929C-13C9-4039-9B6D-4E59AA589D94}" dt="2020-11-07T04:50:12.143" v="219" actId="478"/>
          <ac:spMkLst>
            <pc:docMk/>
            <pc:sldMk cId="505716401" sldId="398"/>
            <ac:spMk id="33" creationId="{A1A3A48B-383B-4429-BAC8-3DDBF77DA28C}"/>
          </ac:spMkLst>
        </pc:spChg>
        <pc:spChg chg="add mod">
          <ac:chgData name="kato yoko" userId="05faeffd7c2f10e3" providerId="LiveId" clId="{E05A929C-13C9-4039-9B6D-4E59AA589D94}" dt="2020-11-08T03:47:58.194" v="719" actId="1036"/>
          <ac:spMkLst>
            <pc:docMk/>
            <pc:sldMk cId="505716401" sldId="398"/>
            <ac:spMk id="34" creationId="{B9425612-88D7-419C-B680-2D86DBCBD99F}"/>
          </ac:spMkLst>
        </pc:spChg>
        <pc:spChg chg="add mod">
          <ac:chgData name="kato yoko" userId="05faeffd7c2f10e3" providerId="LiveId" clId="{E05A929C-13C9-4039-9B6D-4E59AA589D94}" dt="2020-11-08T03:44:31.985" v="632"/>
          <ac:spMkLst>
            <pc:docMk/>
            <pc:sldMk cId="505716401" sldId="398"/>
            <ac:spMk id="35" creationId="{DD509AB0-97AB-4505-9E16-0E0F3824992C}"/>
          </ac:spMkLst>
        </pc:spChg>
        <pc:spChg chg="del">
          <ac:chgData name="kato yoko" userId="05faeffd7c2f10e3" providerId="LiveId" clId="{E05A929C-13C9-4039-9B6D-4E59AA589D94}" dt="2020-11-07T04:50:12.143" v="219" actId="478"/>
          <ac:spMkLst>
            <pc:docMk/>
            <pc:sldMk cId="505716401" sldId="398"/>
            <ac:spMk id="36" creationId="{989606FB-6902-4550-A990-49EA4F18B136}"/>
          </ac:spMkLst>
        </pc:spChg>
        <pc:spChg chg="add mod">
          <ac:chgData name="kato yoko" userId="05faeffd7c2f10e3" providerId="LiveId" clId="{E05A929C-13C9-4039-9B6D-4E59AA589D94}" dt="2020-11-08T03:44:46.074" v="646" actId="1035"/>
          <ac:spMkLst>
            <pc:docMk/>
            <pc:sldMk cId="505716401" sldId="398"/>
            <ac:spMk id="37" creationId="{BAAD7474-9B6D-4669-BBD0-4A8336A6469E}"/>
          </ac:spMkLst>
        </pc:spChg>
        <pc:spChg chg="add mod">
          <ac:chgData name="kato yoko" userId="05faeffd7c2f10e3" providerId="LiveId" clId="{E05A929C-13C9-4039-9B6D-4E59AA589D94}" dt="2020-11-08T03:45:40.488" v="683" actId="1037"/>
          <ac:spMkLst>
            <pc:docMk/>
            <pc:sldMk cId="505716401" sldId="398"/>
            <ac:spMk id="38" creationId="{CF78C9AC-2C9B-4FFD-B5C8-118143B03205}"/>
          </ac:spMkLst>
        </pc:spChg>
        <pc:spChg chg="add mod">
          <ac:chgData name="kato yoko" userId="05faeffd7c2f10e3" providerId="LiveId" clId="{E05A929C-13C9-4039-9B6D-4E59AA589D94}" dt="2020-11-08T03:45:47.509" v="690" actId="1036"/>
          <ac:spMkLst>
            <pc:docMk/>
            <pc:sldMk cId="505716401" sldId="398"/>
            <ac:spMk id="39" creationId="{CB228CD8-F670-4192-B88C-E9A28841485B}"/>
          </ac:spMkLst>
        </pc:spChg>
        <pc:spChg chg="add del mod">
          <ac:chgData name="kato yoko" userId="05faeffd7c2f10e3" providerId="LiveId" clId="{E05A929C-13C9-4039-9B6D-4E59AA589D94}" dt="2020-11-08T05:47:56.999" v="768" actId="478"/>
          <ac:spMkLst>
            <pc:docMk/>
            <pc:sldMk cId="505716401" sldId="398"/>
            <ac:spMk id="46" creationId="{DC4BC0B0-027D-4E28-B1E7-3846119D15D5}"/>
          </ac:spMkLst>
        </pc:spChg>
        <pc:spChg chg="add mod">
          <ac:chgData name="kato yoko" userId="05faeffd7c2f10e3" providerId="LiveId" clId="{E05A929C-13C9-4039-9B6D-4E59AA589D94}" dt="2020-11-08T05:48:45.392" v="791" actId="20577"/>
          <ac:spMkLst>
            <pc:docMk/>
            <pc:sldMk cId="505716401" sldId="398"/>
            <ac:spMk id="47" creationId="{6E4FBCB8-095B-446F-95E6-A6361ACB2613}"/>
          </ac:spMkLst>
        </pc:spChg>
        <pc:spChg chg="add mod">
          <ac:chgData name="kato yoko" userId="05faeffd7c2f10e3" providerId="LiveId" clId="{E05A929C-13C9-4039-9B6D-4E59AA589D94}" dt="2020-11-08T05:52:52.189" v="883" actId="207"/>
          <ac:spMkLst>
            <pc:docMk/>
            <pc:sldMk cId="505716401" sldId="398"/>
            <ac:spMk id="48" creationId="{2EF86833-0352-4564-9498-9CC3C4EC654B}"/>
          </ac:spMkLst>
        </pc:spChg>
        <pc:spChg chg="add mod">
          <ac:chgData name="kato yoko" userId="05faeffd7c2f10e3" providerId="LiveId" clId="{E05A929C-13C9-4039-9B6D-4E59AA589D94}" dt="2020-11-08T05:52:55.765" v="884" actId="207"/>
          <ac:spMkLst>
            <pc:docMk/>
            <pc:sldMk cId="505716401" sldId="398"/>
            <ac:spMk id="51" creationId="{5C72F7C7-150B-4D81-8E80-3E3DF162D916}"/>
          </ac:spMkLst>
        </pc:spChg>
        <pc:spChg chg="add mod">
          <ac:chgData name="kato yoko" userId="05faeffd7c2f10e3" providerId="LiveId" clId="{E05A929C-13C9-4039-9B6D-4E59AA589D94}" dt="2020-11-08T05:51:56.578" v="863" actId="1076"/>
          <ac:spMkLst>
            <pc:docMk/>
            <pc:sldMk cId="505716401" sldId="398"/>
            <ac:spMk id="52" creationId="{C88B63EA-95B4-4FB2-8E09-F649E125CB1A}"/>
          </ac:spMkLst>
        </pc:spChg>
        <pc:spChg chg="add mod">
          <ac:chgData name="kato yoko" userId="05faeffd7c2f10e3" providerId="LiveId" clId="{E05A929C-13C9-4039-9B6D-4E59AA589D94}" dt="2020-11-08T05:52:01.719" v="864" actId="1076"/>
          <ac:spMkLst>
            <pc:docMk/>
            <pc:sldMk cId="505716401" sldId="398"/>
            <ac:spMk id="55" creationId="{F239150A-B922-490F-91B7-7FCA9C2208D8}"/>
          </ac:spMkLst>
        </pc:spChg>
        <pc:spChg chg="add mod">
          <ac:chgData name="kato yoko" userId="05faeffd7c2f10e3" providerId="LiveId" clId="{E05A929C-13C9-4039-9B6D-4E59AA589D94}" dt="2020-11-08T05:52:23.477" v="880" actId="1038"/>
          <ac:spMkLst>
            <pc:docMk/>
            <pc:sldMk cId="505716401" sldId="398"/>
            <ac:spMk id="56" creationId="{FE9E2FB6-45B1-4806-BDC2-BACAA9DB895B}"/>
          </ac:spMkLst>
        </pc:spChg>
        <pc:spChg chg="add mod">
          <ac:chgData name="kato yoko" userId="05faeffd7c2f10e3" providerId="LiveId" clId="{E05A929C-13C9-4039-9B6D-4E59AA589D94}" dt="2020-11-08T06:05:41.569" v="945" actId="1076"/>
          <ac:spMkLst>
            <pc:docMk/>
            <pc:sldMk cId="505716401" sldId="398"/>
            <ac:spMk id="59" creationId="{67396F50-5DB3-4D82-B4FE-CF5024B0D2DD}"/>
          </ac:spMkLst>
        </pc:spChg>
        <pc:spChg chg="add mod">
          <ac:chgData name="kato yoko" userId="05faeffd7c2f10e3" providerId="LiveId" clId="{E05A929C-13C9-4039-9B6D-4E59AA589D94}" dt="2020-11-08T06:05:41.569" v="945" actId="1076"/>
          <ac:spMkLst>
            <pc:docMk/>
            <pc:sldMk cId="505716401" sldId="398"/>
            <ac:spMk id="60" creationId="{7B77C9F2-F76F-4201-A545-EEEB10EACD12}"/>
          </ac:spMkLst>
        </pc:spChg>
        <pc:spChg chg="add mod">
          <ac:chgData name="kato yoko" userId="05faeffd7c2f10e3" providerId="LiveId" clId="{E05A929C-13C9-4039-9B6D-4E59AA589D94}" dt="2020-11-08T06:05:48.217" v="946" actId="1076"/>
          <ac:spMkLst>
            <pc:docMk/>
            <pc:sldMk cId="505716401" sldId="398"/>
            <ac:spMk id="61" creationId="{D2BF6792-9203-49F7-8EBA-BF37DC67D18E}"/>
          </ac:spMkLst>
        </pc:spChg>
        <pc:spChg chg="add mod">
          <ac:chgData name="kato yoko" userId="05faeffd7c2f10e3" providerId="LiveId" clId="{E05A929C-13C9-4039-9B6D-4E59AA589D94}" dt="2020-11-08T06:07:55.333" v="987" actId="1076"/>
          <ac:spMkLst>
            <pc:docMk/>
            <pc:sldMk cId="505716401" sldId="398"/>
            <ac:spMk id="64" creationId="{92AF9244-A88F-4827-80CA-F5D231A7796C}"/>
          </ac:spMkLst>
        </pc:spChg>
        <pc:spChg chg="add mod">
          <ac:chgData name="kato yoko" userId="05faeffd7c2f10e3" providerId="LiveId" clId="{E05A929C-13C9-4039-9B6D-4E59AA589D94}" dt="2020-11-08T06:07:55.333" v="987" actId="1076"/>
          <ac:spMkLst>
            <pc:docMk/>
            <pc:sldMk cId="505716401" sldId="398"/>
            <ac:spMk id="65" creationId="{17BB2CF8-F8B6-4E97-85BB-4EE9A6A60685}"/>
          </ac:spMkLst>
        </pc:spChg>
        <pc:spChg chg="add mod">
          <ac:chgData name="kato yoko" userId="05faeffd7c2f10e3" providerId="LiveId" clId="{E05A929C-13C9-4039-9B6D-4E59AA589D94}" dt="2020-11-08T06:07:48.099" v="986" actId="1076"/>
          <ac:spMkLst>
            <pc:docMk/>
            <pc:sldMk cId="505716401" sldId="398"/>
            <ac:spMk id="66" creationId="{1FA75DDF-B115-424D-8D52-59463DB1BE67}"/>
          </ac:spMkLst>
        </pc:spChg>
        <pc:spChg chg="add mod">
          <ac:chgData name="kato yoko" userId="05faeffd7c2f10e3" providerId="LiveId" clId="{E05A929C-13C9-4039-9B6D-4E59AA589D94}" dt="2020-11-08T06:28:31.942" v="1072" actId="1076"/>
          <ac:spMkLst>
            <pc:docMk/>
            <pc:sldMk cId="505716401" sldId="398"/>
            <ac:spMk id="69" creationId="{B1589E62-B5BE-4E6C-B13D-31C9F5F42076}"/>
          </ac:spMkLst>
        </pc:spChg>
        <pc:spChg chg="add mod">
          <ac:chgData name="kato yoko" userId="05faeffd7c2f10e3" providerId="LiveId" clId="{E05A929C-13C9-4039-9B6D-4E59AA589D94}" dt="2020-11-08T06:28:31.942" v="1072" actId="1076"/>
          <ac:spMkLst>
            <pc:docMk/>
            <pc:sldMk cId="505716401" sldId="398"/>
            <ac:spMk id="70" creationId="{BE68C312-5469-4B0E-8E4C-2E17C6A625EF}"/>
          </ac:spMkLst>
        </pc:spChg>
        <pc:spChg chg="add mod">
          <ac:chgData name="kato yoko" userId="05faeffd7c2f10e3" providerId="LiveId" clId="{E05A929C-13C9-4039-9B6D-4E59AA589D94}" dt="2020-11-08T06:27:43.752" v="1071" actId="1076"/>
          <ac:spMkLst>
            <pc:docMk/>
            <pc:sldMk cId="505716401" sldId="398"/>
            <ac:spMk id="71" creationId="{0E25EFA2-4BDB-4A46-B1B8-A047499A97BB}"/>
          </ac:spMkLst>
        </pc:spChg>
        <pc:spChg chg="add mod">
          <ac:chgData name="kato yoko" userId="05faeffd7c2f10e3" providerId="LiveId" clId="{E05A929C-13C9-4039-9B6D-4E59AA589D94}" dt="2020-11-08T06:27:43.752" v="1071" actId="1076"/>
          <ac:spMkLst>
            <pc:docMk/>
            <pc:sldMk cId="505716401" sldId="398"/>
            <ac:spMk id="72" creationId="{0A4DC834-1857-4AD5-A12D-EB4040076594}"/>
          </ac:spMkLst>
        </pc:spChg>
        <pc:picChg chg="del">
          <ac:chgData name="kato yoko" userId="05faeffd7c2f10e3" providerId="LiveId" clId="{E05A929C-13C9-4039-9B6D-4E59AA589D94}" dt="2020-11-07T04:50:12.143" v="219" actId="478"/>
          <ac:picMkLst>
            <pc:docMk/>
            <pc:sldMk cId="505716401" sldId="398"/>
            <ac:picMk id="5" creationId="{5BEB2C89-AF0C-42CB-A447-C33BBE0D57FF}"/>
          </ac:picMkLst>
        </pc:picChg>
        <pc:picChg chg="add del mod">
          <ac:chgData name="kato yoko" userId="05faeffd7c2f10e3" providerId="LiveId" clId="{E05A929C-13C9-4039-9B6D-4E59AA589D94}" dt="2020-11-08T05:43:07.307" v="754" actId="478"/>
          <ac:picMkLst>
            <pc:docMk/>
            <pc:sldMk cId="505716401" sldId="398"/>
            <ac:picMk id="43" creationId="{09299A72-083D-4FC3-86BA-9AD44254C85F}"/>
          </ac:picMkLst>
        </pc:picChg>
        <pc:picChg chg="add del mod">
          <ac:chgData name="kato yoko" userId="05faeffd7c2f10e3" providerId="LiveId" clId="{E05A929C-13C9-4039-9B6D-4E59AA589D94}" dt="2020-11-08T05:49:51.504" v="807" actId="478"/>
          <ac:picMkLst>
            <pc:docMk/>
            <pc:sldMk cId="505716401" sldId="398"/>
            <ac:picMk id="45" creationId="{F53BAEF5-303E-4983-8118-78C230FC0EF2}"/>
          </ac:picMkLst>
        </pc:picChg>
        <pc:picChg chg="add mod">
          <ac:chgData name="kato yoko" userId="05faeffd7c2f10e3" providerId="LiveId" clId="{E05A929C-13C9-4039-9B6D-4E59AA589D94}" dt="2020-11-08T06:24:56.012" v="996" actId="1076"/>
          <ac:picMkLst>
            <pc:docMk/>
            <pc:sldMk cId="505716401" sldId="398"/>
            <ac:picMk id="50" creationId="{D5AAF9E3-FCA4-4051-A415-DF04413E6351}"/>
          </ac:picMkLst>
        </pc:picChg>
        <pc:picChg chg="add mod">
          <ac:chgData name="kato yoko" userId="05faeffd7c2f10e3" providerId="LiveId" clId="{E05A929C-13C9-4039-9B6D-4E59AA589D94}" dt="2020-11-08T05:52:36.661" v="881" actId="1076"/>
          <ac:picMkLst>
            <pc:docMk/>
            <pc:sldMk cId="505716401" sldId="398"/>
            <ac:picMk id="54" creationId="{31541C4A-FE54-46EC-8DC7-1F6295C17689}"/>
          </ac:picMkLst>
        </pc:picChg>
        <pc:picChg chg="add mod">
          <ac:chgData name="kato yoko" userId="05faeffd7c2f10e3" providerId="LiveId" clId="{E05A929C-13C9-4039-9B6D-4E59AA589D94}" dt="2020-11-08T05:54:10.183" v="897" actId="1076"/>
          <ac:picMkLst>
            <pc:docMk/>
            <pc:sldMk cId="505716401" sldId="398"/>
            <ac:picMk id="58" creationId="{A8D227D9-05F5-4D2A-A55C-3B1EAC708AAD}"/>
          </ac:picMkLst>
        </pc:picChg>
        <pc:picChg chg="add mod">
          <ac:chgData name="kato yoko" userId="05faeffd7c2f10e3" providerId="LiveId" clId="{E05A929C-13C9-4039-9B6D-4E59AA589D94}" dt="2020-11-08T06:06:43.984" v="952" actId="1076"/>
          <ac:picMkLst>
            <pc:docMk/>
            <pc:sldMk cId="505716401" sldId="398"/>
            <ac:picMk id="63" creationId="{E7D689ED-7075-48EB-A752-9B8195EA50D5}"/>
          </ac:picMkLst>
        </pc:picChg>
        <pc:picChg chg="add mod ord">
          <ac:chgData name="kato yoko" userId="05faeffd7c2f10e3" providerId="LiveId" clId="{E05A929C-13C9-4039-9B6D-4E59AA589D94}" dt="2020-11-08T06:25:04.644" v="998" actId="1076"/>
          <ac:picMkLst>
            <pc:docMk/>
            <pc:sldMk cId="505716401" sldId="398"/>
            <ac:picMk id="68" creationId="{9B154E52-5199-4346-9E5B-528733771FBB}"/>
          </ac:picMkLst>
        </pc:picChg>
        <pc:cxnChg chg="add del mod">
          <ac:chgData name="kato yoko" userId="05faeffd7c2f10e3" providerId="LiveId" clId="{E05A929C-13C9-4039-9B6D-4E59AA589D94}" dt="2020-11-08T03:45:59.201" v="691" actId="478"/>
          <ac:cxnSpMkLst>
            <pc:docMk/>
            <pc:sldMk cId="505716401" sldId="398"/>
            <ac:cxnSpMk id="4" creationId="{75C6AB6A-0772-463D-A3E8-9CA49AFE9C09}"/>
          </ac:cxnSpMkLst>
        </pc:cxnChg>
        <pc:cxnChg chg="add del mod">
          <ac:chgData name="kato yoko" userId="05faeffd7c2f10e3" providerId="LiveId" clId="{E05A929C-13C9-4039-9B6D-4E59AA589D94}" dt="2020-11-08T03:46:49.914" v="704" actId="478"/>
          <ac:cxnSpMkLst>
            <pc:docMk/>
            <pc:sldMk cId="505716401" sldId="398"/>
            <ac:cxnSpMk id="23" creationId="{59AFE1F4-E03C-48D9-9B90-68F4E376B778}"/>
          </ac:cxnSpMkLst>
        </pc:cxnChg>
        <pc:cxnChg chg="add mod ord">
          <ac:chgData name="kato yoko" userId="05faeffd7c2f10e3" providerId="LiveId" clId="{E05A929C-13C9-4039-9B6D-4E59AA589D94}" dt="2020-11-08T03:46:28.777" v="697" actId="167"/>
          <ac:cxnSpMkLst>
            <pc:docMk/>
            <pc:sldMk cId="505716401" sldId="398"/>
            <ac:cxnSpMk id="28" creationId="{6604364B-CBA4-43FC-A145-85C210027384}"/>
          </ac:cxnSpMkLst>
        </pc:cxnChg>
        <pc:cxnChg chg="add mod">
          <ac:chgData name="kato yoko" userId="05faeffd7c2f10e3" providerId="LiveId" clId="{E05A929C-13C9-4039-9B6D-4E59AA589D94}" dt="2020-11-08T03:46:46.632" v="703" actId="1076"/>
          <ac:cxnSpMkLst>
            <pc:docMk/>
            <pc:sldMk cId="505716401" sldId="398"/>
            <ac:cxnSpMk id="40" creationId="{F95A4340-7841-4A9C-9A85-8092721915B8}"/>
          </ac:cxnSpMkLst>
        </pc:cxnChg>
        <pc:cxnChg chg="add mod">
          <ac:chgData name="kato yoko" userId="05faeffd7c2f10e3" providerId="LiveId" clId="{E05A929C-13C9-4039-9B6D-4E59AA589D94}" dt="2020-11-08T03:47:19.976" v="710" actId="1035"/>
          <ac:cxnSpMkLst>
            <pc:docMk/>
            <pc:sldMk cId="505716401" sldId="398"/>
            <ac:cxnSpMk id="41" creationId="{75AAFFBB-D5AC-4FB7-BA70-FC2B65BE6C2C}"/>
          </ac:cxnSpMkLst>
        </pc:cxnChg>
        <pc:cxnChg chg="add mod">
          <ac:chgData name="kato yoko" userId="05faeffd7c2f10e3" providerId="LiveId" clId="{E05A929C-13C9-4039-9B6D-4E59AA589D94}" dt="2020-11-08T03:47:48.487" v="713" actId="1076"/>
          <ac:cxnSpMkLst>
            <pc:docMk/>
            <pc:sldMk cId="505716401" sldId="398"/>
            <ac:cxnSpMk id="42" creationId="{F524F728-5145-4351-908C-2C7CF45D5D87}"/>
          </ac:cxnSpMkLst>
        </pc:cxnChg>
      </pc:sldChg>
      <pc:sldChg chg="del">
        <pc:chgData name="kato yoko" userId="05faeffd7c2f10e3" providerId="LiveId" clId="{E05A929C-13C9-4039-9B6D-4E59AA589D94}" dt="2020-11-09T09:36:15.155" v="2733" actId="2696"/>
        <pc:sldMkLst>
          <pc:docMk/>
          <pc:sldMk cId="425192936" sldId="399"/>
        </pc:sldMkLst>
      </pc:sldChg>
      <pc:sldChg chg="del">
        <pc:chgData name="kato yoko" userId="05faeffd7c2f10e3" providerId="LiveId" clId="{E05A929C-13C9-4039-9B6D-4E59AA589D94}" dt="2020-11-09T09:36:15.155" v="2733" actId="2696"/>
        <pc:sldMkLst>
          <pc:docMk/>
          <pc:sldMk cId="3340262518" sldId="400"/>
        </pc:sldMkLst>
      </pc:sldChg>
      <pc:sldChg chg="del">
        <pc:chgData name="kato yoko" userId="05faeffd7c2f10e3" providerId="LiveId" clId="{E05A929C-13C9-4039-9B6D-4E59AA589D94}" dt="2020-11-09T09:36:15.155" v="2733" actId="2696"/>
        <pc:sldMkLst>
          <pc:docMk/>
          <pc:sldMk cId="3723063061" sldId="401"/>
        </pc:sldMkLst>
      </pc:sldChg>
      <pc:sldChg chg="del">
        <pc:chgData name="kato yoko" userId="05faeffd7c2f10e3" providerId="LiveId" clId="{E05A929C-13C9-4039-9B6D-4E59AA589D94}" dt="2020-11-09T09:36:15.155" v="2733" actId="2696"/>
        <pc:sldMkLst>
          <pc:docMk/>
          <pc:sldMk cId="1094396753" sldId="402"/>
        </pc:sldMkLst>
      </pc:sldChg>
      <pc:sldChg chg="del">
        <pc:chgData name="kato yoko" userId="05faeffd7c2f10e3" providerId="LiveId" clId="{E05A929C-13C9-4039-9B6D-4E59AA589D94}" dt="2020-11-09T09:36:15.155" v="2733" actId="2696"/>
        <pc:sldMkLst>
          <pc:docMk/>
          <pc:sldMk cId="2361065304" sldId="403"/>
        </pc:sldMkLst>
      </pc:sldChg>
      <pc:sldChg chg="addSp delSp modSp new delAnim modAnim">
        <pc:chgData name="kato yoko" userId="05faeffd7c2f10e3" providerId="LiveId" clId="{E05A929C-13C9-4039-9B6D-4E59AA589D94}" dt="2020-11-09T12:40:36.698" v="2735" actId="478"/>
        <pc:sldMkLst>
          <pc:docMk/>
          <pc:sldMk cId="1163732721" sldId="404"/>
        </pc:sldMkLst>
        <pc:spChg chg="del">
          <ac:chgData name="kato yoko" userId="05faeffd7c2f10e3" providerId="LiveId" clId="{E05A929C-13C9-4039-9B6D-4E59AA589D94}" dt="2020-11-08T10:54:24.712" v="1536" actId="478"/>
          <ac:spMkLst>
            <pc:docMk/>
            <pc:sldMk cId="1163732721" sldId="404"/>
            <ac:spMk id="2" creationId="{A69758C3-E569-401E-A58A-615012DE77D2}"/>
          </ac:spMkLst>
        </pc:spChg>
        <pc:spChg chg="del">
          <ac:chgData name="kato yoko" userId="05faeffd7c2f10e3" providerId="LiveId" clId="{E05A929C-13C9-4039-9B6D-4E59AA589D94}" dt="2020-11-08T10:54:24.712" v="1536" actId="478"/>
          <ac:spMkLst>
            <pc:docMk/>
            <pc:sldMk cId="1163732721" sldId="404"/>
            <ac:spMk id="3" creationId="{6A5FAFC7-F492-470E-BD6F-5254034FD581}"/>
          </ac:spMkLst>
        </pc:spChg>
        <pc:spChg chg="add mod">
          <ac:chgData name="kato yoko" userId="05faeffd7c2f10e3" providerId="LiveId" clId="{E05A929C-13C9-4039-9B6D-4E59AA589D94}" dt="2020-11-09T05:31:01.675" v="2453" actId="1076"/>
          <ac:spMkLst>
            <pc:docMk/>
            <pc:sldMk cId="1163732721" sldId="404"/>
            <ac:spMk id="6" creationId="{9DA11110-3BE8-4269-88E9-D178151B9EEC}"/>
          </ac:spMkLst>
        </pc:spChg>
        <pc:spChg chg="add del mod">
          <ac:chgData name="kato yoko" userId="05faeffd7c2f10e3" providerId="LiveId" clId="{E05A929C-13C9-4039-9B6D-4E59AA589D94}" dt="2020-11-09T05:30:54.193" v="2452" actId="478"/>
          <ac:spMkLst>
            <pc:docMk/>
            <pc:sldMk cId="1163732721" sldId="404"/>
            <ac:spMk id="7" creationId="{FA74F0BF-AF03-4F74-9764-E118DAF7548D}"/>
          </ac:spMkLst>
        </pc:spChg>
        <pc:spChg chg="add mod">
          <ac:chgData name="kato yoko" userId="05faeffd7c2f10e3" providerId="LiveId" clId="{E05A929C-13C9-4039-9B6D-4E59AA589D94}" dt="2020-11-09T05:31:01.675" v="2453" actId="1076"/>
          <ac:spMkLst>
            <pc:docMk/>
            <pc:sldMk cId="1163732721" sldId="404"/>
            <ac:spMk id="8" creationId="{8C5E275E-2CA8-44A9-BEB1-88CB0009E3D7}"/>
          </ac:spMkLst>
        </pc:spChg>
        <pc:spChg chg="add del mod">
          <ac:chgData name="kato yoko" userId="05faeffd7c2f10e3" providerId="LiveId" clId="{E05A929C-13C9-4039-9B6D-4E59AA589D94}" dt="2020-11-09T05:30:54.193" v="2452" actId="478"/>
          <ac:spMkLst>
            <pc:docMk/>
            <pc:sldMk cId="1163732721" sldId="404"/>
            <ac:spMk id="10" creationId="{49C4F685-4385-4640-BCB9-B47970CE320F}"/>
          </ac:spMkLst>
        </pc:spChg>
        <pc:spChg chg="add mod">
          <ac:chgData name="kato yoko" userId="05faeffd7c2f10e3" providerId="LiveId" clId="{E05A929C-13C9-4039-9B6D-4E59AA589D94}" dt="2020-11-09T06:08:45.858" v="2630" actId="1076"/>
          <ac:spMkLst>
            <pc:docMk/>
            <pc:sldMk cId="1163732721" sldId="404"/>
            <ac:spMk id="13" creationId="{6E06B118-F6E6-4D63-BCE4-AAA1C8E666C8}"/>
          </ac:spMkLst>
        </pc:spChg>
        <pc:spChg chg="add mod">
          <ac:chgData name="kato yoko" userId="05faeffd7c2f10e3" providerId="LiveId" clId="{E05A929C-13C9-4039-9B6D-4E59AA589D94}" dt="2020-11-09T06:08:51.508" v="2632" actId="1076"/>
          <ac:spMkLst>
            <pc:docMk/>
            <pc:sldMk cId="1163732721" sldId="404"/>
            <ac:spMk id="14" creationId="{65850F2C-22F0-4531-9F9B-4F0C25A766FC}"/>
          </ac:spMkLst>
        </pc:spChg>
        <pc:spChg chg="add mod">
          <ac:chgData name="kato yoko" userId="05faeffd7c2f10e3" providerId="LiveId" clId="{E05A929C-13C9-4039-9B6D-4E59AA589D94}" dt="2020-11-09T06:09:02.619" v="2648" actId="1076"/>
          <ac:spMkLst>
            <pc:docMk/>
            <pc:sldMk cId="1163732721" sldId="404"/>
            <ac:spMk id="15" creationId="{1B141D45-EFCC-4E8C-9C34-FCE90F6458B5}"/>
          </ac:spMkLst>
        </pc:spChg>
        <pc:spChg chg="add mod">
          <ac:chgData name="kato yoko" userId="05faeffd7c2f10e3" providerId="LiveId" clId="{E05A929C-13C9-4039-9B6D-4E59AA589D94}" dt="2020-11-09T06:08:51.508" v="2632" actId="1076"/>
          <ac:spMkLst>
            <pc:docMk/>
            <pc:sldMk cId="1163732721" sldId="404"/>
            <ac:spMk id="16" creationId="{B4B28986-C875-407F-B0A9-0E714FFFEB8A}"/>
          </ac:spMkLst>
        </pc:spChg>
        <pc:spChg chg="add del">
          <ac:chgData name="kato yoko" userId="05faeffd7c2f10e3" providerId="LiveId" clId="{E05A929C-13C9-4039-9B6D-4E59AA589D94}" dt="2020-11-09T12:40:36.698" v="2735" actId="478"/>
          <ac:spMkLst>
            <pc:docMk/>
            <pc:sldMk cId="1163732721" sldId="404"/>
            <ac:spMk id="17" creationId="{8BA08247-E537-458C-A849-C3D43BD651E2}"/>
          </ac:spMkLst>
        </pc:spChg>
        <pc:spChg chg="add del mod">
          <ac:chgData name="kato yoko" userId="05faeffd7c2f10e3" providerId="LiveId" clId="{E05A929C-13C9-4039-9B6D-4E59AA589D94}" dt="2020-11-09T05:30:50.102" v="2451" actId="478"/>
          <ac:spMkLst>
            <pc:docMk/>
            <pc:sldMk cId="1163732721" sldId="404"/>
            <ac:spMk id="18" creationId="{ECA3AEDF-60B3-4ED9-A57A-DCF14BAA0145}"/>
          </ac:spMkLst>
        </pc:spChg>
        <pc:spChg chg="add del mod">
          <ac:chgData name="kato yoko" userId="05faeffd7c2f10e3" providerId="LiveId" clId="{E05A929C-13C9-4039-9B6D-4E59AA589D94}" dt="2020-11-09T05:30:50.102" v="2451" actId="478"/>
          <ac:spMkLst>
            <pc:docMk/>
            <pc:sldMk cId="1163732721" sldId="404"/>
            <ac:spMk id="19" creationId="{1450E69B-B48C-4CB5-A8A3-92C62BD0FC85}"/>
          </ac:spMkLst>
        </pc:spChg>
        <pc:spChg chg="add del mod">
          <ac:chgData name="kato yoko" userId="05faeffd7c2f10e3" providerId="LiveId" clId="{E05A929C-13C9-4039-9B6D-4E59AA589D94}" dt="2020-11-09T05:30:50.102" v="2451" actId="478"/>
          <ac:spMkLst>
            <pc:docMk/>
            <pc:sldMk cId="1163732721" sldId="404"/>
            <ac:spMk id="20" creationId="{8EEB018D-984A-480E-8E63-DD86A48698A2}"/>
          </ac:spMkLst>
        </pc:spChg>
        <pc:spChg chg="add del mod">
          <ac:chgData name="kato yoko" userId="05faeffd7c2f10e3" providerId="LiveId" clId="{E05A929C-13C9-4039-9B6D-4E59AA589D94}" dt="2020-11-09T05:30:50.102" v="2451" actId="478"/>
          <ac:spMkLst>
            <pc:docMk/>
            <pc:sldMk cId="1163732721" sldId="404"/>
            <ac:spMk id="21" creationId="{918316A1-FBA4-4970-976B-D318EEB0DC5B}"/>
          </ac:spMkLst>
        </pc:spChg>
        <pc:spChg chg="add mod">
          <ac:chgData name="kato yoko" userId="05faeffd7c2f10e3" providerId="LiveId" clId="{E05A929C-13C9-4039-9B6D-4E59AA589D94}" dt="2020-11-09T06:26:49.137" v="2683" actId="1076"/>
          <ac:spMkLst>
            <pc:docMk/>
            <pc:sldMk cId="1163732721" sldId="404"/>
            <ac:spMk id="24" creationId="{21A1D1AB-62B3-4F5A-B576-748E54F1C7B6}"/>
          </ac:spMkLst>
        </pc:spChg>
        <pc:spChg chg="add mod">
          <ac:chgData name="kato yoko" userId="05faeffd7c2f10e3" providerId="LiveId" clId="{E05A929C-13C9-4039-9B6D-4E59AA589D94}" dt="2020-11-09T06:26:49.137" v="2683" actId="1076"/>
          <ac:spMkLst>
            <pc:docMk/>
            <pc:sldMk cId="1163732721" sldId="404"/>
            <ac:spMk id="25" creationId="{D9617780-4176-49B0-B8FE-3C6C6B5B759A}"/>
          </ac:spMkLst>
        </pc:spChg>
        <pc:spChg chg="add mod">
          <ac:chgData name="kato yoko" userId="05faeffd7c2f10e3" providerId="LiveId" clId="{E05A929C-13C9-4039-9B6D-4E59AA589D94}" dt="2020-11-09T06:26:49.137" v="2683" actId="1076"/>
          <ac:spMkLst>
            <pc:docMk/>
            <pc:sldMk cId="1163732721" sldId="404"/>
            <ac:spMk id="26" creationId="{AE55E982-6247-4C10-8083-CFC8BE05DE72}"/>
          </ac:spMkLst>
        </pc:spChg>
        <pc:spChg chg="add mod">
          <ac:chgData name="kato yoko" userId="05faeffd7c2f10e3" providerId="LiveId" clId="{E05A929C-13C9-4039-9B6D-4E59AA589D94}" dt="2020-11-09T06:26:49.137" v="2683" actId="1076"/>
          <ac:spMkLst>
            <pc:docMk/>
            <pc:sldMk cId="1163732721" sldId="404"/>
            <ac:spMk id="27" creationId="{DAF2CE7B-AB3A-412A-89E0-1AA305787227}"/>
          </ac:spMkLst>
        </pc:spChg>
        <pc:spChg chg="add mod">
          <ac:chgData name="kato yoko" userId="05faeffd7c2f10e3" providerId="LiveId" clId="{E05A929C-13C9-4039-9B6D-4E59AA589D94}" dt="2020-11-09T06:26:49.137" v="2683" actId="1076"/>
          <ac:spMkLst>
            <pc:docMk/>
            <pc:sldMk cId="1163732721" sldId="404"/>
            <ac:spMk id="28" creationId="{FB89849B-FBA7-4696-AA52-B6F63585F83B}"/>
          </ac:spMkLst>
        </pc:spChg>
        <pc:spChg chg="add del mod">
          <ac:chgData name="kato yoko" userId="05faeffd7c2f10e3" providerId="LiveId" clId="{E05A929C-13C9-4039-9B6D-4E59AA589D94}" dt="2020-11-09T06:23:17.011" v="2652" actId="478"/>
          <ac:spMkLst>
            <pc:docMk/>
            <pc:sldMk cId="1163732721" sldId="404"/>
            <ac:spMk id="29" creationId="{9C7FA454-115F-4587-A160-23C0F2B9D048}"/>
          </ac:spMkLst>
        </pc:spChg>
        <pc:spChg chg="add del mod">
          <ac:chgData name="kato yoko" userId="05faeffd7c2f10e3" providerId="LiveId" clId="{E05A929C-13C9-4039-9B6D-4E59AA589D94}" dt="2020-11-09T06:23:17.011" v="2652" actId="478"/>
          <ac:spMkLst>
            <pc:docMk/>
            <pc:sldMk cId="1163732721" sldId="404"/>
            <ac:spMk id="30" creationId="{8A758972-BB24-49CA-95A0-3E1545DE921C}"/>
          </ac:spMkLst>
        </pc:spChg>
        <pc:spChg chg="add del mod">
          <ac:chgData name="kato yoko" userId="05faeffd7c2f10e3" providerId="LiveId" clId="{E05A929C-13C9-4039-9B6D-4E59AA589D94}" dt="2020-11-09T06:23:17.011" v="2652" actId="478"/>
          <ac:spMkLst>
            <pc:docMk/>
            <pc:sldMk cId="1163732721" sldId="404"/>
            <ac:spMk id="31" creationId="{611DDE23-7D1E-4367-A36C-B119298152BA}"/>
          </ac:spMkLst>
        </pc:spChg>
        <pc:picChg chg="add mod">
          <ac:chgData name="kato yoko" userId="05faeffd7c2f10e3" providerId="LiveId" clId="{E05A929C-13C9-4039-9B6D-4E59AA589D94}" dt="2020-11-09T05:36:42.350" v="2534" actId="1076"/>
          <ac:picMkLst>
            <pc:docMk/>
            <pc:sldMk cId="1163732721" sldId="404"/>
            <ac:picMk id="5" creationId="{E6D01C94-E491-4E1D-9250-5C9AA1F0A100}"/>
          </ac:picMkLst>
        </pc:picChg>
        <pc:picChg chg="add del">
          <ac:chgData name="kato yoko" userId="05faeffd7c2f10e3" providerId="LiveId" clId="{E05A929C-13C9-4039-9B6D-4E59AA589D94}" dt="2020-11-08T10:57:24.230" v="1600"/>
          <ac:picMkLst>
            <pc:docMk/>
            <pc:sldMk cId="1163732721" sldId="404"/>
            <ac:picMk id="9" creationId="{6F26EF86-9979-4F28-A00F-D480C757125B}"/>
          </ac:picMkLst>
        </pc:picChg>
        <pc:picChg chg="add del mod">
          <ac:chgData name="kato yoko" userId="05faeffd7c2f10e3" providerId="LiveId" clId="{E05A929C-13C9-4039-9B6D-4E59AA589D94}" dt="2020-11-09T06:08:23.181" v="2624" actId="478"/>
          <ac:picMkLst>
            <pc:docMk/>
            <pc:sldMk cId="1163732721" sldId="404"/>
            <ac:picMk id="12" creationId="{3C5A05A0-D2FE-4A0C-A4CF-5DAA89BA1877}"/>
          </ac:picMkLst>
        </pc:picChg>
        <pc:picChg chg="add del mod">
          <ac:chgData name="kato yoko" userId="05faeffd7c2f10e3" providerId="LiveId" clId="{E05A929C-13C9-4039-9B6D-4E59AA589D94}" dt="2020-11-09T05:30:54.193" v="2452" actId="478"/>
          <ac:picMkLst>
            <pc:docMk/>
            <pc:sldMk cId="1163732721" sldId="404"/>
            <ac:picMk id="17" creationId="{250553E9-5CD2-4367-98D4-24D07A3DFF86}"/>
          </ac:picMkLst>
        </pc:picChg>
        <pc:picChg chg="add del mod modCrop">
          <ac:chgData name="kato yoko" userId="05faeffd7c2f10e3" providerId="LiveId" clId="{E05A929C-13C9-4039-9B6D-4E59AA589D94}" dt="2020-11-09T06:23:14.163" v="2651" actId="478"/>
          <ac:picMkLst>
            <pc:docMk/>
            <pc:sldMk cId="1163732721" sldId="404"/>
            <ac:picMk id="23" creationId="{D9A4572D-3C8C-4702-993A-3BC8BDABBA53}"/>
          </ac:picMkLst>
        </pc:picChg>
        <pc:picChg chg="add mod">
          <ac:chgData name="kato yoko" userId="05faeffd7c2f10e3" providerId="LiveId" clId="{E05A929C-13C9-4039-9B6D-4E59AA589D94}" dt="2020-11-09T06:08:42.519" v="2629" actId="1076"/>
          <ac:picMkLst>
            <pc:docMk/>
            <pc:sldMk cId="1163732721" sldId="404"/>
            <ac:picMk id="33" creationId="{778D4757-8E3A-4DDC-927C-EA5EEF9E17D7}"/>
          </ac:picMkLst>
        </pc:picChg>
        <pc:picChg chg="add mod">
          <ac:chgData name="kato yoko" userId="05faeffd7c2f10e3" providerId="LiveId" clId="{E05A929C-13C9-4039-9B6D-4E59AA589D94}" dt="2020-11-09T06:23:28.739" v="2658" actId="1076"/>
          <ac:picMkLst>
            <pc:docMk/>
            <pc:sldMk cId="1163732721" sldId="404"/>
            <ac:picMk id="35" creationId="{29D45F9B-AC0B-40CD-95C4-4768E6183B65}"/>
          </ac:picMkLst>
        </pc:picChg>
        <pc:picChg chg="add mod">
          <ac:chgData name="kato yoko" userId="05faeffd7c2f10e3" providerId="LiveId" clId="{E05A929C-13C9-4039-9B6D-4E59AA589D94}" dt="2020-11-09T06:26:37.597" v="2682"/>
          <ac:picMkLst>
            <pc:docMk/>
            <pc:sldMk cId="1163732721" sldId="404"/>
            <ac:picMk id="37" creationId="{E765020B-B427-4B4F-AF0D-7F75C8A30409}"/>
          </ac:picMkLst>
        </pc:picChg>
      </pc:sldChg>
      <pc:sldChg chg="addSp delSp modSp new delAnim modAnim">
        <pc:chgData name="kato yoko" userId="05faeffd7c2f10e3" providerId="LiveId" clId="{E05A929C-13C9-4039-9B6D-4E59AA589D94}" dt="2020-11-08T12:05:01.998" v="2368"/>
        <pc:sldMkLst>
          <pc:docMk/>
          <pc:sldMk cId="1020105414" sldId="405"/>
        </pc:sldMkLst>
        <pc:spChg chg="del">
          <ac:chgData name="kato yoko" userId="05faeffd7c2f10e3" providerId="LiveId" clId="{E05A929C-13C9-4039-9B6D-4E59AA589D94}" dt="2020-11-08T11:05:59.070" v="1617" actId="478"/>
          <ac:spMkLst>
            <pc:docMk/>
            <pc:sldMk cId="1020105414" sldId="405"/>
            <ac:spMk id="2" creationId="{794BDF11-8BA8-458E-8620-39D1F472C015}"/>
          </ac:spMkLst>
        </pc:spChg>
        <pc:spChg chg="del">
          <ac:chgData name="kato yoko" userId="05faeffd7c2f10e3" providerId="LiveId" clId="{E05A929C-13C9-4039-9B6D-4E59AA589D94}" dt="2020-11-08T11:05:59.070" v="1617" actId="478"/>
          <ac:spMkLst>
            <pc:docMk/>
            <pc:sldMk cId="1020105414" sldId="405"/>
            <ac:spMk id="3" creationId="{4262A605-F1A1-4DE3-A46C-7341C77F0F20}"/>
          </ac:spMkLst>
        </pc:spChg>
        <pc:spChg chg="add mod">
          <ac:chgData name="kato yoko" userId="05faeffd7c2f10e3" providerId="LiveId" clId="{E05A929C-13C9-4039-9B6D-4E59AA589D94}" dt="2020-11-08T11:08:24.937" v="1631" actId="1038"/>
          <ac:spMkLst>
            <pc:docMk/>
            <pc:sldMk cId="1020105414" sldId="405"/>
            <ac:spMk id="8" creationId="{0668CA93-4991-4FD7-8AB0-BC513F444A55}"/>
          </ac:spMkLst>
        </pc:spChg>
        <pc:spChg chg="add del">
          <ac:chgData name="kato yoko" userId="05faeffd7c2f10e3" providerId="LiveId" clId="{E05A929C-13C9-4039-9B6D-4E59AA589D94}" dt="2020-11-08T11:07:55.665" v="1624" actId="478"/>
          <ac:spMkLst>
            <pc:docMk/>
            <pc:sldMk cId="1020105414" sldId="405"/>
            <ac:spMk id="9" creationId="{48CD8410-F2A1-41D7-BF59-7075143BCE6C}"/>
          </ac:spMkLst>
        </pc:spChg>
        <pc:spChg chg="add mod">
          <ac:chgData name="kato yoko" userId="05faeffd7c2f10e3" providerId="LiveId" clId="{E05A929C-13C9-4039-9B6D-4E59AA589D94}" dt="2020-11-08T11:54:04.622" v="2193" actId="1035"/>
          <ac:spMkLst>
            <pc:docMk/>
            <pc:sldMk cId="1020105414" sldId="405"/>
            <ac:spMk id="18" creationId="{872C03A0-880C-439F-95B4-C6C169EA4B14}"/>
          </ac:spMkLst>
        </pc:spChg>
        <pc:spChg chg="add mod">
          <ac:chgData name="kato yoko" userId="05faeffd7c2f10e3" providerId="LiveId" clId="{E05A929C-13C9-4039-9B6D-4E59AA589D94}" dt="2020-11-08T11:54:04.622" v="2193" actId="1035"/>
          <ac:spMkLst>
            <pc:docMk/>
            <pc:sldMk cId="1020105414" sldId="405"/>
            <ac:spMk id="19" creationId="{7EBD538D-9C33-4DFF-88B1-7442B23F0F69}"/>
          </ac:spMkLst>
        </pc:spChg>
        <pc:spChg chg="add mod">
          <ac:chgData name="kato yoko" userId="05faeffd7c2f10e3" providerId="LiveId" clId="{E05A929C-13C9-4039-9B6D-4E59AA589D94}" dt="2020-11-08T11:54:04.622" v="2193" actId="1035"/>
          <ac:spMkLst>
            <pc:docMk/>
            <pc:sldMk cId="1020105414" sldId="405"/>
            <ac:spMk id="20" creationId="{38562E6C-2DE5-458C-815F-6398BAE7FD34}"/>
          </ac:spMkLst>
        </pc:spChg>
        <pc:spChg chg="add mod">
          <ac:chgData name="kato yoko" userId="05faeffd7c2f10e3" providerId="LiveId" clId="{E05A929C-13C9-4039-9B6D-4E59AA589D94}" dt="2020-11-08T11:54:04.622" v="2193" actId="1035"/>
          <ac:spMkLst>
            <pc:docMk/>
            <pc:sldMk cId="1020105414" sldId="405"/>
            <ac:spMk id="21" creationId="{8B4E3D0A-D464-4D1D-B0C9-7C7D0C7E2227}"/>
          </ac:spMkLst>
        </pc:spChg>
        <pc:spChg chg="add mod">
          <ac:chgData name="kato yoko" userId="05faeffd7c2f10e3" providerId="LiveId" clId="{E05A929C-13C9-4039-9B6D-4E59AA589D94}" dt="2020-11-08T11:54:04.622" v="2193" actId="1035"/>
          <ac:spMkLst>
            <pc:docMk/>
            <pc:sldMk cId="1020105414" sldId="405"/>
            <ac:spMk id="22" creationId="{F49CD9F2-1BCD-4A38-B11D-797013284A6D}"/>
          </ac:spMkLst>
        </pc:spChg>
        <pc:spChg chg="add mod">
          <ac:chgData name="kato yoko" userId="05faeffd7c2f10e3" providerId="LiveId" clId="{E05A929C-13C9-4039-9B6D-4E59AA589D94}" dt="2020-11-08T11:54:04.622" v="2193" actId="1035"/>
          <ac:spMkLst>
            <pc:docMk/>
            <pc:sldMk cId="1020105414" sldId="405"/>
            <ac:spMk id="23" creationId="{3998D757-22FC-41CB-A199-176F03E51312}"/>
          </ac:spMkLst>
        </pc:spChg>
        <pc:spChg chg="add mod">
          <ac:chgData name="kato yoko" userId="05faeffd7c2f10e3" providerId="LiveId" clId="{E05A929C-13C9-4039-9B6D-4E59AA589D94}" dt="2020-11-08T11:58:02.877" v="2222" actId="1035"/>
          <ac:spMkLst>
            <pc:docMk/>
            <pc:sldMk cId="1020105414" sldId="405"/>
            <ac:spMk id="24" creationId="{D54621C2-F65A-471A-BF13-63FD32903695}"/>
          </ac:spMkLst>
        </pc:spChg>
        <pc:spChg chg="add mod">
          <ac:chgData name="kato yoko" userId="05faeffd7c2f10e3" providerId="LiveId" clId="{E05A929C-13C9-4039-9B6D-4E59AA589D94}" dt="2020-11-08T11:58:02.877" v="2222" actId="1035"/>
          <ac:spMkLst>
            <pc:docMk/>
            <pc:sldMk cId="1020105414" sldId="405"/>
            <ac:spMk id="25" creationId="{9075DBFF-B4FB-4CE1-AF8D-C6B97F5482A7}"/>
          </ac:spMkLst>
        </pc:spChg>
        <pc:spChg chg="add mod">
          <ac:chgData name="kato yoko" userId="05faeffd7c2f10e3" providerId="LiveId" clId="{E05A929C-13C9-4039-9B6D-4E59AA589D94}" dt="2020-11-08T11:58:02.877" v="2222" actId="1035"/>
          <ac:spMkLst>
            <pc:docMk/>
            <pc:sldMk cId="1020105414" sldId="405"/>
            <ac:spMk id="26" creationId="{EBCAB711-86D9-41B6-B22D-100A2401DDF4}"/>
          </ac:spMkLst>
        </pc:spChg>
        <pc:spChg chg="add mod">
          <ac:chgData name="kato yoko" userId="05faeffd7c2f10e3" providerId="LiveId" clId="{E05A929C-13C9-4039-9B6D-4E59AA589D94}" dt="2020-11-08T11:58:02.877" v="2222" actId="1035"/>
          <ac:spMkLst>
            <pc:docMk/>
            <pc:sldMk cId="1020105414" sldId="405"/>
            <ac:spMk id="27" creationId="{B78C88FC-053E-4FCE-A158-3DAD62B2249D}"/>
          </ac:spMkLst>
        </pc:spChg>
        <pc:spChg chg="add mod">
          <ac:chgData name="kato yoko" userId="05faeffd7c2f10e3" providerId="LiveId" clId="{E05A929C-13C9-4039-9B6D-4E59AA589D94}" dt="2020-11-08T11:58:02.877" v="2222" actId="1035"/>
          <ac:spMkLst>
            <pc:docMk/>
            <pc:sldMk cId="1020105414" sldId="405"/>
            <ac:spMk id="28" creationId="{3F8AE624-577E-497F-BE93-A977353B69D7}"/>
          </ac:spMkLst>
        </pc:spChg>
        <pc:spChg chg="add mod">
          <ac:chgData name="kato yoko" userId="05faeffd7c2f10e3" providerId="LiveId" clId="{E05A929C-13C9-4039-9B6D-4E59AA589D94}" dt="2020-11-08T11:58:02.877" v="2222" actId="1035"/>
          <ac:spMkLst>
            <pc:docMk/>
            <pc:sldMk cId="1020105414" sldId="405"/>
            <ac:spMk id="29" creationId="{C590D615-6BA5-407A-AB76-BE737777D07C}"/>
          </ac:spMkLst>
        </pc:spChg>
        <pc:spChg chg="add del mod">
          <ac:chgData name="kato yoko" userId="05faeffd7c2f10e3" providerId="LiveId" clId="{E05A929C-13C9-4039-9B6D-4E59AA589D94}" dt="2020-11-08T11:53:27.262" v="2131" actId="478"/>
          <ac:spMkLst>
            <pc:docMk/>
            <pc:sldMk cId="1020105414" sldId="405"/>
            <ac:spMk id="30" creationId="{5FE19DCF-078A-41AA-872B-5BF2076CCAB7}"/>
          </ac:spMkLst>
        </pc:spChg>
        <pc:spChg chg="add del mod">
          <ac:chgData name="kato yoko" userId="05faeffd7c2f10e3" providerId="LiveId" clId="{E05A929C-13C9-4039-9B6D-4E59AA589D94}" dt="2020-11-08T11:53:27.262" v="2131" actId="478"/>
          <ac:spMkLst>
            <pc:docMk/>
            <pc:sldMk cId="1020105414" sldId="405"/>
            <ac:spMk id="31" creationId="{EC59DA55-EE46-4E20-8A2A-2BDA7D3F8051}"/>
          </ac:spMkLst>
        </pc:spChg>
        <pc:spChg chg="add del mod">
          <ac:chgData name="kato yoko" userId="05faeffd7c2f10e3" providerId="LiveId" clId="{E05A929C-13C9-4039-9B6D-4E59AA589D94}" dt="2020-11-08T11:53:27.262" v="2131" actId="478"/>
          <ac:spMkLst>
            <pc:docMk/>
            <pc:sldMk cId="1020105414" sldId="405"/>
            <ac:spMk id="32" creationId="{4596238F-F537-46FC-9B79-B2E08534DE93}"/>
          </ac:spMkLst>
        </pc:spChg>
        <pc:spChg chg="add del mod">
          <ac:chgData name="kato yoko" userId="05faeffd7c2f10e3" providerId="LiveId" clId="{E05A929C-13C9-4039-9B6D-4E59AA589D94}" dt="2020-11-08T11:53:27.262" v="2131" actId="478"/>
          <ac:spMkLst>
            <pc:docMk/>
            <pc:sldMk cId="1020105414" sldId="405"/>
            <ac:spMk id="33" creationId="{591A8C10-7516-4E80-BD0C-746C5B219EE5}"/>
          </ac:spMkLst>
        </pc:spChg>
        <pc:spChg chg="add del mod">
          <ac:chgData name="kato yoko" userId="05faeffd7c2f10e3" providerId="LiveId" clId="{E05A929C-13C9-4039-9B6D-4E59AA589D94}" dt="2020-11-08T11:53:27.262" v="2131" actId="478"/>
          <ac:spMkLst>
            <pc:docMk/>
            <pc:sldMk cId="1020105414" sldId="405"/>
            <ac:spMk id="34" creationId="{B7EDC23E-F4A7-4FEC-B22B-7F16F5814D06}"/>
          </ac:spMkLst>
        </pc:spChg>
        <pc:spChg chg="add del mod">
          <ac:chgData name="kato yoko" userId="05faeffd7c2f10e3" providerId="LiveId" clId="{E05A929C-13C9-4039-9B6D-4E59AA589D94}" dt="2020-11-08T11:53:27.262" v="2131" actId="478"/>
          <ac:spMkLst>
            <pc:docMk/>
            <pc:sldMk cId="1020105414" sldId="405"/>
            <ac:spMk id="35" creationId="{04FF7359-ED4A-4298-8E51-E6F9311E6734}"/>
          </ac:spMkLst>
        </pc:spChg>
        <pc:spChg chg="add mod">
          <ac:chgData name="kato yoko" userId="05faeffd7c2f10e3" providerId="LiveId" clId="{E05A929C-13C9-4039-9B6D-4E59AA589D94}" dt="2020-11-08T11:58:08.758" v="2227" actId="1035"/>
          <ac:spMkLst>
            <pc:docMk/>
            <pc:sldMk cId="1020105414" sldId="405"/>
            <ac:spMk id="36" creationId="{AF049445-5277-43E4-B2C8-44EC31B15792}"/>
          </ac:spMkLst>
        </pc:spChg>
        <pc:spChg chg="add mod">
          <ac:chgData name="kato yoko" userId="05faeffd7c2f10e3" providerId="LiveId" clId="{E05A929C-13C9-4039-9B6D-4E59AA589D94}" dt="2020-11-08T11:58:08.758" v="2227" actId="1035"/>
          <ac:spMkLst>
            <pc:docMk/>
            <pc:sldMk cId="1020105414" sldId="405"/>
            <ac:spMk id="37" creationId="{83F95BF6-785F-4D48-9435-5D539DEAA6EF}"/>
          </ac:spMkLst>
        </pc:spChg>
        <pc:spChg chg="add mod">
          <ac:chgData name="kato yoko" userId="05faeffd7c2f10e3" providerId="LiveId" clId="{E05A929C-13C9-4039-9B6D-4E59AA589D94}" dt="2020-11-08T11:58:08.758" v="2227" actId="1035"/>
          <ac:spMkLst>
            <pc:docMk/>
            <pc:sldMk cId="1020105414" sldId="405"/>
            <ac:spMk id="38" creationId="{F3197A82-CB71-42B4-A47D-3A6B30DCF226}"/>
          </ac:spMkLst>
        </pc:spChg>
        <pc:spChg chg="add mod">
          <ac:chgData name="kato yoko" userId="05faeffd7c2f10e3" providerId="LiveId" clId="{E05A929C-13C9-4039-9B6D-4E59AA589D94}" dt="2020-11-08T11:58:08.758" v="2227" actId="1035"/>
          <ac:spMkLst>
            <pc:docMk/>
            <pc:sldMk cId="1020105414" sldId="405"/>
            <ac:spMk id="39" creationId="{7C3D9980-6C87-47F6-AD51-D5392CA4D7CD}"/>
          </ac:spMkLst>
        </pc:spChg>
        <pc:spChg chg="add mod">
          <ac:chgData name="kato yoko" userId="05faeffd7c2f10e3" providerId="LiveId" clId="{E05A929C-13C9-4039-9B6D-4E59AA589D94}" dt="2020-11-08T11:58:08.758" v="2227" actId="1035"/>
          <ac:spMkLst>
            <pc:docMk/>
            <pc:sldMk cId="1020105414" sldId="405"/>
            <ac:spMk id="40" creationId="{04E77D5E-BC13-4FD7-9B99-41F21EBEC685}"/>
          </ac:spMkLst>
        </pc:spChg>
        <pc:spChg chg="add mod">
          <ac:chgData name="kato yoko" userId="05faeffd7c2f10e3" providerId="LiveId" clId="{E05A929C-13C9-4039-9B6D-4E59AA589D94}" dt="2020-11-08T11:58:08.758" v="2227" actId="1035"/>
          <ac:spMkLst>
            <pc:docMk/>
            <pc:sldMk cId="1020105414" sldId="405"/>
            <ac:spMk id="41" creationId="{AE6CB7E6-8074-4551-A530-3E0566345145}"/>
          </ac:spMkLst>
        </pc:spChg>
        <pc:spChg chg="add mod">
          <ac:chgData name="kato yoko" userId="05faeffd7c2f10e3" providerId="LiveId" clId="{E05A929C-13C9-4039-9B6D-4E59AA589D94}" dt="2020-11-08T11:59:01.509" v="2313" actId="1035"/>
          <ac:spMkLst>
            <pc:docMk/>
            <pc:sldMk cId="1020105414" sldId="405"/>
            <ac:spMk id="42" creationId="{0CE6579E-C1F8-4E8E-89CC-56DBD1C32F1A}"/>
          </ac:spMkLst>
        </pc:spChg>
        <pc:spChg chg="add mod">
          <ac:chgData name="kato yoko" userId="05faeffd7c2f10e3" providerId="LiveId" clId="{E05A929C-13C9-4039-9B6D-4E59AA589D94}" dt="2020-11-08T11:59:14.185" v="2328" actId="1038"/>
          <ac:spMkLst>
            <pc:docMk/>
            <pc:sldMk cId="1020105414" sldId="405"/>
            <ac:spMk id="43" creationId="{E086DECE-B87F-43AC-9301-73DBEE702521}"/>
          </ac:spMkLst>
        </pc:spChg>
        <pc:spChg chg="add mod">
          <ac:chgData name="kato yoko" userId="05faeffd7c2f10e3" providerId="LiveId" clId="{E05A929C-13C9-4039-9B6D-4E59AA589D94}" dt="2020-11-08T11:59:17.925" v="2330" actId="1038"/>
          <ac:spMkLst>
            <pc:docMk/>
            <pc:sldMk cId="1020105414" sldId="405"/>
            <ac:spMk id="44" creationId="{FE2FB3C1-A0D8-4A1F-8CEC-1050E8340163}"/>
          </ac:spMkLst>
        </pc:spChg>
        <pc:spChg chg="add mod">
          <ac:chgData name="kato yoko" userId="05faeffd7c2f10e3" providerId="LiveId" clId="{E05A929C-13C9-4039-9B6D-4E59AA589D94}" dt="2020-11-08T11:58:14.447" v="2234" actId="1038"/>
          <ac:spMkLst>
            <pc:docMk/>
            <pc:sldMk cId="1020105414" sldId="405"/>
            <ac:spMk id="45" creationId="{EA19C8AF-5BFA-4FA3-82FD-EC38370CE716}"/>
          </ac:spMkLst>
        </pc:spChg>
        <pc:spChg chg="add mod">
          <ac:chgData name="kato yoko" userId="05faeffd7c2f10e3" providerId="LiveId" clId="{E05A929C-13C9-4039-9B6D-4E59AA589D94}" dt="2020-11-08T11:59:08.162" v="2325" actId="1038"/>
          <ac:spMkLst>
            <pc:docMk/>
            <pc:sldMk cId="1020105414" sldId="405"/>
            <ac:spMk id="46" creationId="{DF4192DC-078C-4445-BF39-8D58A5B02BFB}"/>
          </ac:spMkLst>
        </pc:spChg>
        <pc:spChg chg="add mod">
          <ac:chgData name="kato yoko" userId="05faeffd7c2f10e3" providerId="LiveId" clId="{E05A929C-13C9-4039-9B6D-4E59AA589D94}" dt="2020-11-08T11:59:23.116" v="2331" actId="1035"/>
          <ac:spMkLst>
            <pc:docMk/>
            <pc:sldMk cId="1020105414" sldId="405"/>
            <ac:spMk id="47" creationId="{7C67994D-A24E-44DF-BED5-C060046D0592}"/>
          </ac:spMkLst>
        </pc:spChg>
        <pc:spChg chg="add mod">
          <ac:chgData name="kato yoko" userId="05faeffd7c2f10e3" providerId="LiveId" clId="{E05A929C-13C9-4039-9B6D-4E59AA589D94}" dt="2020-11-08T11:59:44.215" v="2333" actId="1076"/>
          <ac:spMkLst>
            <pc:docMk/>
            <pc:sldMk cId="1020105414" sldId="405"/>
            <ac:spMk id="48" creationId="{484B129C-CDAD-4104-BC3A-E4E009D53226}"/>
          </ac:spMkLst>
        </pc:spChg>
        <pc:spChg chg="add mod">
          <ac:chgData name="kato yoko" userId="05faeffd7c2f10e3" providerId="LiveId" clId="{E05A929C-13C9-4039-9B6D-4E59AA589D94}" dt="2020-11-08T12:02:16.897" v="2348" actId="1076"/>
          <ac:spMkLst>
            <pc:docMk/>
            <pc:sldMk cId="1020105414" sldId="405"/>
            <ac:spMk id="49" creationId="{C2827F92-B06B-43DD-A77B-C00409F41624}"/>
          </ac:spMkLst>
        </pc:spChg>
        <pc:spChg chg="add mod">
          <ac:chgData name="kato yoko" userId="05faeffd7c2f10e3" providerId="LiveId" clId="{E05A929C-13C9-4039-9B6D-4E59AA589D94}" dt="2020-11-08T12:02:57.918" v="2353" actId="14100"/>
          <ac:spMkLst>
            <pc:docMk/>
            <pc:sldMk cId="1020105414" sldId="405"/>
            <ac:spMk id="50" creationId="{5DE65618-49E7-4B74-8E61-4945D4255DB4}"/>
          </ac:spMkLst>
        </pc:spChg>
        <pc:spChg chg="add mod">
          <ac:chgData name="kato yoko" userId="05faeffd7c2f10e3" providerId="LiveId" clId="{E05A929C-13C9-4039-9B6D-4E59AA589D94}" dt="2020-11-08T12:04:10.985" v="2366" actId="1076"/>
          <ac:spMkLst>
            <pc:docMk/>
            <pc:sldMk cId="1020105414" sldId="405"/>
            <ac:spMk id="51" creationId="{9BF490A7-2FE4-46D5-8E82-4C5226F651B7}"/>
          </ac:spMkLst>
        </pc:spChg>
        <pc:picChg chg="add del">
          <ac:chgData name="kato yoko" userId="05faeffd7c2f10e3" providerId="LiveId" clId="{E05A929C-13C9-4039-9B6D-4E59AA589D94}" dt="2020-11-08T11:07:53.152" v="1623" actId="478"/>
          <ac:picMkLst>
            <pc:docMk/>
            <pc:sldMk cId="1020105414" sldId="405"/>
            <ac:picMk id="4" creationId="{6B19AF77-9E2D-4DD1-878F-4C05314890C9}"/>
          </ac:picMkLst>
        </pc:picChg>
        <pc:picChg chg="add mod">
          <ac:chgData name="kato yoko" userId="05faeffd7c2f10e3" providerId="LiveId" clId="{E05A929C-13C9-4039-9B6D-4E59AA589D94}" dt="2020-11-08T11:07:48.031" v="1621" actId="1076"/>
          <ac:picMkLst>
            <pc:docMk/>
            <pc:sldMk cId="1020105414" sldId="405"/>
            <ac:picMk id="5" creationId="{8224AF54-4264-4D17-B302-19AE7090797F}"/>
          </ac:picMkLst>
        </pc:picChg>
        <pc:picChg chg="add mod ord">
          <ac:chgData name="kato yoko" userId="05faeffd7c2f10e3" providerId="LiveId" clId="{E05A929C-13C9-4039-9B6D-4E59AA589D94}" dt="2020-11-08T11:08:05.818" v="1626" actId="167"/>
          <ac:picMkLst>
            <pc:docMk/>
            <pc:sldMk cId="1020105414" sldId="405"/>
            <ac:picMk id="6" creationId="{68DD2576-EC9F-475B-AF02-C63897CFFCB5}"/>
          </ac:picMkLst>
        </pc:picChg>
        <pc:picChg chg="add mod">
          <ac:chgData name="kato yoko" userId="05faeffd7c2f10e3" providerId="LiveId" clId="{E05A929C-13C9-4039-9B6D-4E59AA589D94}" dt="2020-11-08T11:49:15.309" v="1908" actId="1076"/>
          <ac:picMkLst>
            <pc:docMk/>
            <pc:sldMk cId="1020105414" sldId="405"/>
            <ac:picMk id="13" creationId="{B08C1CFB-FC07-4710-96C4-2F95C73768F0}"/>
          </ac:picMkLst>
        </pc:picChg>
        <pc:picChg chg="add mod">
          <ac:chgData name="kato yoko" userId="05faeffd7c2f10e3" providerId="LiveId" clId="{E05A929C-13C9-4039-9B6D-4E59AA589D94}" dt="2020-11-08T11:50:20.341" v="1917" actId="1076"/>
          <ac:picMkLst>
            <pc:docMk/>
            <pc:sldMk cId="1020105414" sldId="405"/>
            <ac:picMk id="15" creationId="{4250EF1B-273A-44E5-B6A1-6ED177F9F051}"/>
          </ac:picMkLst>
        </pc:picChg>
        <pc:picChg chg="add mod">
          <ac:chgData name="kato yoko" userId="05faeffd7c2f10e3" providerId="LiveId" clId="{E05A929C-13C9-4039-9B6D-4E59AA589D94}" dt="2020-11-08T11:50:14.343" v="1916" actId="1076"/>
          <ac:picMkLst>
            <pc:docMk/>
            <pc:sldMk cId="1020105414" sldId="405"/>
            <ac:picMk id="17" creationId="{52CDE695-6EF7-4F1F-8644-5434ABB00543}"/>
          </ac:picMkLst>
        </pc:picChg>
        <pc:cxnChg chg="add mod">
          <ac:chgData name="kato yoko" userId="05faeffd7c2f10e3" providerId="LiveId" clId="{E05A929C-13C9-4039-9B6D-4E59AA589D94}" dt="2020-11-08T11:08:19.107" v="1628" actId="14100"/>
          <ac:cxnSpMkLst>
            <pc:docMk/>
            <pc:sldMk cId="1020105414" sldId="405"/>
            <ac:cxnSpMk id="7" creationId="{4A550C56-0811-4D0B-AE91-3BE8AE59B826}"/>
          </ac:cxnSpMkLst>
        </pc:cxnChg>
        <pc:cxnChg chg="add del">
          <ac:chgData name="kato yoko" userId="05faeffd7c2f10e3" providerId="LiveId" clId="{E05A929C-13C9-4039-9B6D-4E59AA589D94}" dt="2020-11-08T11:07:55.665" v="1624" actId="478"/>
          <ac:cxnSpMkLst>
            <pc:docMk/>
            <pc:sldMk cId="1020105414" sldId="405"/>
            <ac:cxnSpMk id="10" creationId="{A05B4C03-7FE6-4618-8AAC-02DFEDACA719}"/>
          </ac:cxnSpMkLst>
        </pc:cxnChg>
      </pc:sldChg>
      <pc:sldChg chg="addSp delSp modSp new mod modAnim">
        <pc:chgData name="kato yoko" userId="05faeffd7c2f10e3" providerId="LiveId" clId="{E05A929C-13C9-4039-9B6D-4E59AA589D94}" dt="2020-11-11T12:45:13.657" v="3287"/>
        <pc:sldMkLst>
          <pc:docMk/>
          <pc:sldMk cId="92673241" sldId="406"/>
        </pc:sldMkLst>
        <pc:spChg chg="add del mod">
          <ac:chgData name="kato yoko" userId="05faeffd7c2f10e3" providerId="LiveId" clId="{E05A929C-13C9-4039-9B6D-4E59AA589D94}" dt="2020-11-11T11:59:12.188" v="2908"/>
          <ac:spMkLst>
            <pc:docMk/>
            <pc:sldMk cId="92673241" sldId="406"/>
            <ac:spMk id="7" creationId="{B851D97D-3496-4034-AAEF-DDA5570BE2F0}"/>
          </ac:spMkLst>
        </pc:spChg>
        <pc:spChg chg="add mod">
          <ac:chgData name="kato yoko" userId="05faeffd7c2f10e3" providerId="LiveId" clId="{E05A929C-13C9-4039-9B6D-4E59AA589D94}" dt="2020-11-11T12:00:11.372" v="2936" actId="1076"/>
          <ac:spMkLst>
            <pc:docMk/>
            <pc:sldMk cId="92673241" sldId="406"/>
            <ac:spMk id="8" creationId="{E26D6B00-0B93-4A1B-9E1D-D975B3D167DC}"/>
          </ac:spMkLst>
        </pc:spChg>
        <pc:spChg chg="add mod">
          <ac:chgData name="kato yoko" userId="05faeffd7c2f10e3" providerId="LiveId" clId="{E05A929C-13C9-4039-9B6D-4E59AA589D94}" dt="2020-11-11T12:00:11.372" v="2936" actId="1076"/>
          <ac:spMkLst>
            <pc:docMk/>
            <pc:sldMk cId="92673241" sldId="406"/>
            <ac:spMk id="9" creationId="{95225E8A-CD4B-44BC-9F7C-EBCE39B6C952}"/>
          </ac:spMkLst>
        </pc:spChg>
        <pc:spChg chg="add del mod">
          <ac:chgData name="kato yoko" userId="05faeffd7c2f10e3" providerId="LiveId" clId="{E05A929C-13C9-4039-9B6D-4E59AA589D94}" dt="2020-11-11T12:04:30.433" v="2959"/>
          <ac:spMkLst>
            <pc:docMk/>
            <pc:sldMk cId="92673241" sldId="406"/>
            <ac:spMk id="12" creationId="{8259A72B-45E6-486C-A8EA-351DF458DCF5}"/>
          </ac:spMkLst>
        </pc:spChg>
        <pc:spChg chg="add mod">
          <ac:chgData name="kato yoko" userId="05faeffd7c2f10e3" providerId="LiveId" clId="{E05A929C-13C9-4039-9B6D-4E59AA589D94}" dt="2020-11-11T12:18:08.704" v="3257" actId="1076"/>
          <ac:spMkLst>
            <pc:docMk/>
            <pc:sldMk cId="92673241" sldId="406"/>
            <ac:spMk id="14" creationId="{BECE0A5C-03D4-4A5B-A8EF-07069F5C5A13}"/>
          </ac:spMkLst>
        </pc:spChg>
        <pc:spChg chg="add mod">
          <ac:chgData name="kato yoko" userId="05faeffd7c2f10e3" providerId="LiveId" clId="{E05A929C-13C9-4039-9B6D-4E59AA589D94}" dt="2020-11-11T12:18:08.704" v="3257" actId="1076"/>
          <ac:spMkLst>
            <pc:docMk/>
            <pc:sldMk cId="92673241" sldId="406"/>
            <ac:spMk id="15" creationId="{F074F1B5-4A65-4C3C-80C3-6CB5D1890C7A}"/>
          </ac:spMkLst>
        </pc:spChg>
        <pc:spChg chg="add mod">
          <ac:chgData name="kato yoko" userId="05faeffd7c2f10e3" providerId="LiveId" clId="{E05A929C-13C9-4039-9B6D-4E59AA589D94}" dt="2020-11-11T12:18:08.704" v="3257" actId="1076"/>
          <ac:spMkLst>
            <pc:docMk/>
            <pc:sldMk cId="92673241" sldId="406"/>
            <ac:spMk id="16" creationId="{96C50AE0-222E-45D3-A118-C81835AA207B}"/>
          </ac:spMkLst>
        </pc:spChg>
        <pc:spChg chg="add mod">
          <ac:chgData name="kato yoko" userId="05faeffd7c2f10e3" providerId="LiveId" clId="{E05A929C-13C9-4039-9B6D-4E59AA589D94}" dt="2020-11-11T12:18:08.704" v="3257" actId="1076"/>
          <ac:spMkLst>
            <pc:docMk/>
            <pc:sldMk cId="92673241" sldId="406"/>
            <ac:spMk id="17" creationId="{091ED53D-5C40-4287-B8E7-490F0724080C}"/>
          </ac:spMkLst>
        </pc:spChg>
        <pc:spChg chg="add mod">
          <ac:chgData name="kato yoko" userId="05faeffd7c2f10e3" providerId="LiveId" clId="{E05A929C-13C9-4039-9B6D-4E59AA589D94}" dt="2020-11-11T12:18:43.518" v="3262" actId="1076"/>
          <ac:spMkLst>
            <pc:docMk/>
            <pc:sldMk cId="92673241" sldId="406"/>
            <ac:spMk id="18" creationId="{B61D6D88-39B3-4CFD-9EBF-4F13D59B1F98}"/>
          </ac:spMkLst>
        </pc:spChg>
        <pc:spChg chg="add mod">
          <ac:chgData name="kato yoko" userId="05faeffd7c2f10e3" providerId="LiveId" clId="{E05A929C-13C9-4039-9B6D-4E59AA589D94}" dt="2020-11-11T12:18:38.159" v="3261" actId="1076"/>
          <ac:spMkLst>
            <pc:docMk/>
            <pc:sldMk cId="92673241" sldId="406"/>
            <ac:spMk id="19" creationId="{F2F8989E-4352-4CD4-9605-E502570C1B6B}"/>
          </ac:spMkLst>
        </pc:spChg>
        <pc:spChg chg="add mod">
          <ac:chgData name="kato yoko" userId="05faeffd7c2f10e3" providerId="LiveId" clId="{E05A929C-13C9-4039-9B6D-4E59AA589D94}" dt="2020-11-11T12:18:38.159" v="3261" actId="1076"/>
          <ac:spMkLst>
            <pc:docMk/>
            <pc:sldMk cId="92673241" sldId="406"/>
            <ac:spMk id="20" creationId="{600DBB8B-5122-4BDE-8826-E5140461C34E}"/>
          </ac:spMkLst>
        </pc:spChg>
        <pc:spChg chg="add mod">
          <ac:chgData name="kato yoko" userId="05faeffd7c2f10e3" providerId="LiveId" clId="{E05A929C-13C9-4039-9B6D-4E59AA589D94}" dt="2020-11-11T12:44:36.979" v="3279" actId="1038"/>
          <ac:spMkLst>
            <pc:docMk/>
            <pc:sldMk cId="92673241" sldId="406"/>
            <ac:spMk id="21" creationId="{B585E6CB-6D98-476F-8A63-690446B44A7A}"/>
          </ac:spMkLst>
        </pc:spChg>
        <pc:spChg chg="add mod">
          <ac:chgData name="kato yoko" userId="05faeffd7c2f10e3" providerId="LiveId" clId="{E05A929C-13C9-4039-9B6D-4E59AA589D94}" dt="2020-11-11T12:18:21.180" v="3259" actId="1076"/>
          <ac:spMkLst>
            <pc:docMk/>
            <pc:sldMk cId="92673241" sldId="406"/>
            <ac:spMk id="22" creationId="{F7FABE92-3A37-4183-A824-6BC96A4C64EC}"/>
          </ac:spMkLst>
        </pc:spChg>
        <pc:spChg chg="add mod">
          <ac:chgData name="kato yoko" userId="05faeffd7c2f10e3" providerId="LiveId" clId="{E05A929C-13C9-4039-9B6D-4E59AA589D94}" dt="2020-11-11T12:18:21.180" v="3259" actId="1076"/>
          <ac:spMkLst>
            <pc:docMk/>
            <pc:sldMk cId="92673241" sldId="406"/>
            <ac:spMk id="23" creationId="{2DFFA9F1-5B93-451C-946F-F291A9AE7AB2}"/>
          </ac:spMkLst>
        </pc:spChg>
        <pc:spChg chg="add mod">
          <ac:chgData name="kato yoko" userId="05faeffd7c2f10e3" providerId="LiveId" clId="{E05A929C-13C9-4039-9B6D-4E59AA589D94}" dt="2020-11-11T12:18:21.180" v="3259" actId="1076"/>
          <ac:spMkLst>
            <pc:docMk/>
            <pc:sldMk cId="92673241" sldId="406"/>
            <ac:spMk id="24" creationId="{E0EEC261-C446-44DB-B8CF-F622B8EB894D}"/>
          </ac:spMkLst>
        </pc:spChg>
        <pc:spChg chg="add mod">
          <ac:chgData name="kato yoko" userId="05faeffd7c2f10e3" providerId="LiveId" clId="{E05A929C-13C9-4039-9B6D-4E59AA589D94}" dt="2020-11-11T12:18:21.180" v="3259" actId="1076"/>
          <ac:spMkLst>
            <pc:docMk/>
            <pc:sldMk cId="92673241" sldId="406"/>
            <ac:spMk id="25" creationId="{CD23C935-0E5C-43E4-B90D-D9221FFEE770}"/>
          </ac:spMkLst>
        </pc:spChg>
        <pc:spChg chg="add mod">
          <ac:chgData name="kato yoko" userId="05faeffd7c2f10e3" providerId="LiveId" clId="{E05A929C-13C9-4039-9B6D-4E59AA589D94}" dt="2020-11-11T12:18:21.180" v="3259" actId="1076"/>
          <ac:spMkLst>
            <pc:docMk/>
            <pc:sldMk cId="92673241" sldId="406"/>
            <ac:spMk id="26" creationId="{A53AFCC1-375B-404C-B99A-E59DD0585069}"/>
          </ac:spMkLst>
        </pc:spChg>
        <pc:spChg chg="add mod">
          <ac:chgData name="kato yoko" userId="05faeffd7c2f10e3" providerId="LiveId" clId="{E05A929C-13C9-4039-9B6D-4E59AA589D94}" dt="2020-11-11T12:18:21.180" v="3259" actId="1076"/>
          <ac:spMkLst>
            <pc:docMk/>
            <pc:sldMk cId="92673241" sldId="406"/>
            <ac:spMk id="27" creationId="{B3E8ADFF-D058-43C3-B5DF-BACE34F2C080}"/>
          </ac:spMkLst>
        </pc:spChg>
        <pc:spChg chg="add mod">
          <ac:chgData name="kato yoko" userId="05faeffd7c2f10e3" providerId="LiveId" clId="{E05A929C-13C9-4039-9B6D-4E59AA589D94}" dt="2020-11-11T12:18:21.180" v="3259" actId="1076"/>
          <ac:spMkLst>
            <pc:docMk/>
            <pc:sldMk cId="92673241" sldId="406"/>
            <ac:spMk id="28" creationId="{0447C6A0-16C2-41A9-966E-13B6EB0B476E}"/>
          </ac:spMkLst>
        </pc:spChg>
        <pc:spChg chg="add mod">
          <ac:chgData name="kato yoko" userId="05faeffd7c2f10e3" providerId="LiveId" clId="{E05A929C-13C9-4039-9B6D-4E59AA589D94}" dt="2020-11-11T12:18:21.180" v="3259" actId="1076"/>
          <ac:spMkLst>
            <pc:docMk/>
            <pc:sldMk cId="92673241" sldId="406"/>
            <ac:spMk id="29" creationId="{C0B32903-C213-40DE-B942-6919CF610F9A}"/>
          </ac:spMkLst>
        </pc:spChg>
        <pc:picChg chg="add del mod">
          <ac:chgData name="kato yoko" userId="05faeffd7c2f10e3" providerId="LiveId" clId="{E05A929C-13C9-4039-9B6D-4E59AA589D94}" dt="2020-11-11T12:07:54.086" v="2961" actId="478"/>
          <ac:picMkLst>
            <pc:docMk/>
            <pc:sldMk cId="92673241" sldId="406"/>
            <ac:picMk id="11" creationId="{25C870FA-3B2E-41F7-8D27-E5FD7590EC99}"/>
          </ac:picMkLst>
        </pc:picChg>
        <pc:picChg chg="add mod">
          <ac:chgData name="kato yoko" userId="05faeffd7c2f10e3" providerId="LiveId" clId="{E05A929C-13C9-4039-9B6D-4E59AA589D94}" dt="2020-11-11T12:08:03.321" v="2965" actId="1076"/>
          <ac:picMkLst>
            <pc:docMk/>
            <pc:sldMk cId="92673241" sldId="406"/>
            <ac:picMk id="13" creationId="{BFA3B014-A685-4C38-912E-7A47893540B7}"/>
          </ac:picMkLst>
        </pc:picChg>
        <pc:cxnChg chg="add mod">
          <ac:chgData name="kato yoko" userId="05faeffd7c2f10e3" providerId="LiveId" clId="{E05A929C-13C9-4039-9B6D-4E59AA589D94}" dt="2020-11-11T12:00:11.372" v="2936" actId="1076"/>
          <ac:cxnSpMkLst>
            <pc:docMk/>
            <pc:sldMk cId="92673241" sldId="406"/>
            <ac:cxnSpMk id="3" creationId="{7319DF45-B11D-4E2B-9CF1-A9DA6683B58B}"/>
          </ac:cxnSpMkLst>
        </pc:cxnChg>
        <pc:cxnChg chg="add mod">
          <ac:chgData name="kato yoko" userId="05faeffd7c2f10e3" providerId="LiveId" clId="{E05A929C-13C9-4039-9B6D-4E59AA589D94}" dt="2020-11-11T12:00:11.372" v="2936" actId="1076"/>
          <ac:cxnSpMkLst>
            <pc:docMk/>
            <pc:sldMk cId="92673241" sldId="406"/>
            <ac:cxnSpMk id="4" creationId="{51987A03-BEB4-4268-B653-419962839E45}"/>
          </ac:cxnSpMkLst>
        </pc:cxnChg>
        <pc:cxnChg chg="add mod">
          <ac:chgData name="kato yoko" userId="05faeffd7c2f10e3" providerId="LiveId" clId="{E05A929C-13C9-4039-9B6D-4E59AA589D94}" dt="2020-11-11T12:00:11.372" v="2936" actId="1076"/>
          <ac:cxnSpMkLst>
            <pc:docMk/>
            <pc:sldMk cId="92673241" sldId="406"/>
            <ac:cxnSpMk id="6" creationId="{37ADAB18-263E-4A36-A6AD-BF215B82A975}"/>
          </ac:cxnSpMkLst>
        </pc:cxnChg>
      </pc:sldChg>
      <pc:sldChg chg="addSp delSp modSp new mod">
        <pc:chgData name="kato yoko" userId="05faeffd7c2f10e3" providerId="LiveId" clId="{E05A929C-13C9-4039-9B6D-4E59AA589D94}" dt="2020-11-11T12:53:41.236" v="3310" actId="1076"/>
        <pc:sldMkLst>
          <pc:docMk/>
          <pc:sldMk cId="1602012410" sldId="407"/>
        </pc:sldMkLst>
        <pc:spChg chg="add del mod">
          <ac:chgData name="kato yoko" userId="05faeffd7c2f10e3" providerId="LiveId" clId="{E05A929C-13C9-4039-9B6D-4E59AA589D94}" dt="2020-11-11T12:47:39.246" v="3300" actId="478"/>
          <ac:spMkLst>
            <pc:docMk/>
            <pc:sldMk cId="1602012410" sldId="407"/>
            <ac:spMk id="2" creationId="{2E65C497-CBCD-4B5D-85A4-D9E12F74FEBB}"/>
          </ac:spMkLst>
        </pc:spChg>
        <pc:picChg chg="add del mod">
          <ac:chgData name="kato yoko" userId="05faeffd7c2f10e3" providerId="LiveId" clId="{E05A929C-13C9-4039-9B6D-4E59AA589D94}" dt="2020-11-11T12:47:37.435" v="3299" actId="478"/>
          <ac:picMkLst>
            <pc:docMk/>
            <pc:sldMk cId="1602012410" sldId="407"/>
            <ac:picMk id="4" creationId="{2822DA62-6C04-47F7-80FA-96807288FB0C}"/>
          </ac:picMkLst>
        </pc:picChg>
        <pc:picChg chg="add mod">
          <ac:chgData name="kato yoko" userId="05faeffd7c2f10e3" providerId="LiveId" clId="{E05A929C-13C9-4039-9B6D-4E59AA589D94}" dt="2020-11-11T12:53:41.236" v="3310" actId="1076"/>
          <ac:picMkLst>
            <pc:docMk/>
            <pc:sldMk cId="1602012410" sldId="407"/>
            <ac:picMk id="6" creationId="{3DF34E69-183D-4C0C-847A-BC27B454509C}"/>
          </ac:picMkLst>
        </pc:picChg>
      </pc:sldChg>
    </pc:docChg>
  </pc:docChgLst>
  <pc:docChgLst>
    <pc:chgData name="kato yoko" userId="05faeffd7c2f10e3" providerId="LiveId" clId="{AC78DED0-D194-4C1C-B9A7-FC8E7E3AFAEE}"/>
    <pc:docChg chg="undo custSel addSld delSld modSld sldOrd">
      <pc:chgData name="kato yoko" userId="05faeffd7c2f10e3" providerId="LiveId" clId="{AC78DED0-D194-4C1C-B9A7-FC8E7E3AFAEE}" dt="2020-10-22T12:37:36.716" v="7439"/>
      <pc:docMkLst>
        <pc:docMk/>
      </pc:docMkLst>
      <pc:sldChg chg="addSp delSp modSp mod">
        <pc:chgData name="kato yoko" userId="05faeffd7c2f10e3" providerId="LiveId" clId="{AC78DED0-D194-4C1C-B9A7-FC8E7E3AFAEE}" dt="2020-10-14T05:15:21.352" v="2604" actId="21"/>
        <pc:sldMkLst>
          <pc:docMk/>
          <pc:sldMk cId="4037785489" sldId="256"/>
        </pc:sldMkLst>
        <pc:picChg chg="add del mod">
          <ac:chgData name="kato yoko" userId="05faeffd7c2f10e3" providerId="LiveId" clId="{AC78DED0-D194-4C1C-B9A7-FC8E7E3AFAEE}" dt="2020-10-14T05:15:21.352" v="2604" actId="21"/>
          <ac:picMkLst>
            <pc:docMk/>
            <pc:sldMk cId="4037785489" sldId="256"/>
            <ac:picMk id="3" creationId="{50FEDB42-D05C-407C-9948-8F48E80A14ED}"/>
          </ac:picMkLst>
        </pc:picChg>
      </pc:sldChg>
      <pc:sldChg chg="addSp delSp modSp mod ord delAnim modAnim">
        <pc:chgData name="kato yoko" userId="05faeffd7c2f10e3" providerId="LiveId" clId="{AC78DED0-D194-4C1C-B9A7-FC8E7E3AFAEE}" dt="2020-10-20T07:09:57.862" v="6480"/>
        <pc:sldMkLst>
          <pc:docMk/>
          <pc:sldMk cId="3643017197" sldId="258"/>
        </pc:sldMkLst>
        <pc:spChg chg="add del mod">
          <ac:chgData name="kato yoko" userId="05faeffd7c2f10e3" providerId="LiveId" clId="{AC78DED0-D194-4C1C-B9A7-FC8E7E3AFAEE}" dt="2020-10-17T05:03:25.480" v="4014" actId="478"/>
          <ac:spMkLst>
            <pc:docMk/>
            <pc:sldMk cId="3643017197" sldId="258"/>
            <ac:spMk id="2" creationId="{26B965E3-83C5-46BF-81BD-9FEA1F17EEA3}"/>
          </ac:spMkLst>
        </pc:spChg>
        <pc:spChg chg="add mod">
          <ac:chgData name="kato yoko" userId="05faeffd7c2f10e3" providerId="LiveId" clId="{AC78DED0-D194-4C1C-B9A7-FC8E7E3AFAEE}" dt="2020-10-17T05:04:31.021" v="4054" actId="1038"/>
          <ac:spMkLst>
            <pc:docMk/>
            <pc:sldMk cId="3643017197" sldId="258"/>
            <ac:spMk id="4" creationId="{EA1696D1-4D50-4883-BE78-ECA7CE3A1CB9}"/>
          </ac:spMkLst>
        </pc:spChg>
        <pc:spChg chg="add mod">
          <ac:chgData name="kato yoko" userId="05faeffd7c2f10e3" providerId="LiveId" clId="{AC78DED0-D194-4C1C-B9A7-FC8E7E3AFAEE}" dt="2020-10-17T05:04:34.668" v="4055" actId="1037"/>
          <ac:spMkLst>
            <pc:docMk/>
            <pc:sldMk cId="3643017197" sldId="258"/>
            <ac:spMk id="5" creationId="{53311C5B-824C-48FC-983F-9B282E270E44}"/>
          </ac:spMkLst>
        </pc:spChg>
        <pc:spChg chg="add mod">
          <ac:chgData name="kato yoko" userId="05faeffd7c2f10e3" providerId="LiveId" clId="{AC78DED0-D194-4C1C-B9A7-FC8E7E3AFAEE}" dt="2020-10-19T04:18:32.091" v="6221" actId="120"/>
          <ac:spMkLst>
            <pc:docMk/>
            <pc:sldMk cId="3643017197" sldId="258"/>
            <ac:spMk id="6" creationId="{918246BB-1A2C-4BB3-A865-2A2669C74CF7}"/>
          </ac:spMkLst>
        </pc:spChg>
        <pc:spChg chg="add mod">
          <ac:chgData name="kato yoko" userId="05faeffd7c2f10e3" providerId="LiveId" clId="{AC78DED0-D194-4C1C-B9A7-FC8E7E3AFAEE}" dt="2020-10-19T04:19:35.327" v="6235" actId="1035"/>
          <ac:spMkLst>
            <pc:docMk/>
            <pc:sldMk cId="3643017197" sldId="258"/>
            <ac:spMk id="8" creationId="{5CDFE798-75D9-4A2C-9C2D-23E10B6560DD}"/>
          </ac:spMkLst>
        </pc:spChg>
        <pc:spChg chg="del">
          <ac:chgData name="kato yoko" userId="05faeffd7c2f10e3" providerId="LiveId" clId="{AC78DED0-D194-4C1C-B9A7-FC8E7E3AFAEE}" dt="2020-10-14T12:21:19.017" v="3901" actId="478"/>
          <ac:spMkLst>
            <pc:docMk/>
            <pc:sldMk cId="3643017197" sldId="258"/>
            <ac:spMk id="9" creationId="{F20B39AA-921C-45F7-AAA9-4D3F7FBA18DA}"/>
          </ac:spMkLst>
        </pc:spChg>
        <pc:spChg chg="add mod">
          <ac:chgData name="kato yoko" userId="05faeffd7c2f10e3" providerId="LiveId" clId="{AC78DED0-D194-4C1C-B9A7-FC8E7E3AFAEE}" dt="2020-10-19T04:10:59.306" v="6189" actId="207"/>
          <ac:spMkLst>
            <pc:docMk/>
            <pc:sldMk cId="3643017197" sldId="258"/>
            <ac:spMk id="10" creationId="{840DD4A7-59E6-459D-B536-82479EDFFA2F}"/>
          </ac:spMkLst>
        </pc:spChg>
        <pc:spChg chg="del">
          <ac:chgData name="kato yoko" userId="05faeffd7c2f10e3" providerId="LiveId" clId="{AC78DED0-D194-4C1C-B9A7-FC8E7E3AFAEE}" dt="2020-10-14T12:21:19.017" v="3901" actId="478"/>
          <ac:spMkLst>
            <pc:docMk/>
            <pc:sldMk cId="3643017197" sldId="258"/>
            <ac:spMk id="10" creationId="{EF682258-CC59-470D-9AB8-65FA97AB0A86}"/>
          </ac:spMkLst>
        </pc:spChg>
        <pc:spChg chg="del">
          <ac:chgData name="kato yoko" userId="05faeffd7c2f10e3" providerId="LiveId" clId="{AC78DED0-D194-4C1C-B9A7-FC8E7E3AFAEE}" dt="2020-10-14T12:21:19.017" v="3901" actId="478"/>
          <ac:spMkLst>
            <pc:docMk/>
            <pc:sldMk cId="3643017197" sldId="258"/>
            <ac:spMk id="11" creationId="{343EE920-F679-43EE-8DBA-6E68BEC3944B}"/>
          </ac:spMkLst>
        </pc:spChg>
        <pc:spChg chg="del">
          <ac:chgData name="kato yoko" userId="05faeffd7c2f10e3" providerId="LiveId" clId="{AC78DED0-D194-4C1C-B9A7-FC8E7E3AFAEE}" dt="2020-10-14T12:21:19.017" v="3901" actId="478"/>
          <ac:spMkLst>
            <pc:docMk/>
            <pc:sldMk cId="3643017197" sldId="258"/>
            <ac:spMk id="12" creationId="{0B472759-4671-4A37-A6BE-B9525C55AD74}"/>
          </ac:spMkLst>
        </pc:spChg>
        <pc:spChg chg="add del mod">
          <ac:chgData name="kato yoko" userId="05faeffd7c2f10e3" providerId="LiveId" clId="{AC78DED0-D194-4C1C-B9A7-FC8E7E3AFAEE}" dt="2020-10-17T08:29:13.648" v="4374" actId="21"/>
          <ac:spMkLst>
            <pc:docMk/>
            <pc:sldMk cId="3643017197" sldId="258"/>
            <ac:spMk id="18" creationId="{D6B0197E-05FE-4B04-B3CC-02A2B7D823BD}"/>
          </ac:spMkLst>
        </pc:spChg>
        <pc:spChg chg="add del mod">
          <ac:chgData name="kato yoko" userId="05faeffd7c2f10e3" providerId="LiveId" clId="{AC78DED0-D194-4C1C-B9A7-FC8E7E3AFAEE}" dt="2020-10-17T08:24:33.162" v="4276" actId="478"/>
          <ac:spMkLst>
            <pc:docMk/>
            <pc:sldMk cId="3643017197" sldId="258"/>
            <ac:spMk id="20" creationId="{826109BC-7FDC-44C6-AC00-CD300F15CED8}"/>
          </ac:spMkLst>
        </pc:spChg>
        <pc:spChg chg="add del mod">
          <ac:chgData name="kato yoko" userId="05faeffd7c2f10e3" providerId="LiveId" clId="{AC78DED0-D194-4C1C-B9A7-FC8E7E3AFAEE}" dt="2020-10-17T08:29:13.648" v="4374" actId="21"/>
          <ac:spMkLst>
            <pc:docMk/>
            <pc:sldMk cId="3643017197" sldId="258"/>
            <ac:spMk id="22" creationId="{E7CC1DA0-018A-488C-9091-31308D2E599F}"/>
          </ac:spMkLst>
        </pc:spChg>
        <pc:spChg chg="add del mod">
          <ac:chgData name="kato yoko" userId="05faeffd7c2f10e3" providerId="LiveId" clId="{AC78DED0-D194-4C1C-B9A7-FC8E7E3AFAEE}" dt="2020-10-17T08:26:19.801" v="4286" actId="478"/>
          <ac:spMkLst>
            <pc:docMk/>
            <pc:sldMk cId="3643017197" sldId="258"/>
            <ac:spMk id="24" creationId="{2591B37F-C353-4D6F-A844-60FF13CE1171}"/>
          </ac:spMkLst>
        </pc:spChg>
        <pc:spChg chg="add del mod">
          <ac:chgData name="kato yoko" userId="05faeffd7c2f10e3" providerId="LiveId" clId="{AC78DED0-D194-4C1C-B9A7-FC8E7E3AFAEE}" dt="2020-10-17T08:29:13.648" v="4374" actId="21"/>
          <ac:spMkLst>
            <pc:docMk/>
            <pc:sldMk cId="3643017197" sldId="258"/>
            <ac:spMk id="28" creationId="{B5A8318A-2479-49B9-B0CE-400D2159668C}"/>
          </ac:spMkLst>
        </pc:spChg>
        <pc:spChg chg="add del mod">
          <ac:chgData name="kato yoko" userId="05faeffd7c2f10e3" providerId="LiveId" clId="{AC78DED0-D194-4C1C-B9A7-FC8E7E3AFAEE}" dt="2020-10-17T08:29:13.648" v="4374" actId="21"/>
          <ac:spMkLst>
            <pc:docMk/>
            <pc:sldMk cId="3643017197" sldId="258"/>
            <ac:spMk id="30" creationId="{07971DE9-9FFD-48B4-A9F5-437DFCDB80FD}"/>
          </ac:spMkLst>
        </pc:spChg>
        <pc:spChg chg="add mod">
          <ac:chgData name="kato yoko" userId="05faeffd7c2f10e3" providerId="LiveId" clId="{AC78DED0-D194-4C1C-B9A7-FC8E7E3AFAEE}" dt="2020-10-19T04:19:26.288" v="6228" actId="14100"/>
          <ac:spMkLst>
            <pc:docMk/>
            <pc:sldMk cId="3643017197" sldId="258"/>
            <ac:spMk id="32" creationId="{AD974842-EE9C-4B17-B32E-BD93611D342A}"/>
          </ac:spMkLst>
        </pc:spChg>
        <pc:spChg chg="add mod">
          <ac:chgData name="kato yoko" userId="05faeffd7c2f10e3" providerId="LiveId" clId="{AC78DED0-D194-4C1C-B9A7-FC8E7E3AFAEE}" dt="2020-10-20T07:09:54.775" v="6477"/>
          <ac:spMkLst>
            <pc:docMk/>
            <pc:sldMk cId="3643017197" sldId="258"/>
            <ac:spMk id="33" creationId="{F8B1EF89-20D7-442E-A611-11B5EADB1808}"/>
          </ac:spMkLst>
        </pc:spChg>
        <pc:spChg chg="add mod">
          <ac:chgData name="kato yoko" userId="05faeffd7c2f10e3" providerId="LiveId" clId="{AC78DED0-D194-4C1C-B9A7-FC8E7E3AFAEE}" dt="2020-10-20T07:09:57.862" v="6480"/>
          <ac:spMkLst>
            <pc:docMk/>
            <pc:sldMk cId="3643017197" sldId="258"/>
            <ac:spMk id="35" creationId="{80C73728-D7D5-44B1-8C25-609B7E744A54}"/>
          </ac:spMkLst>
        </pc:spChg>
        <pc:spChg chg="add del mod">
          <ac:chgData name="kato yoko" userId="05faeffd7c2f10e3" providerId="LiveId" clId="{AC78DED0-D194-4C1C-B9A7-FC8E7E3AFAEE}" dt="2020-10-17T08:47:45.469" v="4502" actId="478"/>
          <ac:spMkLst>
            <pc:docMk/>
            <pc:sldMk cId="3643017197" sldId="258"/>
            <ac:spMk id="36" creationId="{16C49A3E-9470-4613-9B05-F64860AAB41F}"/>
          </ac:spMkLst>
        </pc:spChg>
        <pc:spChg chg="add mod">
          <ac:chgData name="kato yoko" userId="05faeffd7c2f10e3" providerId="LiveId" clId="{AC78DED0-D194-4C1C-B9A7-FC8E7E3AFAEE}" dt="2020-10-17T09:42:54.068" v="4604" actId="1076"/>
          <ac:spMkLst>
            <pc:docMk/>
            <pc:sldMk cId="3643017197" sldId="258"/>
            <ac:spMk id="37" creationId="{D620076C-95E1-4FEB-8E45-84A4C894D958}"/>
          </ac:spMkLst>
        </pc:spChg>
        <pc:spChg chg="add mod">
          <ac:chgData name="kato yoko" userId="05faeffd7c2f10e3" providerId="LiveId" clId="{AC78DED0-D194-4C1C-B9A7-FC8E7E3AFAEE}" dt="2020-10-17T09:42:41.529" v="4602" actId="1076"/>
          <ac:spMkLst>
            <pc:docMk/>
            <pc:sldMk cId="3643017197" sldId="258"/>
            <ac:spMk id="39" creationId="{25CE305E-3956-4A9A-8A1F-1C4216F7A34E}"/>
          </ac:spMkLst>
        </pc:spChg>
        <pc:spChg chg="add mod">
          <ac:chgData name="kato yoko" userId="05faeffd7c2f10e3" providerId="LiveId" clId="{AC78DED0-D194-4C1C-B9A7-FC8E7E3AFAEE}" dt="2020-10-17T09:42:41.529" v="4602" actId="1076"/>
          <ac:spMkLst>
            <pc:docMk/>
            <pc:sldMk cId="3643017197" sldId="258"/>
            <ac:spMk id="40" creationId="{5A9A50E6-D16B-4995-981A-519FC8FEE806}"/>
          </ac:spMkLst>
        </pc:spChg>
        <pc:picChg chg="add mod">
          <ac:chgData name="kato yoko" userId="05faeffd7c2f10e3" providerId="LiveId" clId="{AC78DED0-D194-4C1C-B9A7-FC8E7E3AFAEE}" dt="2020-10-19T04:18:39.018" v="6222" actId="1076"/>
          <ac:picMkLst>
            <pc:docMk/>
            <pc:sldMk cId="3643017197" sldId="258"/>
            <ac:picMk id="2" creationId="{130CBB88-91FC-4863-A59B-EB2ED2C55BE5}"/>
          </ac:picMkLst>
        </pc:picChg>
        <pc:picChg chg="add mod">
          <ac:chgData name="kato yoko" userId="05faeffd7c2f10e3" providerId="LiveId" clId="{AC78DED0-D194-4C1C-B9A7-FC8E7E3AFAEE}" dt="2020-10-16T10:48:01.093" v="3932" actId="14100"/>
          <ac:picMkLst>
            <pc:docMk/>
            <pc:sldMk cId="3643017197" sldId="258"/>
            <ac:picMk id="3" creationId="{4663D383-4D99-4A9C-BD82-4BA435110D16}"/>
          </ac:picMkLst>
        </pc:picChg>
        <pc:picChg chg="add del mod modCrop">
          <ac:chgData name="kato yoko" userId="05faeffd7c2f10e3" providerId="LiveId" clId="{AC78DED0-D194-4C1C-B9A7-FC8E7E3AFAEE}" dt="2020-10-16T10:42:46.320" v="3917" actId="478"/>
          <ac:picMkLst>
            <pc:docMk/>
            <pc:sldMk cId="3643017197" sldId="258"/>
            <ac:picMk id="5" creationId="{BE35AC87-C8E1-4404-B816-1C86D7B37B09}"/>
          </ac:picMkLst>
        </pc:picChg>
        <pc:picChg chg="add mod">
          <ac:chgData name="kato yoko" userId="05faeffd7c2f10e3" providerId="LiveId" clId="{AC78DED0-D194-4C1C-B9A7-FC8E7E3AFAEE}" dt="2020-10-17T05:06:02.573" v="4118" actId="1076"/>
          <ac:picMkLst>
            <pc:docMk/>
            <pc:sldMk cId="3643017197" sldId="258"/>
            <ac:picMk id="7" creationId="{BDD362FA-A79C-492C-983C-71AC54ED96C8}"/>
          </ac:picMkLst>
        </pc:picChg>
        <pc:picChg chg="del">
          <ac:chgData name="kato yoko" userId="05faeffd7c2f10e3" providerId="LiveId" clId="{AC78DED0-D194-4C1C-B9A7-FC8E7E3AFAEE}" dt="2020-10-14T12:21:19.017" v="3901" actId="478"/>
          <ac:picMkLst>
            <pc:docMk/>
            <pc:sldMk cId="3643017197" sldId="258"/>
            <ac:picMk id="8" creationId="{9293FFF4-93F0-48DE-BC8F-203DB439EB3A}"/>
          </ac:picMkLst>
        </pc:picChg>
        <pc:picChg chg="add mod modCrop">
          <ac:chgData name="kato yoko" userId="05faeffd7c2f10e3" providerId="LiveId" clId="{AC78DED0-D194-4C1C-B9A7-FC8E7E3AFAEE}" dt="2020-10-16T10:50:05.443" v="3946" actId="1076"/>
          <ac:picMkLst>
            <pc:docMk/>
            <pc:sldMk cId="3643017197" sldId="258"/>
            <ac:picMk id="9" creationId="{7056C9F2-7BB1-455E-B8F6-F64C10F41A82}"/>
          </ac:picMkLst>
        </pc:picChg>
        <pc:picChg chg="add del mod">
          <ac:chgData name="kato yoko" userId="05faeffd7c2f10e3" providerId="LiveId" clId="{AC78DED0-D194-4C1C-B9A7-FC8E7E3AFAEE}" dt="2020-10-17T08:29:13.648" v="4374" actId="21"/>
          <ac:picMkLst>
            <pc:docMk/>
            <pc:sldMk cId="3643017197" sldId="258"/>
            <ac:picMk id="13" creationId="{1A85C91B-9B5C-442A-8E28-DE40D343F8D6}"/>
          </ac:picMkLst>
        </pc:picChg>
        <pc:picChg chg="add del mod">
          <ac:chgData name="kato yoko" userId="05faeffd7c2f10e3" providerId="LiveId" clId="{AC78DED0-D194-4C1C-B9A7-FC8E7E3AFAEE}" dt="2020-10-17T08:25:53.381" v="4279" actId="478"/>
          <ac:picMkLst>
            <pc:docMk/>
            <pc:sldMk cId="3643017197" sldId="258"/>
            <ac:picMk id="14" creationId="{A8C6D608-8684-45EF-8D82-46B1D417F76B}"/>
          </ac:picMkLst>
        </pc:picChg>
        <pc:picChg chg="add del mod ord">
          <ac:chgData name="kato yoko" userId="05faeffd7c2f10e3" providerId="LiveId" clId="{AC78DED0-D194-4C1C-B9A7-FC8E7E3AFAEE}" dt="2020-10-17T08:29:13.648" v="4374" actId="21"/>
          <ac:picMkLst>
            <pc:docMk/>
            <pc:sldMk cId="3643017197" sldId="258"/>
            <ac:picMk id="16" creationId="{C837C6F5-3007-4572-AA06-83B195778D44}"/>
          </ac:picMkLst>
        </pc:picChg>
        <pc:picChg chg="add mod">
          <ac:chgData name="kato yoko" userId="05faeffd7c2f10e3" providerId="LiveId" clId="{AC78DED0-D194-4C1C-B9A7-FC8E7E3AFAEE}" dt="2020-10-19T04:19:48.629" v="6244" actId="1038"/>
          <ac:picMkLst>
            <pc:docMk/>
            <pc:sldMk cId="3643017197" sldId="258"/>
            <ac:picMk id="18" creationId="{241040F7-4472-45D1-A3B2-28F5998AD71D}"/>
          </ac:picMkLst>
        </pc:picChg>
        <pc:picChg chg="add del mod">
          <ac:chgData name="kato yoko" userId="05faeffd7c2f10e3" providerId="LiveId" clId="{AC78DED0-D194-4C1C-B9A7-FC8E7E3AFAEE}" dt="2020-10-17T08:29:13.648" v="4374" actId="21"/>
          <ac:picMkLst>
            <pc:docMk/>
            <pc:sldMk cId="3643017197" sldId="258"/>
            <ac:picMk id="26" creationId="{F3E3BA6E-772B-44CF-A30B-301D2BC9EE19}"/>
          </ac:picMkLst>
        </pc:picChg>
      </pc:sldChg>
      <pc:sldChg chg="addSp modSp mod ord">
        <pc:chgData name="kato yoko" userId="05faeffd7c2f10e3" providerId="LiveId" clId="{AC78DED0-D194-4C1C-B9A7-FC8E7E3AFAEE}" dt="2020-10-20T06:39:31.438" v="6474" actId="1076"/>
        <pc:sldMkLst>
          <pc:docMk/>
          <pc:sldMk cId="3181910348" sldId="259"/>
        </pc:sldMkLst>
        <pc:spChg chg="mod">
          <ac:chgData name="kato yoko" userId="05faeffd7c2f10e3" providerId="LiveId" clId="{AC78DED0-D194-4C1C-B9A7-FC8E7E3AFAEE}" dt="2020-10-17T09:56:08.390" v="4803" actId="1076"/>
          <ac:spMkLst>
            <pc:docMk/>
            <pc:sldMk cId="3181910348" sldId="259"/>
            <ac:spMk id="2" creationId="{8D141150-93EC-4AD8-BB09-30D7788EF26D}"/>
          </ac:spMkLst>
        </pc:spChg>
        <pc:spChg chg="add mod">
          <ac:chgData name="kato yoko" userId="05faeffd7c2f10e3" providerId="LiveId" clId="{AC78DED0-D194-4C1C-B9A7-FC8E7E3AFAEE}" dt="2020-10-20T06:39:31.438" v="6474" actId="1076"/>
          <ac:spMkLst>
            <pc:docMk/>
            <pc:sldMk cId="3181910348" sldId="259"/>
            <ac:spMk id="3" creationId="{FA406F9C-C5B2-4B13-86D2-82E6113F0103}"/>
          </ac:spMkLst>
        </pc:spChg>
        <pc:spChg chg="mod">
          <ac:chgData name="kato yoko" userId="05faeffd7c2f10e3" providerId="LiveId" clId="{AC78DED0-D194-4C1C-B9A7-FC8E7E3AFAEE}" dt="2020-10-17T09:55:47.908" v="4774" actId="1076"/>
          <ac:spMkLst>
            <pc:docMk/>
            <pc:sldMk cId="3181910348" sldId="259"/>
            <ac:spMk id="5" creationId="{3194D6DA-E724-45A5-8D18-AC8D6D96C697}"/>
          </ac:spMkLst>
        </pc:spChg>
      </pc:sldChg>
      <pc:sldChg chg="addSp delSp modSp mod delAnim modAnim">
        <pc:chgData name="kato yoko" userId="05faeffd7c2f10e3" providerId="LiveId" clId="{AC78DED0-D194-4C1C-B9A7-FC8E7E3AFAEE}" dt="2020-10-20T09:18:41.054" v="6763"/>
        <pc:sldMkLst>
          <pc:docMk/>
          <pc:sldMk cId="625878918" sldId="260"/>
        </pc:sldMkLst>
        <pc:spChg chg="add mod">
          <ac:chgData name="kato yoko" userId="05faeffd7c2f10e3" providerId="LiveId" clId="{AC78DED0-D194-4C1C-B9A7-FC8E7E3AFAEE}" dt="2020-10-17T11:36:01.614" v="5156" actId="207"/>
          <ac:spMkLst>
            <pc:docMk/>
            <pc:sldMk cId="625878918" sldId="260"/>
            <ac:spMk id="4" creationId="{D2B5479E-37F8-4F3D-8419-1B12E3AEE918}"/>
          </ac:spMkLst>
        </pc:spChg>
        <pc:spChg chg="del">
          <ac:chgData name="kato yoko" userId="05faeffd7c2f10e3" providerId="LiveId" clId="{AC78DED0-D194-4C1C-B9A7-FC8E7E3AFAEE}" dt="2020-10-17T06:37:14.471" v="4145" actId="478"/>
          <ac:spMkLst>
            <pc:docMk/>
            <pc:sldMk cId="625878918" sldId="260"/>
            <ac:spMk id="5" creationId="{41DA1C00-4DBE-4430-8BB5-2CF7E5B27584}"/>
          </ac:spMkLst>
        </pc:spChg>
        <pc:spChg chg="del">
          <ac:chgData name="kato yoko" userId="05faeffd7c2f10e3" providerId="LiveId" clId="{AC78DED0-D194-4C1C-B9A7-FC8E7E3AFAEE}" dt="2020-10-17T06:37:14.471" v="4145" actId="478"/>
          <ac:spMkLst>
            <pc:docMk/>
            <pc:sldMk cId="625878918" sldId="260"/>
            <ac:spMk id="6" creationId="{D8E16073-1815-461F-8DE2-91F9CCE218F1}"/>
          </ac:spMkLst>
        </pc:spChg>
        <pc:spChg chg="add mod">
          <ac:chgData name="kato yoko" userId="05faeffd7c2f10e3" providerId="LiveId" clId="{AC78DED0-D194-4C1C-B9A7-FC8E7E3AFAEE}" dt="2020-10-17T11:35:08.222" v="5088" actId="1076"/>
          <ac:spMkLst>
            <pc:docMk/>
            <pc:sldMk cId="625878918" sldId="260"/>
            <ac:spMk id="7" creationId="{406B256B-1BAD-486A-96A7-63261BB995EE}"/>
          </ac:spMkLst>
        </pc:spChg>
        <pc:spChg chg="del">
          <ac:chgData name="kato yoko" userId="05faeffd7c2f10e3" providerId="LiveId" clId="{AC78DED0-D194-4C1C-B9A7-FC8E7E3AFAEE}" dt="2020-10-17T06:37:14.471" v="4145" actId="478"/>
          <ac:spMkLst>
            <pc:docMk/>
            <pc:sldMk cId="625878918" sldId="260"/>
            <ac:spMk id="8" creationId="{0ABA743E-FD41-4339-9A62-1E4AD7E89C3A}"/>
          </ac:spMkLst>
        </pc:spChg>
        <pc:spChg chg="del">
          <ac:chgData name="kato yoko" userId="05faeffd7c2f10e3" providerId="LiveId" clId="{AC78DED0-D194-4C1C-B9A7-FC8E7E3AFAEE}" dt="2020-10-17T06:37:14.471" v="4145" actId="478"/>
          <ac:spMkLst>
            <pc:docMk/>
            <pc:sldMk cId="625878918" sldId="260"/>
            <ac:spMk id="10" creationId="{E8D53D6F-F300-4572-B624-01BF7CFD54FD}"/>
          </ac:spMkLst>
        </pc:spChg>
        <pc:spChg chg="del">
          <ac:chgData name="kato yoko" userId="05faeffd7c2f10e3" providerId="LiveId" clId="{AC78DED0-D194-4C1C-B9A7-FC8E7E3AFAEE}" dt="2020-10-17T06:37:14.471" v="4145" actId="478"/>
          <ac:spMkLst>
            <pc:docMk/>
            <pc:sldMk cId="625878918" sldId="260"/>
            <ac:spMk id="11" creationId="{58403E7D-7319-49A3-AAD9-F57914E77408}"/>
          </ac:spMkLst>
        </pc:spChg>
        <pc:spChg chg="del">
          <ac:chgData name="kato yoko" userId="05faeffd7c2f10e3" providerId="LiveId" clId="{AC78DED0-D194-4C1C-B9A7-FC8E7E3AFAEE}" dt="2020-10-17T06:37:14.471" v="4145" actId="478"/>
          <ac:spMkLst>
            <pc:docMk/>
            <pc:sldMk cId="625878918" sldId="260"/>
            <ac:spMk id="13" creationId="{46BABDB4-90AF-4483-95A0-76F7B3FBAEDC}"/>
          </ac:spMkLst>
        </pc:spChg>
        <pc:spChg chg="add mod">
          <ac:chgData name="kato yoko" userId="05faeffd7c2f10e3" providerId="LiveId" clId="{AC78DED0-D194-4C1C-B9A7-FC8E7E3AFAEE}" dt="2020-10-17T11:35:16.054" v="5099" actId="1036"/>
          <ac:spMkLst>
            <pc:docMk/>
            <pc:sldMk cId="625878918" sldId="260"/>
            <ac:spMk id="14" creationId="{6C643820-955F-44E1-B927-C174ADA9FB86}"/>
          </ac:spMkLst>
        </pc:spChg>
        <pc:spChg chg="add mod">
          <ac:chgData name="kato yoko" userId="05faeffd7c2f10e3" providerId="LiveId" clId="{AC78DED0-D194-4C1C-B9A7-FC8E7E3AFAEE}" dt="2020-10-17T11:35:24.584" v="5135" actId="1036"/>
          <ac:spMkLst>
            <pc:docMk/>
            <pc:sldMk cId="625878918" sldId="260"/>
            <ac:spMk id="15" creationId="{AD436B17-42E5-449B-825A-A66E31B39BB5}"/>
          </ac:spMkLst>
        </pc:spChg>
        <pc:spChg chg="add mod">
          <ac:chgData name="kato yoko" userId="05faeffd7c2f10e3" providerId="LiveId" clId="{AC78DED0-D194-4C1C-B9A7-FC8E7E3AFAEE}" dt="2020-10-17T11:34:55.501" v="5086" actId="1076"/>
          <ac:spMkLst>
            <pc:docMk/>
            <pc:sldMk cId="625878918" sldId="260"/>
            <ac:spMk id="16" creationId="{F966D5FD-F989-4975-8239-699C55E75AD6}"/>
          </ac:spMkLst>
        </pc:spChg>
        <pc:spChg chg="del">
          <ac:chgData name="kato yoko" userId="05faeffd7c2f10e3" providerId="LiveId" clId="{AC78DED0-D194-4C1C-B9A7-FC8E7E3AFAEE}" dt="2020-10-17T06:37:14.471" v="4145" actId="478"/>
          <ac:spMkLst>
            <pc:docMk/>
            <pc:sldMk cId="625878918" sldId="260"/>
            <ac:spMk id="18" creationId="{5AB16F62-B80A-402B-A686-E09B1ED7D39A}"/>
          </ac:spMkLst>
        </pc:spChg>
        <pc:spChg chg="add mod">
          <ac:chgData name="kato yoko" userId="05faeffd7c2f10e3" providerId="LiveId" clId="{AC78DED0-D194-4C1C-B9A7-FC8E7E3AFAEE}" dt="2020-10-17T11:35:31.731" v="5137" actId="1076"/>
          <ac:spMkLst>
            <pc:docMk/>
            <pc:sldMk cId="625878918" sldId="260"/>
            <ac:spMk id="19" creationId="{74EFEAE7-4D75-48F4-AB37-6E25D4D5F3FC}"/>
          </ac:spMkLst>
        </pc:spChg>
        <pc:spChg chg="add mod">
          <ac:chgData name="kato yoko" userId="05faeffd7c2f10e3" providerId="LiveId" clId="{AC78DED0-D194-4C1C-B9A7-FC8E7E3AFAEE}" dt="2020-10-17T11:35:42.669" v="5152" actId="1036"/>
          <ac:spMkLst>
            <pc:docMk/>
            <pc:sldMk cId="625878918" sldId="260"/>
            <ac:spMk id="20" creationId="{0D62F8DA-1015-4DDD-A19C-4F57C3F0D52D}"/>
          </ac:spMkLst>
        </pc:spChg>
        <pc:spChg chg="del">
          <ac:chgData name="kato yoko" userId="05faeffd7c2f10e3" providerId="LiveId" clId="{AC78DED0-D194-4C1C-B9A7-FC8E7E3AFAEE}" dt="2020-10-17T06:37:14.471" v="4145" actId="478"/>
          <ac:spMkLst>
            <pc:docMk/>
            <pc:sldMk cId="625878918" sldId="260"/>
            <ac:spMk id="27" creationId="{5E53FF9C-BA54-41B2-AAEC-E74DCF78B546}"/>
          </ac:spMkLst>
        </pc:spChg>
        <pc:spChg chg="del">
          <ac:chgData name="kato yoko" userId="05faeffd7c2f10e3" providerId="LiveId" clId="{AC78DED0-D194-4C1C-B9A7-FC8E7E3AFAEE}" dt="2020-10-17T06:37:14.471" v="4145" actId="478"/>
          <ac:spMkLst>
            <pc:docMk/>
            <pc:sldMk cId="625878918" sldId="260"/>
            <ac:spMk id="30" creationId="{9B84180B-FF71-4CAC-8535-0AA8259CA4C7}"/>
          </ac:spMkLst>
        </pc:spChg>
        <pc:spChg chg="del">
          <ac:chgData name="kato yoko" userId="05faeffd7c2f10e3" providerId="LiveId" clId="{AC78DED0-D194-4C1C-B9A7-FC8E7E3AFAEE}" dt="2020-10-17T06:37:14.471" v="4145" actId="478"/>
          <ac:spMkLst>
            <pc:docMk/>
            <pc:sldMk cId="625878918" sldId="260"/>
            <ac:spMk id="33" creationId="{B20A15FB-FED3-452B-96C0-DE67F77B2B9A}"/>
          </ac:spMkLst>
        </pc:spChg>
        <pc:spChg chg="del">
          <ac:chgData name="kato yoko" userId="05faeffd7c2f10e3" providerId="LiveId" clId="{AC78DED0-D194-4C1C-B9A7-FC8E7E3AFAEE}" dt="2020-10-17T06:37:14.471" v="4145" actId="478"/>
          <ac:spMkLst>
            <pc:docMk/>
            <pc:sldMk cId="625878918" sldId="260"/>
            <ac:spMk id="36" creationId="{EC4CA40A-9DAB-4523-9D28-86312DE30148}"/>
          </ac:spMkLst>
        </pc:spChg>
        <pc:picChg chg="add mod">
          <ac:chgData name="kato yoko" userId="05faeffd7c2f10e3" providerId="LiveId" clId="{AC78DED0-D194-4C1C-B9A7-FC8E7E3AFAEE}" dt="2020-10-17T11:35:56.349" v="5155" actId="1076"/>
          <ac:picMkLst>
            <pc:docMk/>
            <pc:sldMk cId="625878918" sldId="260"/>
            <ac:picMk id="3" creationId="{FE219621-21E0-41B5-A07D-7161E0B84BDF}"/>
          </ac:picMkLst>
        </pc:picChg>
        <pc:picChg chg="del mod">
          <ac:chgData name="kato yoko" userId="05faeffd7c2f10e3" providerId="LiveId" clId="{AC78DED0-D194-4C1C-B9A7-FC8E7E3AFAEE}" dt="2020-10-17T05:18:08.476" v="4135" actId="21"/>
          <ac:picMkLst>
            <pc:docMk/>
            <pc:sldMk cId="625878918" sldId="260"/>
            <ac:picMk id="9" creationId="{C9F8D6C3-4397-4AF1-AB4F-5EF20B2CDD59}"/>
          </ac:picMkLst>
        </pc:picChg>
        <pc:picChg chg="del">
          <ac:chgData name="kato yoko" userId="05faeffd7c2f10e3" providerId="LiveId" clId="{AC78DED0-D194-4C1C-B9A7-FC8E7E3AFAEE}" dt="2020-10-17T06:37:14.471" v="4145" actId="478"/>
          <ac:picMkLst>
            <pc:docMk/>
            <pc:sldMk cId="625878918" sldId="260"/>
            <ac:picMk id="12" creationId="{D908D54F-B3D6-4967-B0DD-09FA73F7E1F9}"/>
          </ac:picMkLst>
        </pc:picChg>
        <pc:picChg chg="del">
          <ac:chgData name="kato yoko" userId="05faeffd7c2f10e3" providerId="LiveId" clId="{AC78DED0-D194-4C1C-B9A7-FC8E7E3AFAEE}" dt="2020-10-17T06:37:14.471" v="4145" actId="478"/>
          <ac:picMkLst>
            <pc:docMk/>
            <pc:sldMk cId="625878918" sldId="260"/>
            <ac:picMk id="17" creationId="{1324728D-24AC-4469-9B27-BC9F7DEF9800}"/>
          </ac:picMkLst>
        </pc:picChg>
        <pc:picChg chg="del">
          <ac:chgData name="kato yoko" userId="05faeffd7c2f10e3" providerId="LiveId" clId="{AC78DED0-D194-4C1C-B9A7-FC8E7E3AFAEE}" dt="2020-10-17T06:37:14.471" v="4145" actId="478"/>
          <ac:picMkLst>
            <pc:docMk/>
            <pc:sldMk cId="625878918" sldId="260"/>
            <ac:picMk id="26" creationId="{4F31A2CB-612E-45F9-A6E5-C87A0B500FF7}"/>
          </ac:picMkLst>
        </pc:picChg>
        <pc:picChg chg="del mod">
          <ac:chgData name="kato yoko" userId="05faeffd7c2f10e3" providerId="LiveId" clId="{AC78DED0-D194-4C1C-B9A7-FC8E7E3AFAEE}" dt="2020-10-17T06:37:14.471" v="4145" actId="478"/>
          <ac:picMkLst>
            <pc:docMk/>
            <pc:sldMk cId="625878918" sldId="260"/>
            <ac:picMk id="29" creationId="{FAC7931E-B70D-4867-9735-396EFBE71DD3}"/>
          </ac:picMkLst>
        </pc:picChg>
        <pc:picChg chg="del mod">
          <ac:chgData name="kato yoko" userId="05faeffd7c2f10e3" providerId="LiveId" clId="{AC78DED0-D194-4C1C-B9A7-FC8E7E3AFAEE}" dt="2020-10-17T06:37:14.471" v="4145" actId="478"/>
          <ac:picMkLst>
            <pc:docMk/>
            <pc:sldMk cId="625878918" sldId="260"/>
            <ac:picMk id="32" creationId="{FEF4A928-EDB6-4EC4-9F7A-0F7B104185F1}"/>
          </ac:picMkLst>
        </pc:picChg>
        <pc:picChg chg="del">
          <ac:chgData name="kato yoko" userId="05faeffd7c2f10e3" providerId="LiveId" clId="{AC78DED0-D194-4C1C-B9A7-FC8E7E3AFAEE}" dt="2020-10-17T06:37:14.471" v="4145" actId="478"/>
          <ac:picMkLst>
            <pc:docMk/>
            <pc:sldMk cId="625878918" sldId="260"/>
            <ac:picMk id="35" creationId="{28B209FA-488C-4BA1-ABC8-B7F4B78C4B91}"/>
          </ac:picMkLst>
        </pc:picChg>
      </pc:sldChg>
      <pc:sldChg chg="addSp delSp modSp mod ord delAnim">
        <pc:chgData name="kato yoko" userId="05faeffd7c2f10e3" providerId="LiveId" clId="{AC78DED0-D194-4C1C-B9A7-FC8E7E3AFAEE}" dt="2020-10-20T09:28:13.042" v="6774" actId="1076"/>
        <pc:sldMkLst>
          <pc:docMk/>
          <pc:sldMk cId="3631525375" sldId="261"/>
        </pc:sldMkLst>
        <pc:spChg chg="del">
          <ac:chgData name="kato yoko" userId="05faeffd7c2f10e3" providerId="LiveId" clId="{AC78DED0-D194-4C1C-B9A7-FC8E7E3AFAEE}" dt="2020-10-17T07:54:56.292" v="4157" actId="478"/>
          <ac:spMkLst>
            <pc:docMk/>
            <pc:sldMk cId="3631525375" sldId="261"/>
            <ac:spMk id="8" creationId="{D459AB92-371C-4E4F-B0AF-F769C283475E}"/>
          </ac:spMkLst>
        </pc:spChg>
        <pc:spChg chg="del">
          <ac:chgData name="kato yoko" userId="05faeffd7c2f10e3" providerId="LiveId" clId="{AC78DED0-D194-4C1C-B9A7-FC8E7E3AFAEE}" dt="2020-10-17T07:54:56.292" v="4157" actId="478"/>
          <ac:spMkLst>
            <pc:docMk/>
            <pc:sldMk cId="3631525375" sldId="261"/>
            <ac:spMk id="10" creationId="{443CBF1C-10B0-4254-83F6-09F5C4B56B8F}"/>
          </ac:spMkLst>
        </pc:spChg>
        <pc:spChg chg="del">
          <ac:chgData name="kato yoko" userId="05faeffd7c2f10e3" providerId="LiveId" clId="{AC78DED0-D194-4C1C-B9A7-FC8E7E3AFAEE}" dt="2020-10-17T07:54:56.292" v="4157" actId="478"/>
          <ac:spMkLst>
            <pc:docMk/>
            <pc:sldMk cId="3631525375" sldId="261"/>
            <ac:spMk id="11" creationId="{B58A0F5F-0BAD-43F0-B1AB-1DB86FC2C38A}"/>
          </ac:spMkLst>
        </pc:spChg>
        <pc:spChg chg="del">
          <ac:chgData name="kato yoko" userId="05faeffd7c2f10e3" providerId="LiveId" clId="{AC78DED0-D194-4C1C-B9A7-FC8E7E3AFAEE}" dt="2020-10-17T07:54:56.292" v="4157" actId="478"/>
          <ac:spMkLst>
            <pc:docMk/>
            <pc:sldMk cId="3631525375" sldId="261"/>
            <ac:spMk id="12" creationId="{E0C5BE3F-EDD0-491B-826A-32981679089F}"/>
          </ac:spMkLst>
        </pc:spChg>
        <pc:spChg chg="del">
          <ac:chgData name="kato yoko" userId="05faeffd7c2f10e3" providerId="LiveId" clId="{AC78DED0-D194-4C1C-B9A7-FC8E7E3AFAEE}" dt="2020-10-17T07:54:56.292" v="4157" actId="478"/>
          <ac:spMkLst>
            <pc:docMk/>
            <pc:sldMk cId="3631525375" sldId="261"/>
            <ac:spMk id="22" creationId="{FFA85F3D-BB8D-4F00-9D33-284E67FDDE92}"/>
          </ac:spMkLst>
        </pc:spChg>
        <pc:spChg chg="del">
          <ac:chgData name="kato yoko" userId="05faeffd7c2f10e3" providerId="LiveId" clId="{AC78DED0-D194-4C1C-B9A7-FC8E7E3AFAEE}" dt="2020-10-17T07:54:56.292" v="4157" actId="478"/>
          <ac:spMkLst>
            <pc:docMk/>
            <pc:sldMk cId="3631525375" sldId="261"/>
            <ac:spMk id="24" creationId="{712C9F35-A96E-43CD-A3AB-9C92AC755F42}"/>
          </ac:spMkLst>
        </pc:spChg>
        <pc:spChg chg="del">
          <ac:chgData name="kato yoko" userId="05faeffd7c2f10e3" providerId="LiveId" clId="{AC78DED0-D194-4C1C-B9A7-FC8E7E3AFAEE}" dt="2020-10-17T07:54:56.292" v="4157" actId="478"/>
          <ac:spMkLst>
            <pc:docMk/>
            <pc:sldMk cId="3631525375" sldId="261"/>
            <ac:spMk id="26" creationId="{8D0DDD69-AC9F-433F-A062-73ED67C54274}"/>
          </ac:spMkLst>
        </pc:spChg>
        <pc:spChg chg="del">
          <ac:chgData name="kato yoko" userId="05faeffd7c2f10e3" providerId="LiveId" clId="{AC78DED0-D194-4C1C-B9A7-FC8E7E3AFAEE}" dt="2020-10-17T07:54:56.292" v="4157" actId="478"/>
          <ac:spMkLst>
            <pc:docMk/>
            <pc:sldMk cId="3631525375" sldId="261"/>
            <ac:spMk id="28" creationId="{AC70D3BA-14C2-46A3-B3B8-172DC20357D4}"/>
          </ac:spMkLst>
        </pc:spChg>
        <pc:picChg chg="add del mod modCrop">
          <ac:chgData name="kato yoko" userId="05faeffd7c2f10e3" providerId="LiveId" clId="{AC78DED0-D194-4C1C-B9A7-FC8E7E3AFAEE}" dt="2020-10-17T09:57:46.539" v="4826" actId="478"/>
          <ac:picMkLst>
            <pc:docMk/>
            <pc:sldMk cId="3631525375" sldId="261"/>
            <ac:picMk id="3" creationId="{749159B2-DA58-491D-A051-F59D0753626E}"/>
          </ac:picMkLst>
        </pc:picChg>
        <pc:picChg chg="add mod modCrop">
          <ac:chgData name="kato yoko" userId="05faeffd7c2f10e3" providerId="LiveId" clId="{AC78DED0-D194-4C1C-B9A7-FC8E7E3AFAEE}" dt="2020-10-20T09:28:13.042" v="6774" actId="1076"/>
          <ac:picMkLst>
            <pc:docMk/>
            <pc:sldMk cId="3631525375" sldId="261"/>
            <ac:picMk id="5" creationId="{514901EA-AEB5-4D2C-B3F3-970446CEBE9C}"/>
          </ac:picMkLst>
        </pc:picChg>
        <pc:picChg chg="del">
          <ac:chgData name="kato yoko" userId="05faeffd7c2f10e3" providerId="LiveId" clId="{AC78DED0-D194-4C1C-B9A7-FC8E7E3AFAEE}" dt="2020-10-17T07:54:56.292" v="4157" actId="478"/>
          <ac:picMkLst>
            <pc:docMk/>
            <pc:sldMk cId="3631525375" sldId="261"/>
            <ac:picMk id="7" creationId="{1262F735-5748-45A5-A2CE-01894539169A}"/>
          </ac:picMkLst>
        </pc:picChg>
        <pc:picChg chg="add del mod">
          <ac:chgData name="kato yoko" userId="05faeffd7c2f10e3" providerId="LiveId" clId="{AC78DED0-D194-4C1C-B9A7-FC8E7E3AFAEE}" dt="2020-10-17T12:22:46.498" v="5582" actId="21"/>
          <ac:picMkLst>
            <pc:docMk/>
            <pc:sldMk cId="3631525375" sldId="261"/>
            <ac:picMk id="9" creationId="{5CBDE66E-4BB3-447D-8DC1-849829BA0BB4}"/>
          </ac:picMkLst>
        </pc:picChg>
      </pc:sldChg>
      <pc:sldChg chg="addSp delSp modSp mod delAnim">
        <pc:chgData name="kato yoko" userId="05faeffd7c2f10e3" providerId="LiveId" clId="{AC78DED0-D194-4C1C-B9A7-FC8E7E3AFAEE}" dt="2020-10-21T11:09:00.571" v="6897" actId="478"/>
        <pc:sldMkLst>
          <pc:docMk/>
          <pc:sldMk cId="293738087" sldId="265"/>
        </pc:sldMkLst>
        <pc:spChg chg="del">
          <ac:chgData name="kato yoko" userId="05faeffd7c2f10e3" providerId="LiveId" clId="{AC78DED0-D194-4C1C-B9A7-FC8E7E3AFAEE}" dt="2020-10-18T11:15:42.475" v="6178" actId="478"/>
          <ac:spMkLst>
            <pc:docMk/>
            <pc:sldMk cId="293738087" sldId="265"/>
            <ac:spMk id="4" creationId="{4EAE5FCE-B596-46E7-A882-1DA9BC9629F1}"/>
          </ac:spMkLst>
        </pc:spChg>
        <pc:spChg chg="del">
          <ac:chgData name="kato yoko" userId="05faeffd7c2f10e3" providerId="LiveId" clId="{AC78DED0-D194-4C1C-B9A7-FC8E7E3AFAEE}" dt="2020-10-18T11:15:42.475" v="6178" actId="478"/>
          <ac:spMkLst>
            <pc:docMk/>
            <pc:sldMk cId="293738087" sldId="265"/>
            <ac:spMk id="8" creationId="{335D511D-3E40-4848-9EB6-E254F9346419}"/>
          </ac:spMkLst>
        </pc:spChg>
        <pc:spChg chg="del">
          <ac:chgData name="kato yoko" userId="05faeffd7c2f10e3" providerId="LiveId" clId="{AC78DED0-D194-4C1C-B9A7-FC8E7E3AFAEE}" dt="2020-10-18T11:15:42.475" v="6178" actId="478"/>
          <ac:spMkLst>
            <pc:docMk/>
            <pc:sldMk cId="293738087" sldId="265"/>
            <ac:spMk id="10" creationId="{941757B9-7246-4C39-9D84-563CD6D8908E}"/>
          </ac:spMkLst>
        </pc:spChg>
        <pc:spChg chg="del">
          <ac:chgData name="kato yoko" userId="05faeffd7c2f10e3" providerId="LiveId" clId="{AC78DED0-D194-4C1C-B9A7-FC8E7E3AFAEE}" dt="2020-10-18T11:15:42.475" v="6178" actId="478"/>
          <ac:spMkLst>
            <pc:docMk/>
            <pc:sldMk cId="293738087" sldId="265"/>
            <ac:spMk id="15" creationId="{066829B1-C686-4E6B-B334-A3B5B315B894}"/>
          </ac:spMkLst>
        </pc:spChg>
        <pc:spChg chg="del">
          <ac:chgData name="kato yoko" userId="05faeffd7c2f10e3" providerId="LiveId" clId="{AC78DED0-D194-4C1C-B9A7-FC8E7E3AFAEE}" dt="2020-10-18T11:15:42.475" v="6178" actId="478"/>
          <ac:spMkLst>
            <pc:docMk/>
            <pc:sldMk cId="293738087" sldId="265"/>
            <ac:spMk id="36" creationId="{0554A0A8-FDAB-477B-AEE9-4EAB1720BF47}"/>
          </ac:spMkLst>
        </pc:spChg>
        <pc:spChg chg="del">
          <ac:chgData name="kato yoko" userId="05faeffd7c2f10e3" providerId="LiveId" clId="{AC78DED0-D194-4C1C-B9A7-FC8E7E3AFAEE}" dt="2020-10-18T11:15:42.475" v="6178" actId="478"/>
          <ac:spMkLst>
            <pc:docMk/>
            <pc:sldMk cId="293738087" sldId="265"/>
            <ac:spMk id="37" creationId="{C417792B-A88B-41CB-BF46-42D37B721268}"/>
          </ac:spMkLst>
        </pc:spChg>
        <pc:spChg chg="del">
          <ac:chgData name="kato yoko" userId="05faeffd7c2f10e3" providerId="LiveId" clId="{AC78DED0-D194-4C1C-B9A7-FC8E7E3AFAEE}" dt="2020-10-18T11:15:42.475" v="6178" actId="478"/>
          <ac:spMkLst>
            <pc:docMk/>
            <pc:sldMk cId="293738087" sldId="265"/>
            <ac:spMk id="40" creationId="{3B676FDD-F931-4A2D-8AED-481BC883CEE5}"/>
          </ac:spMkLst>
        </pc:spChg>
        <pc:spChg chg="del">
          <ac:chgData name="kato yoko" userId="05faeffd7c2f10e3" providerId="LiveId" clId="{AC78DED0-D194-4C1C-B9A7-FC8E7E3AFAEE}" dt="2020-10-18T11:15:42.475" v="6178" actId="478"/>
          <ac:spMkLst>
            <pc:docMk/>
            <pc:sldMk cId="293738087" sldId="265"/>
            <ac:spMk id="49" creationId="{B74D80B5-0A53-4B57-8FDF-61717EC99493}"/>
          </ac:spMkLst>
        </pc:spChg>
        <pc:picChg chg="del">
          <ac:chgData name="kato yoko" userId="05faeffd7c2f10e3" providerId="LiveId" clId="{AC78DED0-D194-4C1C-B9A7-FC8E7E3AFAEE}" dt="2020-10-18T11:15:42.475" v="6178" actId="478"/>
          <ac:picMkLst>
            <pc:docMk/>
            <pc:sldMk cId="293738087" sldId="265"/>
            <ac:picMk id="2" creationId="{81EBC7B5-1420-4FF7-925E-8358F5B8DB91}"/>
          </ac:picMkLst>
        </pc:picChg>
        <pc:picChg chg="add mod modCrop">
          <ac:chgData name="kato yoko" userId="05faeffd7c2f10e3" providerId="LiveId" clId="{AC78DED0-D194-4C1C-B9A7-FC8E7E3AFAEE}" dt="2020-10-21T11:05:57.495" v="6893" actId="1076"/>
          <ac:picMkLst>
            <pc:docMk/>
            <pc:sldMk cId="293738087" sldId="265"/>
            <ac:picMk id="3" creationId="{7E05F2CD-9DFE-4241-B975-AF0ED11FD238}"/>
          </ac:picMkLst>
        </pc:picChg>
        <pc:picChg chg="add del mod">
          <ac:chgData name="kato yoko" userId="05faeffd7c2f10e3" providerId="LiveId" clId="{AC78DED0-D194-4C1C-B9A7-FC8E7E3AFAEE}" dt="2020-10-21T11:07:12.056" v="6895" actId="478"/>
          <ac:picMkLst>
            <pc:docMk/>
            <pc:sldMk cId="293738087" sldId="265"/>
            <ac:picMk id="4" creationId="{86975B07-180F-437E-8782-2162CB3F0DB3}"/>
          </ac:picMkLst>
        </pc:picChg>
        <pc:picChg chg="add del mod">
          <ac:chgData name="kato yoko" userId="05faeffd7c2f10e3" providerId="LiveId" clId="{AC78DED0-D194-4C1C-B9A7-FC8E7E3AFAEE}" dt="2020-10-21T11:09:00.571" v="6897" actId="478"/>
          <ac:picMkLst>
            <pc:docMk/>
            <pc:sldMk cId="293738087" sldId="265"/>
            <ac:picMk id="6" creationId="{E40EA621-3659-48E9-AD9F-ACB0618E0424}"/>
          </ac:picMkLst>
        </pc:picChg>
        <pc:picChg chg="del">
          <ac:chgData name="kato yoko" userId="05faeffd7c2f10e3" providerId="LiveId" clId="{AC78DED0-D194-4C1C-B9A7-FC8E7E3AFAEE}" dt="2020-10-18T11:15:42.475" v="6178" actId="478"/>
          <ac:picMkLst>
            <pc:docMk/>
            <pc:sldMk cId="293738087" sldId="265"/>
            <ac:picMk id="29" creationId="{56151CF1-B928-4EFA-B2A5-334135A229D6}"/>
          </ac:picMkLst>
        </pc:picChg>
        <pc:picChg chg="del">
          <ac:chgData name="kato yoko" userId="05faeffd7c2f10e3" providerId="LiveId" clId="{AC78DED0-D194-4C1C-B9A7-FC8E7E3AFAEE}" dt="2020-10-18T11:15:42.475" v="6178" actId="478"/>
          <ac:picMkLst>
            <pc:docMk/>
            <pc:sldMk cId="293738087" sldId="265"/>
            <ac:picMk id="35" creationId="{945B62EB-3B73-41C5-A812-A93E92F6C1AE}"/>
          </ac:picMkLst>
        </pc:picChg>
        <pc:picChg chg="del">
          <ac:chgData name="kato yoko" userId="05faeffd7c2f10e3" providerId="LiveId" clId="{AC78DED0-D194-4C1C-B9A7-FC8E7E3AFAEE}" dt="2020-10-18T11:15:42.475" v="6178" actId="478"/>
          <ac:picMkLst>
            <pc:docMk/>
            <pc:sldMk cId="293738087" sldId="265"/>
            <ac:picMk id="39" creationId="{9599CC77-3932-42A1-840A-E4945CC465FE}"/>
          </ac:picMkLst>
        </pc:picChg>
        <pc:picChg chg="del">
          <ac:chgData name="kato yoko" userId="05faeffd7c2f10e3" providerId="LiveId" clId="{AC78DED0-D194-4C1C-B9A7-FC8E7E3AFAEE}" dt="2020-10-18T11:15:42.475" v="6178" actId="478"/>
          <ac:picMkLst>
            <pc:docMk/>
            <pc:sldMk cId="293738087" sldId="265"/>
            <ac:picMk id="48" creationId="{E1F52827-EDF3-4D56-84C4-1DC23FF3CAAA}"/>
          </ac:picMkLst>
        </pc:picChg>
      </pc:sldChg>
      <pc:sldChg chg="modSp del mod">
        <pc:chgData name="kato yoko" userId="05faeffd7c2f10e3" providerId="LiveId" clId="{AC78DED0-D194-4C1C-B9A7-FC8E7E3AFAEE}" dt="2020-10-18T11:16:00.181" v="6179" actId="2696"/>
        <pc:sldMkLst>
          <pc:docMk/>
          <pc:sldMk cId="3769752548" sldId="266"/>
        </pc:sldMkLst>
        <pc:picChg chg="mod">
          <ac:chgData name="kato yoko" userId="05faeffd7c2f10e3" providerId="LiveId" clId="{AC78DED0-D194-4C1C-B9A7-FC8E7E3AFAEE}" dt="2020-10-17T07:57:37.607" v="4158" actId="1076"/>
          <ac:picMkLst>
            <pc:docMk/>
            <pc:sldMk cId="3769752548" sldId="266"/>
            <ac:picMk id="7" creationId="{77F681AD-357E-4B0E-84B3-AB49C3EF4C2C}"/>
          </ac:picMkLst>
        </pc:picChg>
        <pc:picChg chg="mod">
          <ac:chgData name="kato yoko" userId="05faeffd7c2f10e3" providerId="LiveId" clId="{AC78DED0-D194-4C1C-B9A7-FC8E7E3AFAEE}" dt="2020-10-17T07:57:38.890" v="4159" actId="1076"/>
          <ac:picMkLst>
            <pc:docMk/>
            <pc:sldMk cId="3769752548" sldId="266"/>
            <ac:picMk id="32" creationId="{FEF4A928-EDB6-4EC4-9F7A-0F7B104185F1}"/>
          </ac:picMkLst>
        </pc:picChg>
      </pc:sldChg>
      <pc:sldChg chg="delSp del mod delAnim">
        <pc:chgData name="kato yoko" userId="05faeffd7c2f10e3" providerId="LiveId" clId="{AC78DED0-D194-4C1C-B9A7-FC8E7E3AFAEE}" dt="2020-10-18T11:16:00.181" v="6179" actId="2696"/>
        <pc:sldMkLst>
          <pc:docMk/>
          <pc:sldMk cId="3415288084" sldId="267"/>
        </pc:sldMkLst>
        <pc:picChg chg="del">
          <ac:chgData name="kato yoko" userId="05faeffd7c2f10e3" providerId="LiveId" clId="{AC78DED0-D194-4C1C-B9A7-FC8E7E3AFAEE}" dt="2020-10-17T07:54:36.912" v="4152" actId="21"/>
          <ac:picMkLst>
            <pc:docMk/>
            <pc:sldMk cId="3415288084" sldId="267"/>
            <ac:picMk id="15" creationId="{EABEB3D9-FF15-458D-96F5-36D0B1A4081A}"/>
          </ac:picMkLst>
        </pc:picChg>
      </pc:sldChg>
      <pc:sldChg chg="addSp delSp modSp mod ord delAnim modAnim">
        <pc:chgData name="kato yoko" userId="05faeffd7c2f10e3" providerId="LiveId" clId="{AC78DED0-D194-4C1C-B9A7-FC8E7E3AFAEE}" dt="2020-10-20T09:18:51.813" v="6765"/>
        <pc:sldMkLst>
          <pc:docMk/>
          <pc:sldMk cId="313897879" sldId="269"/>
        </pc:sldMkLst>
        <pc:spChg chg="add mod">
          <ac:chgData name="kato yoko" userId="05faeffd7c2f10e3" providerId="LiveId" clId="{AC78DED0-D194-4C1C-B9A7-FC8E7E3AFAEE}" dt="2020-10-17T12:04:44.210" v="5341" actId="207"/>
          <ac:spMkLst>
            <pc:docMk/>
            <pc:sldMk cId="313897879" sldId="269"/>
            <ac:spMk id="4" creationId="{90E27629-EF9D-482A-BFF5-71470CB0160C}"/>
          </ac:spMkLst>
        </pc:spChg>
        <pc:spChg chg="add mod">
          <ac:chgData name="kato yoko" userId="05faeffd7c2f10e3" providerId="LiveId" clId="{AC78DED0-D194-4C1C-B9A7-FC8E7E3AFAEE}" dt="2020-10-17T12:03:50.927" v="5295" actId="1037"/>
          <ac:spMkLst>
            <pc:docMk/>
            <pc:sldMk cId="313897879" sldId="269"/>
            <ac:spMk id="5" creationId="{C1219FAA-2853-4BFC-A988-5BD819C6D8E1}"/>
          </ac:spMkLst>
        </pc:spChg>
        <pc:spChg chg="del">
          <ac:chgData name="kato yoko" userId="05faeffd7c2f10e3" providerId="LiveId" clId="{AC78DED0-D194-4C1C-B9A7-FC8E7E3AFAEE}" dt="2020-10-17T11:41:04.696" v="5157" actId="478"/>
          <ac:spMkLst>
            <pc:docMk/>
            <pc:sldMk cId="313897879" sldId="269"/>
            <ac:spMk id="8" creationId="{D459AB92-371C-4E4F-B0AF-F769C283475E}"/>
          </ac:spMkLst>
        </pc:spChg>
        <pc:spChg chg="add mod">
          <ac:chgData name="kato yoko" userId="05faeffd7c2f10e3" providerId="LiveId" clId="{AC78DED0-D194-4C1C-B9A7-FC8E7E3AFAEE}" dt="2020-10-17T12:04:46.956" v="5342" actId="207"/>
          <ac:spMkLst>
            <pc:docMk/>
            <pc:sldMk cId="313897879" sldId="269"/>
            <ac:spMk id="9" creationId="{B4BE403C-FB55-4BA0-9165-9741E72E6F02}"/>
          </ac:spMkLst>
        </pc:spChg>
        <pc:spChg chg="add mod">
          <ac:chgData name="kato yoko" userId="05faeffd7c2f10e3" providerId="LiveId" clId="{AC78DED0-D194-4C1C-B9A7-FC8E7E3AFAEE}" dt="2020-10-17T12:04:00.952" v="5299" actId="1035"/>
          <ac:spMkLst>
            <pc:docMk/>
            <pc:sldMk cId="313897879" sldId="269"/>
            <ac:spMk id="10" creationId="{CF0001E9-09B7-48FA-BE86-02C26FC1DFE9}"/>
          </ac:spMkLst>
        </pc:spChg>
        <pc:spChg chg="add mod">
          <ac:chgData name="kato yoko" userId="05faeffd7c2f10e3" providerId="LiveId" clId="{AC78DED0-D194-4C1C-B9A7-FC8E7E3AFAEE}" dt="2020-10-17T12:04:39.381" v="5340" actId="1037"/>
          <ac:spMkLst>
            <pc:docMk/>
            <pc:sldMk cId="313897879" sldId="269"/>
            <ac:spMk id="11" creationId="{128DA191-BA95-42BE-AD77-77AA46B42405}"/>
          </ac:spMkLst>
        </pc:spChg>
        <pc:spChg chg="del">
          <ac:chgData name="kato yoko" userId="05faeffd7c2f10e3" providerId="LiveId" clId="{AC78DED0-D194-4C1C-B9A7-FC8E7E3AFAEE}" dt="2020-10-17T11:41:04.696" v="5157" actId="478"/>
          <ac:spMkLst>
            <pc:docMk/>
            <pc:sldMk cId="313897879" sldId="269"/>
            <ac:spMk id="12" creationId="{E0C5BE3F-EDD0-491B-826A-32981679089F}"/>
          </ac:spMkLst>
        </pc:spChg>
        <pc:spChg chg="add mod">
          <ac:chgData name="kato yoko" userId="05faeffd7c2f10e3" providerId="LiveId" clId="{AC78DED0-D194-4C1C-B9A7-FC8E7E3AFAEE}" dt="2020-10-17T12:04:39.381" v="5340" actId="1037"/>
          <ac:spMkLst>
            <pc:docMk/>
            <pc:sldMk cId="313897879" sldId="269"/>
            <ac:spMk id="14" creationId="{C3453BC6-CE7B-4E46-880A-FF18D59A6FA0}"/>
          </ac:spMkLst>
        </pc:spChg>
        <pc:spChg chg="add mod">
          <ac:chgData name="kato yoko" userId="05faeffd7c2f10e3" providerId="LiveId" clId="{AC78DED0-D194-4C1C-B9A7-FC8E7E3AFAEE}" dt="2020-10-17T12:04:39.381" v="5340" actId="1037"/>
          <ac:spMkLst>
            <pc:docMk/>
            <pc:sldMk cId="313897879" sldId="269"/>
            <ac:spMk id="16" creationId="{177AF586-8EDB-4E78-A408-3D37F4441972}"/>
          </ac:spMkLst>
        </pc:spChg>
        <pc:spChg chg="del">
          <ac:chgData name="kato yoko" userId="05faeffd7c2f10e3" providerId="LiveId" clId="{AC78DED0-D194-4C1C-B9A7-FC8E7E3AFAEE}" dt="2020-10-17T11:41:04.696" v="5157" actId="478"/>
          <ac:spMkLst>
            <pc:docMk/>
            <pc:sldMk cId="313897879" sldId="269"/>
            <ac:spMk id="18" creationId="{0F03E31F-EA20-4524-BEB2-AEECF5A8CAAE}"/>
          </ac:spMkLst>
        </pc:spChg>
        <pc:spChg chg="del">
          <ac:chgData name="kato yoko" userId="05faeffd7c2f10e3" providerId="LiveId" clId="{AC78DED0-D194-4C1C-B9A7-FC8E7E3AFAEE}" dt="2020-10-17T11:41:04.696" v="5157" actId="478"/>
          <ac:spMkLst>
            <pc:docMk/>
            <pc:sldMk cId="313897879" sldId="269"/>
            <ac:spMk id="21" creationId="{E17BE8BF-8D1B-41ED-8747-1DB815E0BE8F}"/>
          </ac:spMkLst>
        </pc:spChg>
        <pc:spChg chg="del">
          <ac:chgData name="kato yoko" userId="05faeffd7c2f10e3" providerId="LiveId" clId="{AC78DED0-D194-4C1C-B9A7-FC8E7E3AFAEE}" dt="2020-10-17T11:41:04.696" v="5157" actId="478"/>
          <ac:spMkLst>
            <pc:docMk/>
            <pc:sldMk cId="313897879" sldId="269"/>
            <ac:spMk id="22" creationId="{FFA85F3D-BB8D-4F00-9D33-284E67FDDE92}"/>
          </ac:spMkLst>
        </pc:spChg>
        <pc:spChg chg="del">
          <ac:chgData name="kato yoko" userId="05faeffd7c2f10e3" providerId="LiveId" clId="{AC78DED0-D194-4C1C-B9A7-FC8E7E3AFAEE}" dt="2020-10-17T11:41:04.696" v="5157" actId="478"/>
          <ac:spMkLst>
            <pc:docMk/>
            <pc:sldMk cId="313897879" sldId="269"/>
            <ac:spMk id="24" creationId="{712C9F35-A96E-43CD-A3AB-9C92AC755F42}"/>
          </ac:spMkLst>
        </pc:spChg>
        <pc:spChg chg="del">
          <ac:chgData name="kato yoko" userId="05faeffd7c2f10e3" providerId="LiveId" clId="{AC78DED0-D194-4C1C-B9A7-FC8E7E3AFAEE}" dt="2020-10-17T11:41:04.696" v="5157" actId="478"/>
          <ac:spMkLst>
            <pc:docMk/>
            <pc:sldMk cId="313897879" sldId="269"/>
            <ac:spMk id="26" creationId="{8D0DDD69-AC9F-433F-A062-73ED67C54274}"/>
          </ac:spMkLst>
        </pc:spChg>
        <pc:spChg chg="del">
          <ac:chgData name="kato yoko" userId="05faeffd7c2f10e3" providerId="LiveId" clId="{AC78DED0-D194-4C1C-B9A7-FC8E7E3AFAEE}" dt="2020-10-17T11:41:04.696" v="5157" actId="478"/>
          <ac:spMkLst>
            <pc:docMk/>
            <pc:sldMk cId="313897879" sldId="269"/>
            <ac:spMk id="28" creationId="{AC70D3BA-14C2-46A3-B3B8-172DC20357D4}"/>
          </ac:spMkLst>
        </pc:spChg>
        <pc:picChg chg="add del mod">
          <ac:chgData name="kato yoko" userId="05faeffd7c2f10e3" providerId="LiveId" clId="{AC78DED0-D194-4C1C-B9A7-FC8E7E3AFAEE}" dt="2020-10-17T12:01:47.849" v="5222" actId="478"/>
          <ac:picMkLst>
            <pc:docMk/>
            <pc:sldMk cId="313897879" sldId="269"/>
            <ac:picMk id="3" creationId="{5EEDEA43-E649-401A-89E1-76F5EA4B23EC}"/>
          </ac:picMkLst>
        </pc:picChg>
        <pc:picChg chg="add mod">
          <ac:chgData name="kato yoko" userId="05faeffd7c2f10e3" providerId="LiveId" clId="{AC78DED0-D194-4C1C-B9A7-FC8E7E3AFAEE}" dt="2020-10-17T12:03:37.001" v="5277" actId="1076"/>
          <ac:picMkLst>
            <pc:docMk/>
            <pc:sldMk cId="313897879" sldId="269"/>
            <ac:picMk id="7" creationId="{DAEBBB71-0BF7-4AAA-976B-1ACA194E090F}"/>
          </ac:picMkLst>
        </pc:picChg>
        <pc:picChg chg="del">
          <ac:chgData name="kato yoko" userId="05faeffd7c2f10e3" providerId="LiveId" clId="{AC78DED0-D194-4C1C-B9A7-FC8E7E3AFAEE}" dt="2020-10-17T11:41:04.696" v="5157" actId="478"/>
          <ac:picMkLst>
            <pc:docMk/>
            <pc:sldMk cId="313897879" sldId="269"/>
            <ac:picMk id="17" creationId="{2F1A39E7-CE9E-4BE8-BAFC-252CC7251739}"/>
          </ac:picMkLst>
        </pc:picChg>
      </pc:sldChg>
      <pc:sldChg chg="del">
        <pc:chgData name="kato yoko" userId="05faeffd7c2f10e3" providerId="LiveId" clId="{AC78DED0-D194-4C1C-B9A7-FC8E7E3AFAEE}" dt="2020-10-18T11:16:00.181" v="6179" actId="2696"/>
        <pc:sldMkLst>
          <pc:docMk/>
          <pc:sldMk cId="1486102472" sldId="270"/>
        </pc:sldMkLst>
      </pc:sldChg>
      <pc:sldChg chg="del">
        <pc:chgData name="kato yoko" userId="05faeffd7c2f10e3" providerId="LiveId" clId="{AC78DED0-D194-4C1C-B9A7-FC8E7E3AFAEE}" dt="2020-10-18T11:16:00.181" v="6179" actId="2696"/>
        <pc:sldMkLst>
          <pc:docMk/>
          <pc:sldMk cId="1393587744" sldId="272"/>
        </pc:sldMkLst>
      </pc:sldChg>
      <pc:sldChg chg="del">
        <pc:chgData name="kato yoko" userId="05faeffd7c2f10e3" providerId="LiveId" clId="{AC78DED0-D194-4C1C-B9A7-FC8E7E3AFAEE}" dt="2020-10-18T11:16:00.181" v="6179" actId="2696"/>
        <pc:sldMkLst>
          <pc:docMk/>
          <pc:sldMk cId="938748754" sldId="274"/>
        </pc:sldMkLst>
      </pc:sldChg>
      <pc:sldChg chg="del">
        <pc:chgData name="kato yoko" userId="05faeffd7c2f10e3" providerId="LiveId" clId="{AC78DED0-D194-4C1C-B9A7-FC8E7E3AFAEE}" dt="2020-10-18T11:16:00.181" v="6179" actId="2696"/>
        <pc:sldMkLst>
          <pc:docMk/>
          <pc:sldMk cId="2746430278" sldId="275"/>
        </pc:sldMkLst>
      </pc:sldChg>
      <pc:sldChg chg="del">
        <pc:chgData name="kato yoko" userId="05faeffd7c2f10e3" providerId="LiveId" clId="{AC78DED0-D194-4C1C-B9A7-FC8E7E3AFAEE}" dt="2020-10-18T11:16:00.181" v="6179" actId="2696"/>
        <pc:sldMkLst>
          <pc:docMk/>
          <pc:sldMk cId="1733478882" sldId="276"/>
        </pc:sldMkLst>
      </pc:sldChg>
      <pc:sldChg chg="del">
        <pc:chgData name="kato yoko" userId="05faeffd7c2f10e3" providerId="LiveId" clId="{AC78DED0-D194-4C1C-B9A7-FC8E7E3AFAEE}" dt="2020-10-18T11:16:00.181" v="6179" actId="2696"/>
        <pc:sldMkLst>
          <pc:docMk/>
          <pc:sldMk cId="1997425143" sldId="277"/>
        </pc:sldMkLst>
      </pc:sldChg>
      <pc:sldChg chg="addSp delSp modSp mod">
        <pc:chgData name="kato yoko" userId="05faeffd7c2f10e3" providerId="LiveId" clId="{AC78DED0-D194-4C1C-B9A7-FC8E7E3AFAEE}" dt="2020-10-13T01:23:06.500" v="2602" actId="1076"/>
        <pc:sldMkLst>
          <pc:docMk/>
          <pc:sldMk cId="49420189" sldId="316"/>
        </pc:sldMkLst>
        <pc:picChg chg="add mod modCrop">
          <ac:chgData name="kato yoko" userId="05faeffd7c2f10e3" providerId="LiveId" clId="{AC78DED0-D194-4C1C-B9A7-FC8E7E3AFAEE}" dt="2020-10-13T01:23:06.500" v="2602" actId="1076"/>
          <ac:picMkLst>
            <pc:docMk/>
            <pc:sldMk cId="49420189" sldId="316"/>
            <ac:picMk id="2" creationId="{6AEFADE5-C41A-4183-991F-0DFF4D5FEF6D}"/>
          </ac:picMkLst>
        </pc:picChg>
        <pc:picChg chg="del mod modCrop">
          <ac:chgData name="kato yoko" userId="05faeffd7c2f10e3" providerId="LiveId" clId="{AC78DED0-D194-4C1C-B9A7-FC8E7E3AFAEE}" dt="2020-10-13T00:51:53.856" v="2540" actId="21"/>
          <ac:picMkLst>
            <pc:docMk/>
            <pc:sldMk cId="49420189" sldId="316"/>
            <ac:picMk id="3" creationId="{71AE50DD-4EC7-4B9E-B02D-9B66EFCF2C00}"/>
          </ac:picMkLst>
        </pc:picChg>
      </pc:sldChg>
      <pc:sldChg chg="addSp delSp modSp mod">
        <pc:chgData name="kato yoko" userId="05faeffd7c2f10e3" providerId="LiveId" clId="{AC78DED0-D194-4C1C-B9A7-FC8E7E3AFAEE}" dt="2020-10-11T00:42:10.355" v="97" actId="1037"/>
        <pc:sldMkLst>
          <pc:docMk/>
          <pc:sldMk cId="1803374308" sldId="317"/>
        </pc:sldMkLst>
        <pc:spChg chg="add del">
          <ac:chgData name="kato yoko" userId="05faeffd7c2f10e3" providerId="LiveId" clId="{AC78DED0-D194-4C1C-B9A7-FC8E7E3AFAEE}" dt="2020-10-11T00:41:13.588" v="66" actId="478"/>
          <ac:spMkLst>
            <pc:docMk/>
            <pc:sldMk cId="1803374308" sldId="317"/>
            <ac:spMk id="40" creationId="{F325367B-D398-4337-AB73-F9D64DB9DA35}"/>
          </ac:spMkLst>
        </pc:spChg>
        <pc:spChg chg="mod">
          <ac:chgData name="kato yoko" userId="05faeffd7c2f10e3" providerId="LiveId" clId="{AC78DED0-D194-4C1C-B9A7-FC8E7E3AFAEE}" dt="2020-10-11T00:42:01.469" v="80"/>
          <ac:spMkLst>
            <pc:docMk/>
            <pc:sldMk cId="1803374308" sldId="317"/>
            <ac:spMk id="42" creationId="{1F370B0E-FE5D-4670-BB2E-886860E69650}"/>
          </ac:spMkLst>
        </pc:spChg>
        <pc:spChg chg="mod">
          <ac:chgData name="kato yoko" userId="05faeffd7c2f10e3" providerId="LiveId" clId="{AC78DED0-D194-4C1C-B9A7-FC8E7E3AFAEE}" dt="2020-10-11T00:42:10.355" v="97" actId="1037"/>
          <ac:spMkLst>
            <pc:docMk/>
            <pc:sldMk cId="1803374308" sldId="317"/>
            <ac:spMk id="48" creationId="{E99B10CD-218A-43A6-8E40-2F0CE53521AD}"/>
          </ac:spMkLst>
        </pc:spChg>
        <pc:picChg chg="add mod">
          <ac:chgData name="kato yoko" userId="05faeffd7c2f10e3" providerId="LiveId" clId="{AC78DED0-D194-4C1C-B9A7-FC8E7E3AFAEE}" dt="2020-10-11T00:41:56.109" v="71" actId="1076"/>
          <ac:picMkLst>
            <pc:docMk/>
            <pc:sldMk cId="1803374308" sldId="317"/>
            <ac:picMk id="3" creationId="{EC35FA17-63E1-4B9F-BB88-C85FA9003258}"/>
          </ac:picMkLst>
        </pc:picChg>
        <pc:picChg chg="add del">
          <ac:chgData name="kato yoko" userId="05faeffd7c2f10e3" providerId="LiveId" clId="{AC78DED0-D194-4C1C-B9A7-FC8E7E3AFAEE}" dt="2020-10-11T00:41:15.651" v="67" actId="478"/>
          <ac:picMkLst>
            <pc:docMk/>
            <pc:sldMk cId="1803374308" sldId="317"/>
            <ac:picMk id="39" creationId="{09D5689E-ED07-4670-BA3D-B96BC3045FA9}"/>
          </ac:picMkLst>
        </pc:picChg>
      </pc:sldChg>
      <pc:sldChg chg="addSp delSp modSp mod ord">
        <pc:chgData name="kato yoko" userId="05faeffd7c2f10e3" providerId="LiveId" clId="{AC78DED0-D194-4C1C-B9A7-FC8E7E3AFAEE}" dt="2020-10-16T01:08:04.039" v="3904" actId="1076"/>
        <pc:sldMkLst>
          <pc:docMk/>
          <pc:sldMk cId="1056093150" sldId="338"/>
        </pc:sldMkLst>
        <pc:picChg chg="del">
          <ac:chgData name="kato yoko" userId="05faeffd7c2f10e3" providerId="LiveId" clId="{AC78DED0-D194-4C1C-B9A7-FC8E7E3AFAEE}" dt="2020-10-13T01:07:31.097" v="2564" actId="478"/>
          <ac:picMkLst>
            <pc:docMk/>
            <pc:sldMk cId="1056093150" sldId="338"/>
            <ac:picMk id="3" creationId="{80E952E3-B7D4-41FD-8008-718A6760482F}"/>
          </ac:picMkLst>
        </pc:picChg>
        <pc:picChg chg="add mod modCrop">
          <ac:chgData name="kato yoko" userId="05faeffd7c2f10e3" providerId="LiveId" clId="{AC78DED0-D194-4C1C-B9A7-FC8E7E3AFAEE}" dt="2020-10-16T01:08:04.039" v="3904" actId="1076"/>
          <ac:picMkLst>
            <pc:docMk/>
            <pc:sldMk cId="1056093150" sldId="338"/>
            <ac:picMk id="3" creationId="{D11DC4CC-25FB-4CC7-A858-F0220F9822AF}"/>
          </ac:picMkLst>
        </pc:picChg>
        <pc:picChg chg="add del mod modCrop">
          <ac:chgData name="kato yoko" userId="05faeffd7c2f10e3" providerId="LiveId" clId="{AC78DED0-D194-4C1C-B9A7-FC8E7E3AFAEE}" dt="2020-10-14T08:16:50.241" v="2713" actId="478"/>
          <ac:picMkLst>
            <pc:docMk/>
            <pc:sldMk cId="1056093150" sldId="338"/>
            <ac:picMk id="4" creationId="{836DC09D-8D8D-4D82-8CD8-6C4D7D6DC6BC}"/>
          </ac:picMkLst>
        </pc:picChg>
      </pc:sldChg>
      <pc:sldChg chg="addSp delSp modSp mod ord delAnim">
        <pc:chgData name="kato yoko" userId="05faeffd7c2f10e3" providerId="LiveId" clId="{AC78DED0-D194-4C1C-B9A7-FC8E7E3AFAEE}" dt="2020-10-14T12:13:18.874" v="3738"/>
        <pc:sldMkLst>
          <pc:docMk/>
          <pc:sldMk cId="1269672753" sldId="345"/>
        </pc:sldMkLst>
        <pc:spChg chg="add mod">
          <ac:chgData name="kato yoko" userId="05faeffd7c2f10e3" providerId="LiveId" clId="{AC78DED0-D194-4C1C-B9A7-FC8E7E3AFAEE}" dt="2020-10-14T12:05:46.471" v="3584" actId="1036"/>
          <ac:spMkLst>
            <pc:docMk/>
            <pc:sldMk cId="1269672753" sldId="345"/>
            <ac:spMk id="6" creationId="{06AA862A-312C-4D07-9844-93B3E1B77867}"/>
          </ac:spMkLst>
        </pc:spChg>
        <pc:spChg chg="add mod">
          <ac:chgData name="kato yoko" userId="05faeffd7c2f10e3" providerId="LiveId" clId="{AC78DED0-D194-4C1C-B9A7-FC8E7E3AFAEE}" dt="2020-10-14T11:58:14.804" v="3540" actId="1035"/>
          <ac:spMkLst>
            <pc:docMk/>
            <pc:sldMk cId="1269672753" sldId="345"/>
            <ac:spMk id="9" creationId="{CF7B8D14-7255-400F-AFD5-D4AF252634E0}"/>
          </ac:spMkLst>
        </pc:spChg>
        <pc:spChg chg="add mod">
          <ac:chgData name="kato yoko" userId="05faeffd7c2f10e3" providerId="LiveId" clId="{AC78DED0-D194-4C1C-B9A7-FC8E7E3AFAEE}" dt="2020-10-14T12:06:37.779" v="3605" actId="1037"/>
          <ac:spMkLst>
            <pc:docMk/>
            <pc:sldMk cId="1269672753" sldId="345"/>
            <ac:spMk id="16" creationId="{7EB2CF11-8AA4-4FE5-B1E2-99828514971F}"/>
          </ac:spMkLst>
        </pc:spChg>
        <pc:spChg chg="del">
          <ac:chgData name="kato yoko" userId="05faeffd7c2f10e3" providerId="LiveId" clId="{AC78DED0-D194-4C1C-B9A7-FC8E7E3AFAEE}" dt="2020-10-13T00:53:53.856" v="2563" actId="478"/>
          <ac:spMkLst>
            <pc:docMk/>
            <pc:sldMk cId="1269672753" sldId="345"/>
            <ac:spMk id="19" creationId="{2017B647-C906-44C2-BFE5-E4414226FE40}"/>
          </ac:spMkLst>
        </pc:spChg>
        <pc:spChg chg="add mod">
          <ac:chgData name="kato yoko" userId="05faeffd7c2f10e3" providerId="LiveId" clId="{AC78DED0-D194-4C1C-B9A7-FC8E7E3AFAEE}" dt="2020-10-14T11:58:35.717" v="3577" actId="1036"/>
          <ac:spMkLst>
            <pc:docMk/>
            <pc:sldMk cId="1269672753" sldId="345"/>
            <ac:spMk id="20" creationId="{682ACDE4-36BA-4074-A40F-1EB9EB4480D4}"/>
          </ac:spMkLst>
        </pc:spChg>
        <pc:spChg chg="del">
          <ac:chgData name="kato yoko" userId="05faeffd7c2f10e3" providerId="LiveId" clId="{AC78DED0-D194-4C1C-B9A7-FC8E7E3AFAEE}" dt="2020-10-13T00:53:53.856" v="2563" actId="478"/>
          <ac:spMkLst>
            <pc:docMk/>
            <pc:sldMk cId="1269672753" sldId="345"/>
            <ac:spMk id="21" creationId="{842C5AC1-A991-4D2C-9DD8-8197F81B795C}"/>
          </ac:spMkLst>
        </pc:spChg>
        <pc:spChg chg="add mod">
          <ac:chgData name="kato yoko" userId="05faeffd7c2f10e3" providerId="LiveId" clId="{AC78DED0-D194-4C1C-B9A7-FC8E7E3AFAEE}" dt="2020-10-14T11:58:14.804" v="3540" actId="1035"/>
          <ac:spMkLst>
            <pc:docMk/>
            <pc:sldMk cId="1269672753" sldId="345"/>
            <ac:spMk id="21" creationId="{FA000B9A-EBAA-4CE6-89E0-10E553C75341}"/>
          </ac:spMkLst>
        </pc:spChg>
        <pc:spChg chg="add mod">
          <ac:chgData name="kato yoko" userId="05faeffd7c2f10e3" providerId="LiveId" clId="{AC78DED0-D194-4C1C-B9A7-FC8E7E3AFAEE}" dt="2020-10-14T11:58:35.717" v="3577" actId="1036"/>
          <ac:spMkLst>
            <pc:docMk/>
            <pc:sldMk cId="1269672753" sldId="345"/>
            <ac:spMk id="23" creationId="{1259C8C0-D124-40EA-B02E-0932DB572BC7}"/>
          </ac:spMkLst>
        </pc:spChg>
        <pc:spChg chg="del">
          <ac:chgData name="kato yoko" userId="05faeffd7c2f10e3" providerId="LiveId" clId="{AC78DED0-D194-4C1C-B9A7-FC8E7E3AFAEE}" dt="2020-10-13T00:53:53.856" v="2563" actId="478"/>
          <ac:spMkLst>
            <pc:docMk/>
            <pc:sldMk cId="1269672753" sldId="345"/>
            <ac:spMk id="25" creationId="{655D796D-CB2E-4344-ABAA-FAE037FF30A5}"/>
          </ac:spMkLst>
        </pc:spChg>
        <pc:spChg chg="add mod">
          <ac:chgData name="kato yoko" userId="05faeffd7c2f10e3" providerId="LiveId" clId="{AC78DED0-D194-4C1C-B9A7-FC8E7E3AFAEE}" dt="2020-10-14T12:07:03.026" v="3623" actId="1037"/>
          <ac:spMkLst>
            <pc:docMk/>
            <pc:sldMk cId="1269672753" sldId="345"/>
            <ac:spMk id="31" creationId="{DDED7F29-295B-4393-85ED-DF6BBE8F85FA}"/>
          </ac:spMkLst>
        </pc:spChg>
        <pc:spChg chg="del">
          <ac:chgData name="kato yoko" userId="05faeffd7c2f10e3" providerId="LiveId" clId="{AC78DED0-D194-4C1C-B9A7-FC8E7E3AFAEE}" dt="2020-10-13T00:53:53.856" v="2563" actId="478"/>
          <ac:spMkLst>
            <pc:docMk/>
            <pc:sldMk cId="1269672753" sldId="345"/>
            <ac:spMk id="32" creationId="{D5E15C4F-2BBC-4447-A098-1145301875C2}"/>
          </ac:spMkLst>
        </pc:spChg>
        <pc:spChg chg="add mod">
          <ac:chgData name="kato yoko" userId="05faeffd7c2f10e3" providerId="LiveId" clId="{AC78DED0-D194-4C1C-B9A7-FC8E7E3AFAEE}" dt="2020-10-14T12:12:50.994" v="3696" actId="1035"/>
          <ac:spMkLst>
            <pc:docMk/>
            <pc:sldMk cId="1269672753" sldId="345"/>
            <ac:spMk id="33" creationId="{E8E3E327-E607-47A7-AC9F-1D2176513D93}"/>
          </ac:spMkLst>
        </pc:spChg>
        <pc:spChg chg="add mod">
          <ac:chgData name="kato yoko" userId="05faeffd7c2f10e3" providerId="LiveId" clId="{AC78DED0-D194-4C1C-B9A7-FC8E7E3AFAEE}" dt="2020-10-14T12:12:50.994" v="3696" actId="1035"/>
          <ac:spMkLst>
            <pc:docMk/>
            <pc:sldMk cId="1269672753" sldId="345"/>
            <ac:spMk id="35" creationId="{1C728B10-EA06-4B3E-924B-9CF98594E2EA}"/>
          </ac:spMkLst>
        </pc:spChg>
        <pc:spChg chg="del">
          <ac:chgData name="kato yoko" userId="05faeffd7c2f10e3" providerId="LiveId" clId="{AC78DED0-D194-4C1C-B9A7-FC8E7E3AFAEE}" dt="2020-10-13T00:53:53.856" v="2563" actId="478"/>
          <ac:spMkLst>
            <pc:docMk/>
            <pc:sldMk cId="1269672753" sldId="345"/>
            <ac:spMk id="35" creationId="{3F02576F-BAAD-4124-97BA-CC35DA3E44D5}"/>
          </ac:spMkLst>
        </pc:spChg>
        <pc:spChg chg="del">
          <ac:chgData name="kato yoko" userId="05faeffd7c2f10e3" providerId="LiveId" clId="{AC78DED0-D194-4C1C-B9A7-FC8E7E3AFAEE}" dt="2020-10-13T00:53:53.856" v="2563" actId="478"/>
          <ac:spMkLst>
            <pc:docMk/>
            <pc:sldMk cId="1269672753" sldId="345"/>
            <ac:spMk id="37" creationId="{48D57FF8-E27C-4717-BA5E-54ED2407ADE6}"/>
          </ac:spMkLst>
        </pc:spChg>
        <pc:spChg chg="del">
          <ac:chgData name="kato yoko" userId="05faeffd7c2f10e3" providerId="LiveId" clId="{AC78DED0-D194-4C1C-B9A7-FC8E7E3AFAEE}" dt="2020-10-13T00:53:53.856" v="2563" actId="478"/>
          <ac:spMkLst>
            <pc:docMk/>
            <pc:sldMk cId="1269672753" sldId="345"/>
            <ac:spMk id="38" creationId="{2822F931-DDB6-46DD-8DBE-C639F070BFC8}"/>
          </ac:spMkLst>
        </pc:spChg>
        <pc:spChg chg="add mod">
          <ac:chgData name="kato yoko" userId="05faeffd7c2f10e3" providerId="LiveId" clId="{AC78DED0-D194-4C1C-B9A7-FC8E7E3AFAEE}" dt="2020-10-14T12:08:13.143" v="3655" actId="1036"/>
          <ac:spMkLst>
            <pc:docMk/>
            <pc:sldMk cId="1269672753" sldId="345"/>
            <ac:spMk id="45" creationId="{4BAAD003-688B-4FBC-AB13-EAEA655C055D}"/>
          </ac:spMkLst>
        </pc:spChg>
        <pc:spChg chg="add mod">
          <ac:chgData name="kato yoko" userId="05faeffd7c2f10e3" providerId="LiveId" clId="{AC78DED0-D194-4C1C-B9A7-FC8E7E3AFAEE}" dt="2020-10-14T12:13:12.748" v="3731" actId="1038"/>
          <ac:spMkLst>
            <pc:docMk/>
            <pc:sldMk cId="1269672753" sldId="345"/>
            <ac:spMk id="55" creationId="{9DC54BBA-AA02-4CAD-AC80-49AEC2B7970D}"/>
          </ac:spMkLst>
        </pc:spChg>
        <pc:spChg chg="add mod">
          <ac:chgData name="kato yoko" userId="05faeffd7c2f10e3" providerId="LiveId" clId="{AC78DED0-D194-4C1C-B9A7-FC8E7E3AFAEE}" dt="2020-10-14T12:13:18.874" v="3738"/>
          <ac:spMkLst>
            <pc:docMk/>
            <pc:sldMk cId="1269672753" sldId="345"/>
            <ac:spMk id="57" creationId="{D507CE72-9692-45BA-88CA-A0442E48D9D6}"/>
          </ac:spMkLst>
        </pc:spChg>
        <pc:picChg chg="add del mod">
          <ac:chgData name="kato yoko" userId="05faeffd7c2f10e3" providerId="LiveId" clId="{AC78DED0-D194-4C1C-B9A7-FC8E7E3AFAEE}" dt="2020-10-14T08:04:15.250" v="2612" actId="478"/>
          <ac:picMkLst>
            <pc:docMk/>
            <pc:sldMk cId="1269672753" sldId="345"/>
            <ac:picMk id="2" creationId="{3923431E-5987-462D-8EDB-5678C0813106}"/>
          </ac:picMkLst>
        </pc:picChg>
        <pc:picChg chg="add del mod">
          <ac:chgData name="kato yoko" userId="05faeffd7c2f10e3" providerId="LiveId" clId="{AC78DED0-D194-4C1C-B9A7-FC8E7E3AFAEE}" dt="2020-10-14T11:57:39.804" v="3457" actId="478"/>
          <ac:picMkLst>
            <pc:docMk/>
            <pc:sldMk cId="1269672753" sldId="345"/>
            <ac:picMk id="5" creationId="{F58D0421-1E92-473A-ABFE-2B3B9D3817EF}"/>
          </ac:picMkLst>
        </pc:picChg>
        <pc:picChg chg="del">
          <ac:chgData name="kato yoko" userId="05faeffd7c2f10e3" providerId="LiveId" clId="{AC78DED0-D194-4C1C-B9A7-FC8E7E3AFAEE}" dt="2020-10-13T00:53:53.856" v="2563" actId="478"/>
          <ac:picMkLst>
            <pc:docMk/>
            <pc:sldMk cId="1269672753" sldId="345"/>
            <ac:picMk id="6" creationId="{9AF29013-3E6E-4B7D-9D37-1B64F32772E2}"/>
          </ac:picMkLst>
        </pc:picChg>
        <pc:picChg chg="add del mod">
          <ac:chgData name="kato yoko" userId="05faeffd7c2f10e3" providerId="LiveId" clId="{AC78DED0-D194-4C1C-B9A7-FC8E7E3AFAEE}" dt="2020-10-14T08:05:39.921" v="2640" actId="478"/>
          <ac:picMkLst>
            <pc:docMk/>
            <pc:sldMk cId="1269672753" sldId="345"/>
            <ac:picMk id="8" creationId="{7C08FFCF-FBBC-45F1-97D7-FA7074FF1F3A}"/>
          </ac:picMkLst>
        </pc:picChg>
        <pc:picChg chg="add mod">
          <ac:chgData name="kato yoko" userId="05faeffd7c2f10e3" providerId="LiveId" clId="{AC78DED0-D194-4C1C-B9A7-FC8E7E3AFAEE}" dt="2020-10-14T12:05:46.471" v="3584" actId="1036"/>
          <ac:picMkLst>
            <pc:docMk/>
            <pc:sldMk cId="1269672753" sldId="345"/>
            <ac:picMk id="11" creationId="{0DC61D7E-9794-45CA-AD6E-D1A421455195}"/>
          </ac:picMkLst>
        </pc:picChg>
        <pc:picChg chg="add mod">
          <ac:chgData name="kato yoko" userId="05faeffd7c2f10e3" providerId="LiveId" clId="{AC78DED0-D194-4C1C-B9A7-FC8E7E3AFAEE}" dt="2020-10-14T12:06:37.779" v="3605" actId="1037"/>
          <ac:picMkLst>
            <pc:docMk/>
            <pc:sldMk cId="1269672753" sldId="345"/>
            <ac:picMk id="13" creationId="{3F1A5920-9905-4644-AD1A-8EBBD9BB3EA8}"/>
          </ac:picMkLst>
        </pc:picChg>
        <pc:picChg chg="add del mod">
          <ac:chgData name="kato yoko" userId="05faeffd7c2f10e3" providerId="LiveId" clId="{AC78DED0-D194-4C1C-B9A7-FC8E7E3AFAEE}" dt="2020-10-14T09:47:32.388" v="2875" actId="478"/>
          <ac:picMkLst>
            <pc:docMk/>
            <pc:sldMk cId="1269672753" sldId="345"/>
            <ac:picMk id="14" creationId="{20D25F9B-56C3-444A-9125-BB3FFAE248E4}"/>
          </ac:picMkLst>
        </pc:picChg>
        <pc:picChg chg="del">
          <ac:chgData name="kato yoko" userId="05faeffd7c2f10e3" providerId="LiveId" clId="{AC78DED0-D194-4C1C-B9A7-FC8E7E3AFAEE}" dt="2020-10-13T00:53:53.856" v="2563" actId="478"/>
          <ac:picMkLst>
            <pc:docMk/>
            <pc:sldMk cId="1269672753" sldId="345"/>
            <ac:picMk id="16" creationId="{85B1CD7E-A441-429E-A44F-4DFD16EB93FB}"/>
          </ac:picMkLst>
        </pc:picChg>
        <pc:picChg chg="del">
          <ac:chgData name="kato yoko" userId="05faeffd7c2f10e3" providerId="LiveId" clId="{AC78DED0-D194-4C1C-B9A7-FC8E7E3AFAEE}" dt="2020-10-14T08:03:40.921" v="2608" actId="478"/>
          <ac:picMkLst>
            <pc:docMk/>
            <pc:sldMk cId="1269672753" sldId="345"/>
            <ac:picMk id="17" creationId="{D2C8F1F9-67D6-47DB-8EE8-0DE95E5BE209}"/>
          </ac:picMkLst>
        </pc:picChg>
        <pc:picChg chg="add del mod">
          <ac:chgData name="kato yoko" userId="05faeffd7c2f10e3" providerId="LiveId" clId="{AC78DED0-D194-4C1C-B9A7-FC8E7E3AFAEE}" dt="2020-10-14T12:04:49.628" v="3578" actId="478"/>
          <ac:picMkLst>
            <pc:docMk/>
            <pc:sldMk cId="1269672753" sldId="345"/>
            <ac:picMk id="25" creationId="{C510AD47-19A6-4973-91C2-CE6DFC2F9D42}"/>
          </ac:picMkLst>
        </pc:picChg>
        <pc:picChg chg="add mod">
          <ac:chgData name="kato yoko" userId="05faeffd7c2f10e3" providerId="LiveId" clId="{AC78DED0-D194-4C1C-B9A7-FC8E7E3AFAEE}" dt="2020-10-14T12:09:38.979" v="3669" actId="1076"/>
          <ac:picMkLst>
            <pc:docMk/>
            <pc:sldMk cId="1269672753" sldId="345"/>
            <ac:picMk id="27" creationId="{CAC83698-5564-48D6-947A-3A9443CF99C5}"/>
          </ac:picMkLst>
        </pc:picChg>
        <pc:picChg chg="add mod">
          <ac:chgData name="kato yoko" userId="05faeffd7c2f10e3" providerId="LiveId" clId="{AC78DED0-D194-4C1C-B9A7-FC8E7E3AFAEE}" dt="2020-10-14T12:07:03.026" v="3623" actId="1037"/>
          <ac:picMkLst>
            <pc:docMk/>
            <pc:sldMk cId="1269672753" sldId="345"/>
            <ac:picMk id="29" creationId="{007B18B4-5466-43D9-B184-94B4D6FB188A}"/>
          </ac:picMkLst>
        </pc:picChg>
        <pc:picChg chg="del">
          <ac:chgData name="kato yoko" userId="05faeffd7c2f10e3" providerId="LiveId" clId="{AC78DED0-D194-4C1C-B9A7-FC8E7E3AFAEE}" dt="2020-10-13T00:53:53.856" v="2563" actId="478"/>
          <ac:picMkLst>
            <pc:docMk/>
            <pc:sldMk cId="1269672753" sldId="345"/>
            <ac:picMk id="31" creationId="{E2124D75-938E-4515-9BDD-9D2AD6CF7750}"/>
          </ac:picMkLst>
        </pc:picChg>
        <pc:picChg chg="del">
          <ac:chgData name="kato yoko" userId="05faeffd7c2f10e3" providerId="LiveId" clId="{AC78DED0-D194-4C1C-B9A7-FC8E7E3AFAEE}" dt="2020-10-13T00:53:53.856" v="2563" actId="478"/>
          <ac:picMkLst>
            <pc:docMk/>
            <pc:sldMk cId="1269672753" sldId="345"/>
            <ac:picMk id="34" creationId="{43C262BD-DBCB-45C6-BBF8-0A5B3AF48545}"/>
          </ac:picMkLst>
        </pc:picChg>
        <pc:picChg chg="add del mod">
          <ac:chgData name="kato yoko" userId="05faeffd7c2f10e3" providerId="LiveId" clId="{AC78DED0-D194-4C1C-B9A7-FC8E7E3AFAEE}" dt="2020-10-14T12:09:19.108" v="3667" actId="478"/>
          <ac:picMkLst>
            <pc:docMk/>
            <pc:sldMk cId="1269672753" sldId="345"/>
            <ac:picMk id="37" creationId="{3D62CA20-9414-410A-8868-7AF8FFD78CD9}"/>
          </ac:picMkLst>
        </pc:picChg>
        <pc:picChg chg="add del mod">
          <ac:chgData name="kato yoko" userId="05faeffd7c2f10e3" providerId="LiveId" clId="{AC78DED0-D194-4C1C-B9A7-FC8E7E3AFAEE}" dt="2020-10-14T12:09:51.141" v="3673" actId="478"/>
          <ac:picMkLst>
            <pc:docMk/>
            <pc:sldMk cId="1269672753" sldId="345"/>
            <ac:picMk id="39" creationId="{F1CCBEA1-86F5-4368-8CF0-8F0425A3DB18}"/>
          </ac:picMkLst>
        </pc:picChg>
        <pc:picChg chg="add mod">
          <ac:chgData name="kato yoko" userId="05faeffd7c2f10e3" providerId="LiveId" clId="{AC78DED0-D194-4C1C-B9A7-FC8E7E3AFAEE}" dt="2020-10-14T12:07:41.197" v="3628" actId="1076"/>
          <ac:picMkLst>
            <pc:docMk/>
            <pc:sldMk cId="1269672753" sldId="345"/>
            <ac:picMk id="41" creationId="{47C6FD37-8890-404B-A7E9-33DDDBDC85E8}"/>
          </ac:picMkLst>
        </pc:picChg>
        <pc:picChg chg="add del mod">
          <ac:chgData name="kato yoko" userId="05faeffd7c2f10e3" providerId="LiveId" clId="{AC78DED0-D194-4C1C-B9A7-FC8E7E3AFAEE}" dt="2020-10-14T12:10:38.008" v="3676" actId="478"/>
          <ac:picMkLst>
            <pc:docMk/>
            <pc:sldMk cId="1269672753" sldId="345"/>
            <ac:picMk id="43" creationId="{D4BAEF61-DEBF-4517-BD40-47CB7DFA39D7}"/>
          </ac:picMkLst>
        </pc:picChg>
        <pc:picChg chg="add mod">
          <ac:chgData name="kato yoko" userId="05faeffd7c2f10e3" providerId="LiveId" clId="{AC78DED0-D194-4C1C-B9A7-FC8E7E3AFAEE}" dt="2020-10-14T12:12:34.665" v="3684" actId="1076"/>
          <ac:picMkLst>
            <pc:docMk/>
            <pc:sldMk cId="1269672753" sldId="345"/>
            <ac:picMk id="47" creationId="{B20A4824-0E4C-432C-B8C2-DD2BBED54A82}"/>
          </ac:picMkLst>
        </pc:picChg>
        <pc:picChg chg="add mod">
          <ac:chgData name="kato yoko" userId="05faeffd7c2f10e3" providerId="LiveId" clId="{AC78DED0-D194-4C1C-B9A7-FC8E7E3AFAEE}" dt="2020-10-14T12:09:33.299" v="3668" actId="1076"/>
          <ac:picMkLst>
            <pc:docMk/>
            <pc:sldMk cId="1269672753" sldId="345"/>
            <ac:picMk id="49" creationId="{91CF27B5-3AF6-4256-9BC3-F6B8DE29F8AB}"/>
          </ac:picMkLst>
        </pc:picChg>
        <pc:picChg chg="add del mod">
          <ac:chgData name="kato yoko" userId="05faeffd7c2f10e3" providerId="LiveId" clId="{AC78DED0-D194-4C1C-B9A7-FC8E7E3AFAEE}" dt="2020-10-14T12:12:23.664" v="3680" actId="478"/>
          <ac:picMkLst>
            <pc:docMk/>
            <pc:sldMk cId="1269672753" sldId="345"/>
            <ac:picMk id="51" creationId="{AC9C148F-F274-4B27-986A-2909F9D4D6B9}"/>
          </ac:picMkLst>
        </pc:picChg>
        <pc:picChg chg="add mod">
          <ac:chgData name="kato yoko" userId="05faeffd7c2f10e3" providerId="LiveId" clId="{AC78DED0-D194-4C1C-B9A7-FC8E7E3AFAEE}" dt="2020-10-14T12:12:31.186" v="3683" actId="1076"/>
          <ac:picMkLst>
            <pc:docMk/>
            <pc:sldMk cId="1269672753" sldId="345"/>
            <ac:picMk id="53" creationId="{C8BB74CC-6C40-4255-87A8-C2515C4D9C25}"/>
          </ac:picMkLst>
        </pc:picChg>
      </pc:sldChg>
      <pc:sldChg chg="addSp delSp modSp mod ord delAnim modAnim">
        <pc:chgData name="kato yoko" userId="05faeffd7c2f10e3" providerId="LiveId" clId="{AC78DED0-D194-4C1C-B9A7-FC8E7E3AFAEE}" dt="2020-10-20T07:10:07.361" v="6490"/>
        <pc:sldMkLst>
          <pc:docMk/>
          <pc:sldMk cId="1975939185" sldId="355"/>
        </pc:sldMkLst>
        <pc:spChg chg="del">
          <ac:chgData name="kato yoko" userId="05faeffd7c2f10e3" providerId="LiveId" clId="{AC78DED0-D194-4C1C-B9A7-FC8E7E3AFAEE}" dt="2020-10-16T01:21:26.326" v="3905" actId="478"/>
          <ac:spMkLst>
            <pc:docMk/>
            <pc:sldMk cId="1975939185" sldId="355"/>
            <ac:spMk id="4" creationId="{4EAE5FCE-B596-46E7-A882-1DA9BC9629F1}"/>
          </ac:spMkLst>
        </pc:spChg>
        <pc:spChg chg="add mod">
          <ac:chgData name="kato yoko" userId="05faeffd7c2f10e3" providerId="LiveId" clId="{AC78DED0-D194-4C1C-B9A7-FC8E7E3AFAEE}" dt="2020-10-19T04:22:15.647" v="6283" actId="14100"/>
          <ac:spMkLst>
            <pc:docMk/>
            <pc:sldMk cId="1975939185" sldId="355"/>
            <ac:spMk id="6" creationId="{4C70DBEE-C92E-4CF5-9F25-028D1D0FC5EE}"/>
          </ac:spMkLst>
        </pc:spChg>
        <pc:spChg chg="add mod">
          <ac:chgData name="kato yoko" userId="05faeffd7c2f10e3" providerId="LiveId" clId="{AC78DED0-D194-4C1C-B9A7-FC8E7E3AFAEE}" dt="2020-10-19T04:22:23.054" v="6285" actId="14100"/>
          <ac:spMkLst>
            <pc:docMk/>
            <pc:sldMk cId="1975939185" sldId="355"/>
            <ac:spMk id="7" creationId="{722F8AAB-81D7-43CB-B5BF-01995CE2BE75}"/>
          </ac:spMkLst>
        </pc:spChg>
        <pc:spChg chg="del">
          <ac:chgData name="kato yoko" userId="05faeffd7c2f10e3" providerId="LiveId" clId="{AC78DED0-D194-4C1C-B9A7-FC8E7E3AFAEE}" dt="2020-10-16T01:21:26.326" v="3905" actId="478"/>
          <ac:spMkLst>
            <pc:docMk/>
            <pc:sldMk cId="1975939185" sldId="355"/>
            <ac:spMk id="8" creationId="{335D511D-3E40-4848-9EB6-E254F9346419}"/>
          </ac:spMkLst>
        </pc:spChg>
        <pc:spChg chg="add mod">
          <ac:chgData name="kato yoko" userId="05faeffd7c2f10e3" providerId="LiveId" clId="{AC78DED0-D194-4C1C-B9A7-FC8E7E3AFAEE}" dt="2020-10-17T09:51:57.605" v="4728" actId="1036"/>
          <ac:spMkLst>
            <pc:docMk/>
            <pc:sldMk cId="1975939185" sldId="355"/>
            <ac:spMk id="9" creationId="{26235667-D92F-4FF3-AAE1-D3D0411AF49F}"/>
          </ac:spMkLst>
        </pc:spChg>
        <pc:spChg chg="add mod">
          <ac:chgData name="kato yoko" userId="05faeffd7c2f10e3" providerId="LiveId" clId="{AC78DED0-D194-4C1C-B9A7-FC8E7E3AFAEE}" dt="2020-10-19T04:23:10.644" v="6322" actId="1038"/>
          <ac:spMkLst>
            <pc:docMk/>
            <pc:sldMk cId="1975939185" sldId="355"/>
            <ac:spMk id="10" creationId="{277E3AAC-C1FF-4190-A306-19E9442DB21E}"/>
          </ac:spMkLst>
        </pc:spChg>
        <pc:spChg chg="del">
          <ac:chgData name="kato yoko" userId="05faeffd7c2f10e3" providerId="LiveId" clId="{AC78DED0-D194-4C1C-B9A7-FC8E7E3AFAEE}" dt="2020-10-16T01:21:26.326" v="3905" actId="478"/>
          <ac:spMkLst>
            <pc:docMk/>
            <pc:sldMk cId="1975939185" sldId="355"/>
            <ac:spMk id="10" creationId="{941757B9-7246-4C39-9D84-563CD6D8908E}"/>
          </ac:spMkLst>
        </pc:spChg>
        <pc:spChg chg="add mod">
          <ac:chgData name="kato yoko" userId="05faeffd7c2f10e3" providerId="LiveId" clId="{AC78DED0-D194-4C1C-B9A7-FC8E7E3AFAEE}" dt="2020-10-19T04:22:48.375" v="6309" actId="14100"/>
          <ac:spMkLst>
            <pc:docMk/>
            <pc:sldMk cId="1975939185" sldId="355"/>
            <ac:spMk id="12" creationId="{5373803A-CFD8-48D4-B5C4-C38111025D4B}"/>
          </ac:spMkLst>
        </pc:spChg>
        <pc:spChg chg="add mod">
          <ac:chgData name="kato yoko" userId="05faeffd7c2f10e3" providerId="LiveId" clId="{AC78DED0-D194-4C1C-B9A7-FC8E7E3AFAEE}" dt="2020-10-20T07:10:04.118" v="6487"/>
          <ac:spMkLst>
            <pc:docMk/>
            <pc:sldMk cId="1975939185" sldId="355"/>
            <ac:spMk id="13" creationId="{7763251F-92EC-41CB-9698-20E1221FFB3C}"/>
          </ac:spMkLst>
        </pc:spChg>
        <pc:spChg chg="del">
          <ac:chgData name="kato yoko" userId="05faeffd7c2f10e3" providerId="LiveId" clId="{AC78DED0-D194-4C1C-B9A7-FC8E7E3AFAEE}" dt="2020-10-16T01:21:26.326" v="3905" actId="478"/>
          <ac:spMkLst>
            <pc:docMk/>
            <pc:sldMk cId="1975939185" sldId="355"/>
            <ac:spMk id="15" creationId="{066829B1-C686-4E6B-B334-A3B5B315B894}"/>
          </ac:spMkLst>
        </pc:spChg>
        <pc:spChg chg="add mod">
          <ac:chgData name="kato yoko" userId="05faeffd7c2f10e3" providerId="LiveId" clId="{AC78DED0-D194-4C1C-B9A7-FC8E7E3AFAEE}" dt="2020-10-20T07:10:07.361" v="6490"/>
          <ac:spMkLst>
            <pc:docMk/>
            <pc:sldMk cId="1975939185" sldId="355"/>
            <ac:spMk id="15" creationId="{5C861BFC-50EC-4D84-8959-2CCB8569607C}"/>
          </ac:spMkLst>
        </pc:spChg>
        <pc:spChg chg="add mod">
          <ac:chgData name="kato yoko" userId="05faeffd7c2f10e3" providerId="LiveId" clId="{AC78DED0-D194-4C1C-B9A7-FC8E7E3AFAEE}" dt="2020-10-17T09:54:43.604" v="4764" actId="14100"/>
          <ac:spMkLst>
            <pc:docMk/>
            <pc:sldMk cId="1975939185" sldId="355"/>
            <ac:spMk id="17" creationId="{D2D02126-E13B-4360-B212-DE60262F6CC7}"/>
          </ac:spMkLst>
        </pc:spChg>
        <pc:spChg chg="add mod">
          <ac:chgData name="kato yoko" userId="05faeffd7c2f10e3" providerId="LiveId" clId="{AC78DED0-D194-4C1C-B9A7-FC8E7E3AFAEE}" dt="2020-10-19T04:22:27.739" v="6294" actId="1037"/>
          <ac:spMkLst>
            <pc:docMk/>
            <pc:sldMk cId="1975939185" sldId="355"/>
            <ac:spMk id="19" creationId="{1434555A-7FEB-4199-971B-4795A8E0F4CD}"/>
          </ac:spMkLst>
        </pc:spChg>
        <pc:spChg chg="add mod">
          <ac:chgData name="kato yoko" userId="05faeffd7c2f10e3" providerId="LiveId" clId="{AC78DED0-D194-4C1C-B9A7-FC8E7E3AFAEE}" dt="2020-10-17T09:52:17.769" v="4755" actId="1076"/>
          <ac:spMkLst>
            <pc:docMk/>
            <pc:sldMk cId="1975939185" sldId="355"/>
            <ac:spMk id="21" creationId="{4963EFC0-47DB-422C-BFDC-23B210C8D357}"/>
          </ac:spMkLst>
        </pc:spChg>
        <pc:spChg chg="add mod">
          <ac:chgData name="kato yoko" userId="05faeffd7c2f10e3" providerId="LiveId" clId="{AC78DED0-D194-4C1C-B9A7-FC8E7E3AFAEE}" dt="2020-10-17T09:55:07.578" v="4768" actId="1076"/>
          <ac:spMkLst>
            <pc:docMk/>
            <pc:sldMk cId="1975939185" sldId="355"/>
            <ac:spMk id="22" creationId="{10748B9A-A11E-4FCB-940A-28298C2D243B}"/>
          </ac:spMkLst>
        </pc:spChg>
        <pc:spChg chg="del">
          <ac:chgData name="kato yoko" userId="05faeffd7c2f10e3" providerId="LiveId" clId="{AC78DED0-D194-4C1C-B9A7-FC8E7E3AFAEE}" dt="2020-10-16T01:21:26.326" v="3905" actId="478"/>
          <ac:spMkLst>
            <pc:docMk/>
            <pc:sldMk cId="1975939185" sldId="355"/>
            <ac:spMk id="36" creationId="{0554A0A8-FDAB-477B-AEE9-4EAB1720BF47}"/>
          </ac:spMkLst>
        </pc:spChg>
        <pc:spChg chg="del">
          <ac:chgData name="kato yoko" userId="05faeffd7c2f10e3" providerId="LiveId" clId="{AC78DED0-D194-4C1C-B9A7-FC8E7E3AFAEE}" dt="2020-10-16T01:21:26.326" v="3905" actId="478"/>
          <ac:spMkLst>
            <pc:docMk/>
            <pc:sldMk cId="1975939185" sldId="355"/>
            <ac:spMk id="37" creationId="{C417792B-A88B-41CB-BF46-42D37B721268}"/>
          </ac:spMkLst>
        </pc:spChg>
        <pc:spChg chg="del">
          <ac:chgData name="kato yoko" userId="05faeffd7c2f10e3" providerId="LiveId" clId="{AC78DED0-D194-4C1C-B9A7-FC8E7E3AFAEE}" dt="2020-10-16T01:21:26.326" v="3905" actId="478"/>
          <ac:spMkLst>
            <pc:docMk/>
            <pc:sldMk cId="1975939185" sldId="355"/>
            <ac:spMk id="40" creationId="{3B676FDD-F931-4A2D-8AED-481BC883CEE5}"/>
          </ac:spMkLst>
        </pc:spChg>
        <pc:spChg chg="del">
          <ac:chgData name="kato yoko" userId="05faeffd7c2f10e3" providerId="LiveId" clId="{AC78DED0-D194-4C1C-B9A7-FC8E7E3AFAEE}" dt="2020-10-16T01:21:26.326" v="3905" actId="478"/>
          <ac:spMkLst>
            <pc:docMk/>
            <pc:sldMk cId="1975939185" sldId="355"/>
            <ac:spMk id="49" creationId="{B74D80B5-0A53-4B57-8FDF-61717EC99493}"/>
          </ac:spMkLst>
        </pc:spChg>
        <pc:picChg chg="add del mod">
          <ac:chgData name="kato yoko" userId="05faeffd7c2f10e3" providerId="LiveId" clId="{AC78DED0-D194-4C1C-B9A7-FC8E7E3AFAEE}" dt="2020-10-17T08:28:43.609" v="4373" actId="478"/>
          <ac:picMkLst>
            <pc:docMk/>
            <pc:sldMk cId="1975939185" sldId="355"/>
            <ac:picMk id="3" creationId="{1925A8BD-4DEA-4847-84B3-EB98C165D207}"/>
          </ac:picMkLst>
        </pc:picChg>
        <pc:picChg chg="add mod">
          <ac:chgData name="kato yoko" userId="05faeffd7c2f10e3" providerId="LiveId" clId="{AC78DED0-D194-4C1C-B9A7-FC8E7E3AFAEE}" dt="2020-10-17T09:43:37.651" v="4613" actId="1076"/>
          <ac:picMkLst>
            <pc:docMk/>
            <pc:sldMk cId="1975939185" sldId="355"/>
            <ac:picMk id="4" creationId="{CF1C4700-88D5-43CD-A5F4-E7E219D081F3}"/>
          </ac:picMkLst>
        </pc:picChg>
        <pc:picChg chg="add mod">
          <ac:chgData name="kato yoko" userId="05faeffd7c2f10e3" providerId="LiveId" clId="{AC78DED0-D194-4C1C-B9A7-FC8E7E3AFAEE}" dt="2020-10-17T09:43:12.264" v="4606" actId="1076"/>
          <ac:picMkLst>
            <pc:docMk/>
            <pc:sldMk cId="1975939185" sldId="355"/>
            <ac:picMk id="5" creationId="{BF7C8F7C-56F3-41FD-860C-E1C74C9A31A4}"/>
          </ac:picMkLst>
        </pc:picChg>
        <pc:picChg chg="add mod">
          <ac:chgData name="kato yoko" userId="05faeffd7c2f10e3" providerId="LiveId" clId="{AC78DED0-D194-4C1C-B9A7-FC8E7E3AFAEE}" dt="2020-10-17T09:43:45.016" v="4616" actId="1076"/>
          <ac:picMkLst>
            <pc:docMk/>
            <pc:sldMk cId="1975939185" sldId="355"/>
            <ac:picMk id="8" creationId="{8320A356-BA96-4F24-87ED-E24ADC36E1E0}"/>
          </ac:picMkLst>
        </pc:picChg>
        <pc:picChg chg="add mod">
          <ac:chgData name="kato yoko" userId="05faeffd7c2f10e3" providerId="LiveId" clId="{AC78DED0-D194-4C1C-B9A7-FC8E7E3AFAEE}" dt="2020-10-19T04:22:38.109" v="6308" actId="1037"/>
          <ac:picMkLst>
            <pc:docMk/>
            <pc:sldMk cId="1975939185" sldId="355"/>
            <ac:picMk id="16" creationId="{1D1A75D5-E972-4ABA-A9DE-D5F5B98FBF4C}"/>
          </ac:picMkLst>
        </pc:picChg>
        <pc:picChg chg="add mod">
          <ac:chgData name="kato yoko" userId="05faeffd7c2f10e3" providerId="LiveId" clId="{AC78DED0-D194-4C1C-B9A7-FC8E7E3AFAEE}" dt="2020-10-19T04:21:57.133" v="6280" actId="1076"/>
          <ac:picMkLst>
            <pc:docMk/>
            <pc:sldMk cId="1975939185" sldId="355"/>
            <ac:picMk id="18" creationId="{B9563FFC-EF48-44B0-B86F-7EB9DCDB7B46}"/>
          </ac:picMkLst>
        </pc:picChg>
        <pc:picChg chg="del">
          <ac:chgData name="kato yoko" userId="05faeffd7c2f10e3" providerId="LiveId" clId="{AC78DED0-D194-4C1C-B9A7-FC8E7E3AFAEE}" dt="2020-10-16T01:21:26.326" v="3905" actId="478"/>
          <ac:picMkLst>
            <pc:docMk/>
            <pc:sldMk cId="1975939185" sldId="355"/>
            <ac:picMk id="29" creationId="{56151CF1-B928-4EFA-B2A5-334135A229D6}"/>
          </ac:picMkLst>
        </pc:picChg>
        <pc:picChg chg="del">
          <ac:chgData name="kato yoko" userId="05faeffd7c2f10e3" providerId="LiveId" clId="{AC78DED0-D194-4C1C-B9A7-FC8E7E3AFAEE}" dt="2020-10-16T01:21:26.326" v="3905" actId="478"/>
          <ac:picMkLst>
            <pc:docMk/>
            <pc:sldMk cId="1975939185" sldId="355"/>
            <ac:picMk id="35" creationId="{945B62EB-3B73-41C5-A812-A93E92F6C1AE}"/>
          </ac:picMkLst>
        </pc:picChg>
        <pc:picChg chg="del">
          <ac:chgData name="kato yoko" userId="05faeffd7c2f10e3" providerId="LiveId" clId="{AC78DED0-D194-4C1C-B9A7-FC8E7E3AFAEE}" dt="2020-10-16T01:21:26.326" v="3905" actId="478"/>
          <ac:picMkLst>
            <pc:docMk/>
            <pc:sldMk cId="1975939185" sldId="355"/>
            <ac:picMk id="39" creationId="{9599CC77-3932-42A1-840A-E4945CC465FE}"/>
          </ac:picMkLst>
        </pc:picChg>
        <pc:picChg chg="del">
          <ac:chgData name="kato yoko" userId="05faeffd7c2f10e3" providerId="LiveId" clId="{AC78DED0-D194-4C1C-B9A7-FC8E7E3AFAEE}" dt="2020-10-16T01:21:26.326" v="3905" actId="478"/>
          <ac:picMkLst>
            <pc:docMk/>
            <pc:sldMk cId="1975939185" sldId="355"/>
            <ac:picMk id="46" creationId="{959321DB-A89C-409F-A08E-F975CC45AA47}"/>
          </ac:picMkLst>
        </pc:picChg>
        <pc:picChg chg="del">
          <ac:chgData name="kato yoko" userId="05faeffd7c2f10e3" providerId="LiveId" clId="{AC78DED0-D194-4C1C-B9A7-FC8E7E3AFAEE}" dt="2020-10-16T01:21:26.326" v="3905" actId="478"/>
          <ac:picMkLst>
            <pc:docMk/>
            <pc:sldMk cId="1975939185" sldId="355"/>
            <ac:picMk id="48" creationId="{E1F52827-EDF3-4D56-84C4-1DC23FF3CAAA}"/>
          </ac:picMkLst>
        </pc:picChg>
      </pc:sldChg>
      <pc:sldChg chg="addSp delSp modSp mod delAnim modAnim">
        <pc:chgData name="kato yoko" userId="05faeffd7c2f10e3" providerId="LiveId" clId="{AC78DED0-D194-4C1C-B9A7-FC8E7E3AFAEE}" dt="2020-10-22T01:25:26.364" v="7289"/>
        <pc:sldMkLst>
          <pc:docMk/>
          <pc:sldMk cId="487849616" sldId="356"/>
        </pc:sldMkLst>
        <pc:spChg chg="add mod">
          <ac:chgData name="kato yoko" userId="05faeffd7c2f10e3" providerId="LiveId" clId="{AC78DED0-D194-4C1C-B9A7-FC8E7E3AFAEE}" dt="2020-10-22T00:31:23.407" v="7154" actId="1076"/>
          <ac:spMkLst>
            <pc:docMk/>
            <pc:sldMk cId="487849616" sldId="356"/>
            <ac:spMk id="6" creationId="{2996304E-A342-41C8-B3AD-30AE639367CD}"/>
          </ac:spMkLst>
        </pc:spChg>
        <pc:spChg chg="del">
          <ac:chgData name="kato yoko" userId="05faeffd7c2f10e3" providerId="LiveId" clId="{AC78DED0-D194-4C1C-B9A7-FC8E7E3AFAEE}" dt="2020-10-18T11:15:36.038" v="6177" actId="478"/>
          <ac:spMkLst>
            <pc:docMk/>
            <pc:sldMk cId="487849616" sldId="356"/>
            <ac:spMk id="6" creationId="{C209CFEF-D30F-4FA2-BCDB-392EC274C296}"/>
          </ac:spMkLst>
        </pc:spChg>
        <pc:spChg chg="add mod">
          <ac:chgData name="kato yoko" userId="05faeffd7c2f10e3" providerId="LiveId" clId="{AC78DED0-D194-4C1C-B9A7-FC8E7E3AFAEE}" dt="2020-10-22T00:31:16.232" v="7153" actId="1076"/>
          <ac:spMkLst>
            <pc:docMk/>
            <pc:sldMk cId="487849616" sldId="356"/>
            <ac:spMk id="7" creationId="{06242366-6B65-43C9-9822-602CA2438BAF}"/>
          </ac:spMkLst>
        </pc:spChg>
        <pc:spChg chg="del">
          <ac:chgData name="kato yoko" userId="05faeffd7c2f10e3" providerId="LiveId" clId="{AC78DED0-D194-4C1C-B9A7-FC8E7E3AFAEE}" dt="2020-10-18T11:15:36.038" v="6177" actId="478"/>
          <ac:spMkLst>
            <pc:docMk/>
            <pc:sldMk cId="487849616" sldId="356"/>
            <ac:spMk id="8" creationId="{1434FC28-EC44-4DFD-970E-18C5A6E4FF03}"/>
          </ac:spMkLst>
        </pc:spChg>
        <pc:spChg chg="add mod">
          <ac:chgData name="kato yoko" userId="05faeffd7c2f10e3" providerId="LiveId" clId="{AC78DED0-D194-4C1C-B9A7-FC8E7E3AFAEE}" dt="2020-10-22T00:32:21.819" v="7212" actId="1037"/>
          <ac:spMkLst>
            <pc:docMk/>
            <pc:sldMk cId="487849616" sldId="356"/>
            <ac:spMk id="8" creationId="{CD7D479B-8C9B-4E77-BA01-79F4CD82E649}"/>
          </ac:spMkLst>
        </pc:spChg>
        <pc:spChg chg="add mod">
          <ac:chgData name="kato yoko" userId="05faeffd7c2f10e3" providerId="LiveId" clId="{AC78DED0-D194-4C1C-B9A7-FC8E7E3AFAEE}" dt="2020-10-22T00:32:14.928" v="7207" actId="1038"/>
          <ac:spMkLst>
            <pc:docMk/>
            <pc:sldMk cId="487849616" sldId="356"/>
            <ac:spMk id="10" creationId="{853CB04D-5175-4E58-AD01-0682F46F0650}"/>
          </ac:spMkLst>
        </pc:spChg>
        <pc:spChg chg="del">
          <ac:chgData name="kato yoko" userId="05faeffd7c2f10e3" providerId="LiveId" clId="{AC78DED0-D194-4C1C-B9A7-FC8E7E3AFAEE}" dt="2020-10-18T11:15:36.038" v="6177" actId="478"/>
          <ac:spMkLst>
            <pc:docMk/>
            <pc:sldMk cId="487849616" sldId="356"/>
            <ac:spMk id="10" creationId="{D9CD13C1-05CE-410E-B525-88D3778C08E3}"/>
          </ac:spMkLst>
        </pc:spChg>
        <pc:spChg chg="del">
          <ac:chgData name="kato yoko" userId="05faeffd7c2f10e3" providerId="LiveId" clId="{AC78DED0-D194-4C1C-B9A7-FC8E7E3AFAEE}" dt="2020-10-18T11:15:36.038" v="6177" actId="478"/>
          <ac:spMkLst>
            <pc:docMk/>
            <pc:sldMk cId="487849616" sldId="356"/>
            <ac:spMk id="11" creationId="{3A380D04-ADE5-45E3-ADB0-75BC823AE5E5}"/>
          </ac:spMkLst>
        </pc:spChg>
        <pc:spChg chg="add mod">
          <ac:chgData name="kato yoko" userId="05faeffd7c2f10e3" providerId="LiveId" clId="{AC78DED0-D194-4C1C-B9A7-FC8E7E3AFAEE}" dt="2020-10-22T00:33:18.511" v="7241" actId="1076"/>
          <ac:spMkLst>
            <pc:docMk/>
            <pc:sldMk cId="487849616" sldId="356"/>
            <ac:spMk id="12" creationId="{8B53C21D-B9BC-4795-AB66-973829711115}"/>
          </ac:spMkLst>
        </pc:spChg>
        <pc:spChg chg="add del">
          <ac:chgData name="kato yoko" userId="05faeffd7c2f10e3" providerId="LiveId" clId="{AC78DED0-D194-4C1C-B9A7-FC8E7E3AFAEE}" dt="2020-10-22T00:32:48.248" v="7217" actId="478"/>
          <ac:spMkLst>
            <pc:docMk/>
            <pc:sldMk cId="487849616" sldId="356"/>
            <ac:spMk id="14" creationId="{3ED30DEC-AAC1-4E06-8F01-DCDDA523FA21}"/>
          </ac:spMkLst>
        </pc:spChg>
        <pc:spChg chg="add mod">
          <ac:chgData name="kato yoko" userId="05faeffd7c2f10e3" providerId="LiveId" clId="{AC78DED0-D194-4C1C-B9A7-FC8E7E3AFAEE}" dt="2020-10-22T00:39:57.543" v="7266"/>
          <ac:spMkLst>
            <pc:docMk/>
            <pc:sldMk cId="487849616" sldId="356"/>
            <ac:spMk id="16" creationId="{F3643235-CA57-4E7E-839C-6A434A28AB29}"/>
          </ac:spMkLst>
        </pc:spChg>
        <pc:spChg chg="add mod">
          <ac:chgData name="kato yoko" userId="05faeffd7c2f10e3" providerId="LiveId" clId="{AC78DED0-D194-4C1C-B9A7-FC8E7E3AFAEE}" dt="2020-10-22T01:22:24.991" v="7279" actId="1076"/>
          <ac:spMkLst>
            <pc:docMk/>
            <pc:sldMk cId="487849616" sldId="356"/>
            <ac:spMk id="18" creationId="{CA0F330A-0C37-460A-AFF8-CDCBF3DF179D}"/>
          </ac:spMkLst>
        </pc:spChg>
        <pc:picChg chg="add del mod">
          <ac:chgData name="kato yoko" userId="05faeffd7c2f10e3" providerId="LiveId" clId="{AC78DED0-D194-4C1C-B9A7-FC8E7E3AFAEE}" dt="2020-10-22T00:28:15.522" v="7088" actId="478"/>
          <ac:picMkLst>
            <pc:docMk/>
            <pc:sldMk cId="487849616" sldId="356"/>
            <ac:picMk id="3" creationId="{AEBCD993-9E0E-4F7E-B97D-A64515D4379C}"/>
          </ac:picMkLst>
        </pc:picChg>
        <pc:picChg chg="add mod">
          <ac:chgData name="kato yoko" userId="05faeffd7c2f10e3" providerId="LiveId" clId="{AC78DED0-D194-4C1C-B9A7-FC8E7E3AFAEE}" dt="2020-10-22T00:39:31.831" v="7242" actId="1076"/>
          <ac:picMkLst>
            <pc:docMk/>
            <pc:sldMk cId="487849616" sldId="356"/>
            <ac:picMk id="5" creationId="{2890B4F8-89F5-4A83-8AB3-E88D16C69A5F}"/>
          </ac:picMkLst>
        </pc:picChg>
        <pc:picChg chg="del">
          <ac:chgData name="kato yoko" userId="05faeffd7c2f10e3" providerId="LiveId" clId="{AC78DED0-D194-4C1C-B9A7-FC8E7E3AFAEE}" dt="2020-10-18T11:15:36.038" v="6177" actId="478"/>
          <ac:picMkLst>
            <pc:docMk/>
            <pc:sldMk cId="487849616" sldId="356"/>
            <ac:picMk id="5" creationId="{DE564637-9A90-44D3-9B83-98BD4BE6A67F}"/>
          </ac:picMkLst>
        </pc:picChg>
        <pc:picChg chg="del">
          <ac:chgData name="kato yoko" userId="05faeffd7c2f10e3" providerId="LiveId" clId="{AC78DED0-D194-4C1C-B9A7-FC8E7E3AFAEE}" dt="2020-10-18T11:15:36.038" v="6177" actId="478"/>
          <ac:picMkLst>
            <pc:docMk/>
            <pc:sldMk cId="487849616" sldId="356"/>
            <ac:picMk id="13" creationId="{77DF0857-2B73-4E74-AE79-74B272A4FCCA}"/>
          </ac:picMkLst>
        </pc:picChg>
      </pc:sldChg>
      <pc:sldChg chg="del">
        <pc:chgData name="kato yoko" userId="05faeffd7c2f10e3" providerId="LiveId" clId="{AC78DED0-D194-4C1C-B9A7-FC8E7E3AFAEE}" dt="2020-10-18T11:16:00.181" v="6179" actId="2696"/>
        <pc:sldMkLst>
          <pc:docMk/>
          <pc:sldMk cId="1245018344" sldId="357"/>
        </pc:sldMkLst>
      </pc:sldChg>
      <pc:sldChg chg="addSp delSp modSp mod modAnim">
        <pc:chgData name="kato yoko" userId="05faeffd7c2f10e3" providerId="LiveId" clId="{AC78DED0-D194-4C1C-B9A7-FC8E7E3AFAEE}" dt="2020-10-22T01:25:00.781" v="7285"/>
        <pc:sldMkLst>
          <pc:docMk/>
          <pc:sldMk cId="2827185170" sldId="358"/>
        </pc:sldMkLst>
        <pc:spChg chg="del">
          <ac:chgData name="kato yoko" userId="05faeffd7c2f10e3" providerId="LiveId" clId="{AC78DED0-D194-4C1C-B9A7-FC8E7E3AFAEE}" dt="2020-10-21T11:09:39.307" v="6898" actId="478"/>
          <ac:spMkLst>
            <pc:docMk/>
            <pc:sldMk cId="2827185170" sldId="358"/>
            <ac:spMk id="2" creationId="{8D141150-93EC-4AD8-BB09-30D7788EF26D}"/>
          </ac:spMkLst>
        </pc:spChg>
        <pc:spChg chg="del">
          <ac:chgData name="kato yoko" userId="05faeffd7c2f10e3" providerId="LiveId" clId="{AC78DED0-D194-4C1C-B9A7-FC8E7E3AFAEE}" dt="2020-10-21T11:09:39.307" v="6898" actId="478"/>
          <ac:spMkLst>
            <pc:docMk/>
            <pc:sldMk cId="2827185170" sldId="358"/>
            <ac:spMk id="5" creationId="{3194D6DA-E724-45A5-8D18-AC8D6D96C697}"/>
          </ac:spMkLst>
        </pc:spChg>
        <pc:spChg chg="add mod">
          <ac:chgData name="kato yoko" userId="05faeffd7c2f10e3" providerId="LiveId" clId="{AC78DED0-D194-4C1C-B9A7-FC8E7E3AFAEE}" dt="2020-10-21T23:04:56.972" v="6955" actId="1076"/>
          <ac:spMkLst>
            <pc:docMk/>
            <pc:sldMk cId="2827185170" sldId="358"/>
            <ac:spMk id="6" creationId="{EA18543E-2AA7-4D84-BB36-7C9D716FECB6}"/>
          </ac:spMkLst>
        </pc:spChg>
        <pc:spChg chg="add mod">
          <ac:chgData name="kato yoko" userId="05faeffd7c2f10e3" providerId="LiveId" clId="{AC78DED0-D194-4C1C-B9A7-FC8E7E3AFAEE}" dt="2020-10-21T23:04:56.972" v="6955" actId="1076"/>
          <ac:spMkLst>
            <pc:docMk/>
            <pc:sldMk cId="2827185170" sldId="358"/>
            <ac:spMk id="7" creationId="{27914F19-E467-457F-A2CA-848DC4929B97}"/>
          </ac:spMkLst>
        </pc:spChg>
        <pc:spChg chg="add mod">
          <ac:chgData name="kato yoko" userId="05faeffd7c2f10e3" providerId="LiveId" clId="{AC78DED0-D194-4C1C-B9A7-FC8E7E3AFAEE}" dt="2020-10-22T00:22:41.284" v="7008" actId="1076"/>
          <ac:spMkLst>
            <pc:docMk/>
            <pc:sldMk cId="2827185170" sldId="358"/>
            <ac:spMk id="8" creationId="{EB01A719-19D7-431E-9829-F707D2273B5C}"/>
          </ac:spMkLst>
        </pc:spChg>
        <pc:spChg chg="add mod">
          <ac:chgData name="kato yoko" userId="05faeffd7c2f10e3" providerId="LiveId" clId="{AC78DED0-D194-4C1C-B9A7-FC8E7E3AFAEE}" dt="2020-10-22T00:23:47.027" v="7042" actId="1036"/>
          <ac:spMkLst>
            <pc:docMk/>
            <pc:sldMk cId="2827185170" sldId="358"/>
            <ac:spMk id="10" creationId="{965937CC-8B60-46AA-9212-249FAF5C7455}"/>
          </ac:spMkLst>
        </pc:spChg>
        <pc:spChg chg="add mod">
          <ac:chgData name="kato yoko" userId="05faeffd7c2f10e3" providerId="LiveId" clId="{AC78DED0-D194-4C1C-B9A7-FC8E7E3AFAEE}" dt="2020-10-22T01:24:32.436" v="7280" actId="1076"/>
          <ac:spMkLst>
            <pc:docMk/>
            <pc:sldMk cId="2827185170" sldId="358"/>
            <ac:spMk id="12" creationId="{0813DE81-BCD6-493A-AFAF-F9CD77F043DB}"/>
          </ac:spMkLst>
        </pc:spChg>
        <pc:spChg chg="add mod">
          <ac:chgData name="kato yoko" userId="05faeffd7c2f10e3" providerId="LiveId" clId="{AC78DED0-D194-4C1C-B9A7-FC8E7E3AFAEE}" dt="2020-10-22T01:24:35.546" v="7281" actId="1076"/>
          <ac:spMkLst>
            <pc:docMk/>
            <pc:sldMk cId="2827185170" sldId="358"/>
            <ac:spMk id="14" creationId="{E9C75306-9C9B-4017-8013-7B2AA2020ABE}"/>
          </ac:spMkLst>
        </pc:spChg>
        <pc:spChg chg="add mod">
          <ac:chgData name="kato yoko" userId="05faeffd7c2f10e3" providerId="LiveId" clId="{AC78DED0-D194-4C1C-B9A7-FC8E7E3AFAEE}" dt="2020-10-22T00:27:42.386" v="7084" actId="1076"/>
          <ac:spMkLst>
            <pc:docMk/>
            <pc:sldMk cId="2827185170" sldId="358"/>
            <ac:spMk id="16" creationId="{9FF78BCA-A409-4AEC-A44C-6EC48C7D607E}"/>
          </ac:spMkLst>
        </pc:spChg>
        <pc:picChg chg="add mod">
          <ac:chgData name="kato yoko" userId="05faeffd7c2f10e3" providerId="LiveId" clId="{AC78DED0-D194-4C1C-B9A7-FC8E7E3AFAEE}" dt="2020-10-21T23:03:52.915" v="6954" actId="1076"/>
          <ac:picMkLst>
            <pc:docMk/>
            <pc:sldMk cId="2827185170" sldId="358"/>
            <ac:picMk id="4" creationId="{242BB172-D504-4E05-8515-AD297FBB92FE}"/>
          </ac:picMkLst>
        </pc:picChg>
      </pc:sldChg>
      <pc:sldChg chg="del">
        <pc:chgData name="kato yoko" userId="05faeffd7c2f10e3" providerId="LiveId" clId="{AC78DED0-D194-4C1C-B9A7-FC8E7E3AFAEE}" dt="2020-10-18T11:16:00.181" v="6179" actId="2696"/>
        <pc:sldMkLst>
          <pc:docMk/>
          <pc:sldMk cId="1093790397" sldId="359"/>
        </pc:sldMkLst>
      </pc:sldChg>
      <pc:sldChg chg="del">
        <pc:chgData name="kato yoko" userId="05faeffd7c2f10e3" providerId="LiveId" clId="{AC78DED0-D194-4C1C-B9A7-FC8E7E3AFAEE}" dt="2020-10-18T11:16:00.181" v="6179" actId="2696"/>
        <pc:sldMkLst>
          <pc:docMk/>
          <pc:sldMk cId="1289711767" sldId="360"/>
        </pc:sldMkLst>
      </pc:sldChg>
      <pc:sldChg chg="del">
        <pc:chgData name="kato yoko" userId="05faeffd7c2f10e3" providerId="LiveId" clId="{AC78DED0-D194-4C1C-B9A7-FC8E7E3AFAEE}" dt="2020-10-18T11:16:00.181" v="6179" actId="2696"/>
        <pc:sldMkLst>
          <pc:docMk/>
          <pc:sldMk cId="1191516243" sldId="361"/>
        </pc:sldMkLst>
      </pc:sldChg>
      <pc:sldChg chg="del">
        <pc:chgData name="kato yoko" userId="05faeffd7c2f10e3" providerId="LiveId" clId="{AC78DED0-D194-4C1C-B9A7-FC8E7E3AFAEE}" dt="2020-10-18T11:16:00.181" v="6179" actId="2696"/>
        <pc:sldMkLst>
          <pc:docMk/>
          <pc:sldMk cId="784346756" sldId="362"/>
        </pc:sldMkLst>
      </pc:sldChg>
      <pc:sldChg chg="del">
        <pc:chgData name="kato yoko" userId="05faeffd7c2f10e3" providerId="LiveId" clId="{AC78DED0-D194-4C1C-B9A7-FC8E7E3AFAEE}" dt="2020-10-18T11:16:00.181" v="6179" actId="2696"/>
        <pc:sldMkLst>
          <pc:docMk/>
          <pc:sldMk cId="1197455819" sldId="363"/>
        </pc:sldMkLst>
      </pc:sldChg>
      <pc:sldChg chg="del">
        <pc:chgData name="kato yoko" userId="05faeffd7c2f10e3" providerId="LiveId" clId="{AC78DED0-D194-4C1C-B9A7-FC8E7E3AFAEE}" dt="2020-10-18T11:16:00.181" v="6179" actId="2696"/>
        <pc:sldMkLst>
          <pc:docMk/>
          <pc:sldMk cId="2225725856" sldId="364"/>
        </pc:sldMkLst>
      </pc:sldChg>
      <pc:sldChg chg="del">
        <pc:chgData name="kato yoko" userId="05faeffd7c2f10e3" providerId="LiveId" clId="{AC78DED0-D194-4C1C-B9A7-FC8E7E3AFAEE}" dt="2020-10-18T11:16:00.181" v="6179" actId="2696"/>
        <pc:sldMkLst>
          <pc:docMk/>
          <pc:sldMk cId="288482254" sldId="365"/>
        </pc:sldMkLst>
      </pc:sldChg>
      <pc:sldChg chg="del">
        <pc:chgData name="kato yoko" userId="05faeffd7c2f10e3" providerId="LiveId" clId="{AC78DED0-D194-4C1C-B9A7-FC8E7E3AFAEE}" dt="2020-10-18T11:16:00.181" v="6179" actId="2696"/>
        <pc:sldMkLst>
          <pc:docMk/>
          <pc:sldMk cId="2347745557" sldId="366"/>
        </pc:sldMkLst>
      </pc:sldChg>
      <pc:sldChg chg="del">
        <pc:chgData name="kato yoko" userId="05faeffd7c2f10e3" providerId="LiveId" clId="{AC78DED0-D194-4C1C-B9A7-FC8E7E3AFAEE}" dt="2020-10-18T11:16:00.181" v="6179" actId="2696"/>
        <pc:sldMkLst>
          <pc:docMk/>
          <pc:sldMk cId="3341545379" sldId="367"/>
        </pc:sldMkLst>
      </pc:sldChg>
      <pc:sldChg chg="del">
        <pc:chgData name="kato yoko" userId="05faeffd7c2f10e3" providerId="LiveId" clId="{AC78DED0-D194-4C1C-B9A7-FC8E7E3AFAEE}" dt="2020-10-18T11:16:00.181" v="6179" actId="2696"/>
        <pc:sldMkLst>
          <pc:docMk/>
          <pc:sldMk cId="802797574" sldId="368"/>
        </pc:sldMkLst>
      </pc:sldChg>
      <pc:sldChg chg="del">
        <pc:chgData name="kato yoko" userId="05faeffd7c2f10e3" providerId="LiveId" clId="{AC78DED0-D194-4C1C-B9A7-FC8E7E3AFAEE}" dt="2020-10-18T11:16:00.181" v="6179" actId="2696"/>
        <pc:sldMkLst>
          <pc:docMk/>
          <pc:sldMk cId="1343312682" sldId="369"/>
        </pc:sldMkLst>
      </pc:sldChg>
      <pc:sldChg chg="del">
        <pc:chgData name="kato yoko" userId="05faeffd7c2f10e3" providerId="LiveId" clId="{AC78DED0-D194-4C1C-B9A7-FC8E7E3AFAEE}" dt="2020-10-18T11:16:00.181" v="6179" actId="2696"/>
        <pc:sldMkLst>
          <pc:docMk/>
          <pc:sldMk cId="397205757" sldId="370"/>
        </pc:sldMkLst>
      </pc:sldChg>
      <pc:sldChg chg="del">
        <pc:chgData name="kato yoko" userId="05faeffd7c2f10e3" providerId="LiveId" clId="{AC78DED0-D194-4C1C-B9A7-FC8E7E3AFAEE}" dt="2020-10-18T11:16:00.181" v="6179" actId="2696"/>
        <pc:sldMkLst>
          <pc:docMk/>
          <pc:sldMk cId="816809847" sldId="371"/>
        </pc:sldMkLst>
      </pc:sldChg>
      <pc:sldChg chg="del">
        <pc:chgData name="kato yoko" userId="05faeffd7c2f10e3" providerId="LiveId" clId="{AC78DED0-D194-4C1C-B9A7-FC8E7E3AFAEE}" dt="2020-10-18T11:16:00.181" v="6179" actId="2696"/>
        <pc:sldMkLst>
          <pc:docMk/>
          <pc:sldMk cId="4291785753" sldId="372"/>
        </pc:sldMkLst>
      </pc:sldChg>
      <pc:sldChg chg="addSp delSp modSp mod ord delAnim modAnim">
        <pc:chgData name="kato yoko" userId="05faeffd7c2f10e3" providerId="LiveId" clId="{AC78DED0-D194-4C1C-B9A7-FC8E7E3AFAEE}" dt="2020-10-13T00:47:47.235" v="2534" actId="1036"/>
        <pc:sldMkLst>
          <pc:docMk/>
          <pc:sldMk cId="4171697431" sldId="379"/>
        </pc:sldMkLst>
        <pc:spChg chg="add mod">
          <ac:chgData name="kato yoko" userId="05faeffd7c2f10e3" providerId="LiveId" clId="{AC78DED0-D194-4C1C-B9A7-FC8E7E3AFAEE}" dt="2020-10-13T00:46:21.577" v="2514" actId="1076"/>
          <ac:spMkLst>
            <pc:docMk/>
            <pc:sldMk cId="4171697431" sldId="379"/>
            <ac:spMk id="2" creationId="{40E8D288-BA1D-4378-84D1-C4FEF3C3095A}"/>
          </ac:spMkLst>
        </pc:spChg>
        <pc:spChg chg="add del mod">
          <ac:chgData name="kato yoko" userId="05faeffd7c2f10e3" providerId="LiveId" clId="{AC78DED0-D194-4C1C-B9A7-FC8E7E3AFAEE}" dt="2020-10-11T10:15:02.401" v="2153" actId="478"/>
          <ac:spMkLst>
            <pc:docMk/>
            <pc:sldMk cId="4171697431" sldId="379"/>
            <ac:spMk id="2" creationId="{95DA1816-49F5-47F5-9B12-D29D4981AF02}"/>
          </ac:spMkLst>
        </pc:spChg>
        <pc:spChg chg="add del mod ord">
          <ac:chgData name="kato yoko" userId="05faeffd7c2f10e3" providerId="LiveId" clId="{AC78DED0-D194-4C1C-B9A7-FC8E7E3AFAEE}" dt="2020-10-11T10:15:02.401" v="2153" actId="478"/>
          <ac:spMkLst>
            <pc:docMk/>
            <pc:sldMk cId="4171697431" sldId="379"/>
            <ac:spMk id="3" creationId="{199BEBA6-3329-4DA0-90E2-66FD3EAD7DC5}"/>
          </ac:spMkLst>
        </pc:spChg>
        <pc:spChg chg="add mod">
          <ac:chgData name="kato yoko" userId="05faeffd7c2f10e3" providerId="LiveId" clId="{AC78DED0-D194-4C1C-B9A7-FC8E7E3AFAEE}" dt="2020-10-13T00:46:16.017" v="2513" actId="1076"/>
          <ac:spMkLst>
            <pc:docMk/>
            <pc:sldMk cId="4171697431" sldId="379"/>
            <ac:spMk id="3" creationId="{898DA594-1E93-45DB-B2F4-612DD3B67A65}"/>
          </ac:spMkLst>
        </pc:spChg>
        <pc:spChg chg="add mod">
          <ac:chgData name="kato yoko" userId="05faeffd7c2f10e3" providerId="LiveId" clId="{AC78DED0-D194-4C1C-B9A7-FC8E7E3AFAEE}" dt="2020-10-13T00:46:30.929" v="2516" actId="1035"/>
          <ac:spMkLst>
            <pc:docMk/>
            <pc:sldMk cId="4171697431" sldId="379"/>
            <ac:spMk id="4" creationId="{6D0FDDF8-7B33-4902-A390-C679BCABE3AD}"/>
          </ac:spMkLst>
        </pc:spChg>
        <pc:spChg chg="add del mod">
          <ac:chgData name="kato yoko" userId="05faeffd7c2f10e3" providerId="LiveId" clId="{AC78DED0-D194-4C1C-B9A7-FC8E7E3AFAEE}" dt="2020-10-11T10:15:02.401" v="2153" actId="478"/>
          <ac:spMkLst>
            <pc:docMk/>
            <pc:sldMk cId="4171697431" sldId="379"/>
            <ac:spMk id="4" creationId="{A9ACCB5D-359B-4E47-93E0-93BEFFE82D85}"/>
          </ac:spMkLst>
        </pc:spChg>
        <pc:spChg chg="add del mod">
          <ac:chgData name="kato yoko" userId="05faeffd7c2f10e3" providerId="LiveId" clId="{AC78DED0-D194-4C1C-B9A7-FC8E7E3AFAEE}" dt="2020-10-11T10:15:02.401" v="2153" actId="478"/>
          <ac:spMkLst>
            <pc:docMk/>
            <pc:sldMk cId="4171697431" sldId="379"/>
            <ac:spMk id="5" creationId="{18599BB7-5E9E-470A-99D0-3EEB7E358997}"/>
          </ac:spMkLst>
        </pc:spChg>
        <pc:spChg chg="add mod">
          <ac:chgData name="kato yoko" userId="05faeffd7c2f10e3" providerId="LiveId" clId="{AC78DED0-D194-4C1C-B9A7-FC8E7E3AFAEE}" dt="2020-10-13T00:41:50.990" v="2489" actId="1076"/>
          <ac:spMkLst>
            <pc:docMk/>
            <pc:sldMk cId="4171697431" sldId="379"/>
            <ac:spMk id="5" creationId="{6886FADA-78A5-4993-8931-74D1027211E0}"/>
          </ac:spMkLst>
        </pc:spChg>
        <pc:spChg chg="add del mod">
          <ac:chgData name="kato yoko" userId="05faeffd7c2f10e3" providerId="LiveId" clId="{AC78DED0-D194-4C1C-B9A7-FC8E7E3AFAEE}" dt="2020-10-11T10:15:02.401" v="2153" actId="478"/>
          <ac:spMkLst>
            <pc:docMk/>
            <pc:sldMk cId="4171697431" sldId="379"/>
            <ac:spMk id="6" creationId="{05828EA1-F02C-41E0-8134-FDA0AC0B7A76}"/>
          </ac:spMkLst>
        </pc:spChg>
        <pc:spChg chg="add mod">
          <ac:chgData name="kato yoko" userId="05faeffd7c2f10e3" providerId="LiveId" clId="{AC78DED0-D194-4C1C-B9A7-FC8E7E3AFAEE}" dt="2020-10-13T00:47:39.526" v="2529" actId="1038"/>
          <ac:spMkLst>
            <pc:docMk/>
            <pc:sldMk cId="4171697431" sldId="379"/>
            <ac:spMk id="6" creationId="{4F84C261-482B-4979-8EC9-57AC3E0FEF6C}"/>
          </ac:spMkLst>
        </pc:spChg>
        <pc:spChg chg="add del mod">
          <ac:chgData name="kato yoko" userId="05faeffd7c2f10e3" providerId="LiveId" clId="{AC78DED0-D194-4C1C-B9A7-FC8E7E3AFAEE}" dt="2020-10-11T10:15:02.401" v="2153" actId="478"/>
          <ac:spMkLst>
            <pc:docMk/>
            <pc:sldMk cId="4171697431" sldId="379"/>
            <ac:spMk id="7" creationId="{596667C3-54D5-47BA-BD65-455761D87744}"/>
          </ac:spMkLst>
        </pc:spChg>
        <pc:spChg chg="del mod">
          <ac:chgData name="kato yoko" userId="05faeffd7c2f10e3" providerId="LiveId" clId="{AC78DED0-D194-4C1C-B9A7-FC8E7E3AFAEE}" dt="2020-10-11T10:15:02.401" v="2153" actId="478"/>
          <ac:spMkLst>
            <pc:docMk/>
            <pc:sldMk cId="4171697431" sldId="379"/>
            <ac:spMk id="8" creationId="{F889A87B-8C1F-48A4-AAAF-0231A8A88CFE}"/>
          </ac:spMkLst>
        </pc:spChg>
        <pc:spChg chg="add del mod">
          <ac:chgData name="kato yoko" userId="05faeffd7c2f10e3" providerId="LiveId" clId="{AC78DED0-D194-4C1C-B9A7-FC8E7E3AFAEE}" dt="2020-10-11T10:15:02.401" v="2153" actId="478"/>
          <ac:spMkLst>
            <pc:docMk/>
            <pc:sldMk cId="4171697431" sldId="379"/>
            <ac:spMk id="9" creationId="{A1C2A20D-51AB-47ED-BD88-40F1CEED9211}"/>
          </ac:spMkLst>
        </pc:spChg>
        <pc:spChg chg="del mod">
          <ac:chgData name="kato yoko" userId="05faeffd7c2f10e3" providerId="LiveId" clId="{AC78DED0-D194-4C1C-B9A7-FC8E7E3AFAEE}" dt="2020-10-11T10:15:02.401" v="2153" actId="478"/>
          <ac:spMkLst>
            <pc:docMk/>
            <pc:sldMk cId="4171697431" sldId="379"/>
            <ac:spMk id="10" creationId="{9EFD603B-FA0D-4D84-9917-867A92CF0DDC}"/>
          </ac:spMkLst>
        </pc:spChg>
        <pc:spChg chg="add del mod">
          <ac:chgData name="kato yoko" userId="05faeffd7c2f10e3" providerId="LiveId" clId="{AC78DED0-D194-4C1C-B9A7-FC8E7E3AFAEE}" dt="2020-10-11T10:15:02.401" v="2153" actId="478"/>
          <ac:spMkLst>
            <pc:docMk/>
            <pc:sldMk cId="4171697431" sldId="379"/>
            <ac:spMk id="11" creationId="{DBDC7364-2CEA-4AB6-870F-22D2CCAE9AB0}"/>
          </ac:spMkLst>
        </pc:spChg>
        <pc:spChg chg="del mod">
          <ac:chgData name="kato yoko" userId="05faeffd7c2f10e3" providerId="LiveId" clId="{AC78DED0-D194-4C1C-B9A7-FC8E7E3AFAEE}" dt="2020-10-11T10:15:02.401" v="2153" actId="478"/>
          <ac:spMkLst>
            <pc:docMk/>
            <pc:sldMk cId="4171697431" sldId="379"/>
            <ac:spMk id="12" creationId="{8CC6EBCA-84D8-49D2-9607-58C4D27DFEC4}"/>
          </ac:spMkLst>
        </pc:spChg>
        <pc:spChg chg="add del mod">
          <ac:chgData name="kato yoko" userId="05faeffd7c2f10e3" providerId="LiveId" clId="{AC78DED0-D194-4C1C-B9A7-FC8E7E3AFAEE}" dt="2020-10-11T10:15:02.401" v="2153" actId="478"/>
          <ac:spMkLst>
            <pc:docMk/>
            <pc:sldMk cId="4171697431" sldId="379"/>
            <ac:spMk id="13" creationId="{87C9C898-8937-4203-8621-6B1B86733F50}"/>
          </ac:spMkLst>
        </pc:spChg>
        <pc:spChg chg="del mod">
          <ac:chgData name="kato yoko" userId="05faeffd7c2f10e3" providerId="LiveId" clId="{AC78DED0-D194-4C1C-B9A7-FC8E7E3AFAEE}" dt="2020-10-11T10:15:02.401" v="2153" actId="478"/>
          <ac:spMkLst>
            <pc:docMk/>
            <pc:sldMk cId="4171697431" sldId="379"/>
            <ac:spMk id="14" creationId="{AEF68D1A-AD87-4B80-A3B2-B908CF7E597A}"/>
          </ac:spMkLst>
        </pc:spChg>
        <pc:spChg chg="add del mod">
          <ac:chgData name="kato yoko" userId="05faeffd7c2f10e3" providerId="LiveId" clId="{AC78DED0-D194-4C1C-B9A7-FC8E7E3AFAEE}" dt="2020-10-11T10:15:02.401" v="2153" actId="478"/>
          <ac:spMkLst>
            <pc:docMk/>
            <pc:sldMk cId="4171697431" sldId="379"/>
            <ac:spMk id="15" creationId="{BA0944C9-EFFC-4540-A209-281A3582D354}"/>
          </ac:spMkLst>
        </pc:spChg>
        <pc:spChg chg="del mod">
          <ac:chgData name="kato yoko" userId="05faeffd7c2f10e3" providerId="LiveId" clId="{AC78DED0-D194-4C1C-B9A7-FC8E7E3AFAEE}" dt="2020-10-11T10:15:02.401" v="2153" actId="478"/>
          <ac:spMkLst>
            <pc:docMk/>
            <pc:sldMk cId="4171697431" sldId="379"/>
            <ac:spMk id="16" creationId="{B2CD2DF4-37C5-4E78-A9E0-E6676E399BB9}"/>
          </ac:spMkLst>
        </pc:spChg>
        <pc:spChg chg="add del mod">
          <ac:chgData name="kato yoko" userId="05faeffd7c2f10e3" providerId="LiveId" clId="{AC78DED0-D194-4C1C-B9A7-FC8E7E3AFAEE}" dt="2020-10-11T10:15:02.401" v="2153" actId="478"/>
          <ac:spMkLst>
            <pc:docMk/>
            <pc:sldMk cId="4171697431" sldId="379"/>
            <ac:spMk id="17" creationId="{783D443A-A4A9-4BF4-B667-D94A53AAEB12}"/>
          </ac:spMkLst>
        </pc:spChg>
        <pc:spChg chg="del mod">
          <ac:chgData name="kato yoko" userId="05faeffd7c2f10e3" providerId="LiveId" clId="{AC78DED0-D194-4C1C-B9A7-FC8E7E3AFAEE}" dt="2020-10-11T10:15:02.401" v="2153" actId="478"/>
          <ac:spMkLst>
            <pc:docMk/>
            <pc:sldMk cId="4171697431" sldId="379"/>
            <ac:spMk id="18" creationId="{A7349E55-8362-43EE-9D67-4191C5E6E31A}"/>
          </ac:spMkLst>
        </pc:spChg>
        <pc:spChg chg="add del mod">
          <ac:chgData name="kato yoko" userId="05faeffd7c2f10e3" providerId="LiveId" clId="{AC78DED0-D194-4C1C-B9A7-FC8E7E3AFAEE}" dt="2020-10-11T10:14:58.178" v="2152" actId="478"/>
          <ac:spMkLst>
            <pc:docMk/>
            <pc:sldMk cId="4171697431" sldId="379"/>
            <ac:spMk id="19" creationId="{672A11CA-2108-4C65-AE01-56E039FABBE1}"/>
          </ac:spMkLst>
        </pc:spChg>
        <pc:spChg chg="del mod">
          <ac:chgData name="kato yoko" userId="05faeffd7c2f10e3" providerId="LiveId" clId="{AC78DED0-D194-4C1C-B9A7-FC8E7E3AFAEE}" dt="2020-10-11T10:15:02.401" v="2153" actId="478"/>
          <ac:spMkLst>
            <pc:docMk/>
            <pc:sldMk cId="4171697431" sldId="379"/>
            <ac:spMk id="20" creationId="{047DC38E-D1FF-4D5E-918F-2249BC82F9BF}"/>
          </ac:spMkLst>
        </pc:spChg>
        <pc:spChg chg="add mod">
          <ac:chgData name="kato yoko" userId="05faeffd7c2f10e3" providerId="LiveId" clId="{AC78DED0-D194-4C1C-B9A7-FC8E7E3AFAEE}" dt="2020-10-13T00:43:48.872" v="2495" actId="6549"/>
          <ac:spMkLst>
            <pc:docMk/>
            <pc:sldMk cId="4171697431" sldId="379"/>
            <ac:spMk id="21" creationId="{2DCE0587-969D-44E1-8551-BD646490C949}"/>
          </ac:spMkLst>
        </pc:spChg>
        <pc:spChg chg="del mod">
          <ac:chgData name="kato yoko" userId="05faeffd7c2f10e3" providerId="LiveId" clId="{AC78DED0-D194-4C1C-B9A7-FC8E7E3AFAEE}" dt="2020-10-11T10:15:02.401" v="2153" actId="478"/>
          <ac:spMkLst>
            <pc:docMk/>
            <pc:sldMk cId="4171697431" sldId="379"/>
            <ac:spMk id="22" creationId="{3A22FDF0-981D-4A64-8222-67269B0E9423}"/>
          </ac:spMkLst>
        </pc:spChg>
        <pc:spChg chg="add mod">
          <ac:chgData name="kato yoko" userId="05faeffd7c2f10e3" providerId="LiveId" clId="{AC78DED0-D194-4C1C-B9A7-FC8E7E3AFAEE}" dt="2020-10-11T10:21:19.250" v="2368" actId="1076"/>
          <ac:spMkLst>
            <pc:docMk/>
            <pc:sldMk cId="4171697431" sldId="379"/>
            <ac:spMk id="23" creationId="{DB40A100-F511-4D7C-BA92-466F8CFD3CFE}"/>
          </ac:spMkLst>
        </pc:spChg>
        <pc:spChg chg="del mod">
          <ac:chgData name="kato yoko" userId="05faeffd7c2f10e3" providerId="LiveId" clId="{AC78DED0-D194-4C1C-B9A7-FC8E7E3AFAEE}" dt="2020-10-11T10:15:02.401" v="2153" actId="478"/>
          <ac:spMkLst>
            <pc:docMk/>
            <pc:sldMk cId="4171697431" sldId="379"/>
            <ac:spMk id="24" creationId="{9754DADA-CDE2-4D92-B953-A0D4284BF2C3}"/>
          </ac:spMkLst>
        </pc:spChg>
        <pc:spChg chg="add mod">
          <ac:chgData name="kato yoko" userId="05faeffd7c2f10e3" providerId="LiveId" clId="{AC78DED0-D194-4C1C-B9A7-FC8E7E3AFAEE}" dt="2020-10-13T00:47:47.235" v="2534" actId="1036"/>
          <ac:spMkLst>
            <pc:docMk/>
            <pc:sldMk cId="4171697431" sldId="379"/>
            <ac:spMk id="25" creationId="{BF8C882B-7228-4A47-8BC9-A691318D91F1}"/>
          </ac:spMkLst>
        </pc:spChg>
        <pc:spChg chg="del mod">
          <ac:chgData name="kato yoko" userId="05faeffd7c2f10e3" providerId="LiveId" clId="{AC78DED0-D194-4C1C-B9A7-FC8E7E3AFAEE}" dt="2020-10-11T10:15:02.401" v="2153" actId="478"/>
          <ac:spMkLst>
            <pc:docMk/>
            <pc:sldMk cId="4171697431" sldId="379"/>
            <ac:spMk id="26" creationId="{55881918-4BE2-4D29-9741-5551CC46B3DC}"/>
          </ac:spMkLst>
        </pc:spChg>
        <pc:spChg chg="add mod">
          <ac:chgData name="kato yoko" userId="05faeffd7c2f10e3" providerId="LiveId" clId="{AC78DED0-D194-4C1C-B9A7-FC8E7E3AFAEE}" dt="2020-10-13T00:44:50.178" v="2503" actId="1076"/>
          <ac:spMkLst>
            <pc:docMk/>
            <pc:sldMk cId="4171697431" sldId="379"/>
            <ac:spMk id="27" creationId="{36BDDB39-AF8C-4999-9BA6-F3706EB24096}"/>
          </ac:spMkLst>
        </pc:spChg>
        <pc:spChg chg="add mod">
          <ac:chgData name="kato yoko" userId="05faeffd7c2f10e3" providerId="LiveId" clId="{AC78DED0-D194-4C1C-B9A7-FC8E7E3AFAEE}" dt="2020-10-13T00:38:42.846" v="2448" actId="1037"/>
          <ac:spMkLst>
            <pc:docMk/>
            <pc:sldMk cId="4171697431" sldId="379"/>
            <ac:spMk id="28" creationId="{876F19C2-5DD2-4AD0-8AEE-AA72348C4845}"/>
          </ac:spMkLst>
        </pc:spChg>
        <pc:spChg chg="add del mod">
          <ac:chgData name="kato yoko" userId="05faeffd7c2f10e3" providerId="LiveId" clId="{AC78DED0-D194-4C1C-B9A7-FC8E7E3AFAEE}" dt="2020-10-11T10:15:02.401" v="2153" actId="478"/>
          <ac:spMkLst>
            <pc:docMk/>
            <pc:sldMk cId="4171697431" sldId="379"/>
            <ac:spMk id="29" creationId="{8E3D38F6-2C3E-405E-ABF8-BC19FA6D8CD7}"/>
          </ac:spMkLst>
        </pc:spChg>
        <pc:spChg chg="add mod">
          <ac:chgData name="kato yoko" userId="05faeffd7c2f10e3" providerId="LiveId" clId="{AC78DED0-D194-4C1C-B9A7-FC8E7E3AFAEE}" dt="2020-10-13T00:43:54.836" v="2496" actId="1076"/>
          <ac:spMkLst>
            <pc:docMk/>
            <pc:sldMk cId="4171697431" sldId="379"/>
            <ac:spMk id="29" creationId="{B9201C7B-8062-4D76-8D90-E0073249BADD}"/>
          </ac:spMkLst>
        </pc:spChg>
        <pc:spChg chg="add mod">
          <ac:chgData name="kato yoko" userId="05faeffd7c2f10e3" providerId="LiveId" clId="{AC78DED0-D194-4C1C-B9A7-FC8E7E3AFAEE}" dt="2020-10-13T00:38:42.846" v="2448" actId="1037"/>
          <ac:spMkLst>
            <pc:docMk/>
            <pc:sldMk cId="4171697431" sldId="379"/>
            <ac:spMk id="30" creationId="{2F702075-2493-4316-92D2-FFD798E9E796}"/>
          </ac:spMkLst>
        </pc:spChg>
        <pc:spChg chg="add del mod">
          <ac:chgData name="kato yoko" userId="05faeffd7c2f10e3" providerId="LiveId" clId="{AC78DED0-D194-4C1C-B9A7-FC8E7E3AFAEE}" dt="2020-10-11T10:15:02.401" v="2153" actId="478"/>
          <ac:spMkLst>
            <pc:docMk/>
            <pc:sldMk cId="4171697431" sldId="379"/>
            <ac:spMk id="31" creationId="{C17804A3-A108-4197-A26E-2DA1B5C87EDE}"/>
          </ac:spMkLst>
        </pc:spChg>
        <pc:spChg chg="add mod">
          <ac:chgData name="kato yoko" userId="05faeffd7c2f10e3" providerId="LiveId" clId="{AC78DED0-D194-4C1C-B9A7-FC8E7E3AFAEE}" dt="2020-10-13T00:46:02.267" v="2510" actId="1076"/>
          <ac:spMkLst>
            <pc:docMk/>
            <pc:sldMk cId="4171697431" sldId="379"/>
            <ac:spMk id="31" creationId="{CA1CDE72-DADE-4A14-9646-A8A38CC8E4ED}"/>
          </ac:spMkLst>
        </pc:spChg>
        <pc:spChg chg="add del mod">
          <ac:chgData name="kato yoko" userId="05faeffd7c2f10e3" providerId="LiveId" clId="{AC78DED0-D194-4C1C-B9A7-FC8E7E3AFAEE}" dt="2020-10-11T10:15:02.401" v="2153" actId="478"/>
          <ac:spMkLst>
            <pc:docMk/>
            <pc:sldMk cId="4171697431" sldId="379"/>
            <ac:spMk id="33" creationId="{379D1E54-B368-4A7E-8D5B-509CD0F385A5}"/>
          </ac:spMkLst>
        </pc:spChg>
        <pc:spChg chg="add del mod">
          <ac:chgData name="kato yoko" userId="05faeffd7c2f10e3" providerId="LiveId" clId="{AC78DED0-D194-4C1C-B9A7-FC8E7E3AFAEE}" dt="2020-10-11T10:15:02.401" v="2153" actId="478"/>
          <ac:spMkLst>
            <pc:docMk/>
            <pc:sldMk cId="4171697431" sldId="379"/>
            <ac:spMk id="35" creationId="{81095F33-8C87-4CBC-BC84-8F830C6DAD3A}"/>
          </ac:spMkLst>
        </pc:spChg>
        <pc:spChg chg="add mod">
          <ac:chgData name="kato yoko" userId="05faeffd7c2f10e3" providerId="LiveId" clId="{AC78DED0-D194-4C1C-B9A7-FC8E7E3AFAEE}" dt="2020-10-13T00:38:42.846" v="2448" actId="1037"/>
          <ac:spMkLst>
            <pc:docMk/>
            <pc:sldMk cId="4171697431" sldId="379"/>
            <ac:spMk id="36" creationId="{6206107D-6FE3-46E5-979C-880B2CD144D6}"/>
          </ac:spMkLst>
        </pc:spChg>
        <pc:spChg chg="add del mod">
          <ac:chgData name="kato yoko" userId="05faeffd7c2f10e3" providerId="LiveId" clId="{AC78DED0-D194-4C1C-B9A7-FC8E7E3AFAEE}" dt="2020-10-11T10:15:02.401" v="2153" actId="478"/>
          <ac:spMkLst>
            <pc:docMk/>
            <pc:sldMk cId="4171697431" sldId="379"/>
            <ac:spMk id="37" creationId="{6697C0F7-76A7-4ED1-97BF-3ACEBC6EC3B9}"/>
          </ac:spMkLst>
        </pc:spChg>
        <pc:spChg chg="add del mod">
          <ac:chgData name="kato yoko" userId="05faeffd7c2f10e3" providerId="LiveId" clId="{AC78DED0-D194-4C1C-B9A7-FC8E7E3AFAEE}" dt="2020-10-11T10:15:02.401" v="2153" actId="478"/>
          <ac:spMkLst>
            <pc:docMk/>
            <pc:sldMk cId="4171697431" sldId="379"/>
            <ac:spMk id="38" creationId="{1A9A48EC-B8AB-4485-9943-232013BB4FDA}"/>
          </ac:spMkLst>
        </pc:spChg>
        <pc:spChg chg="add mod">
          <ac:chgData name="kato yoko" userId="05faeffd7c2f10e3" providerId="LiveId" clId="{AC78DED0-D194-4C1C-B9A7-FC8E7E3AFAEE}" dt="2020-10-13T00:47:33.819" v="2523" actId="1035"/>
          <ac:spMkLst>
            <pc:docMk/>
            <pc:sldMk cId="4171697431" sldId="379"/>
            <ac:spMk id="39" creationId="{A88B5FBD-0B32-4009-9F27-87C256F6DDDC}"/>
          </ac:spMkLst>
        </pc:spChg>
        <pc:spChg chg="add del mod ord">
          <ac:chgData name="kato yoko" userId="05faeffd7c2f10e3" providerId="LiveId" clId="{AC78DED0-D194-4C1C-B9A7-FC8E7E3AFAEE}" dt="2020-10-11T10:14:58.178" v="2152" actId="478"/>
          <ac:spMkLst>
            <pc:docMk/>
            <pc:sldMk cId="4171697431" sldId="379"/>
            <ac:spMk id="40" creationId="{438A072F-ED8B-4602-AE3B-6A3C92251ABE}"/>
          </ac:spMkLst>
        </pc:spChg>
        <pc:spChg chg="add del mod">
          <ac:chgData name="kato yoko" userId="05faeffd7c2f10e3" providerId="LiveId" clId="{AC78DED0-D194-4C1C-B9A7-FC8E7E3AFAEE}" dt="2020-10-11T10:14:58.178" v="2152" actId="478"/>
          <ac:spMkLst>
            <pc:docMk/>
            <pc:sldMk cId="4171697431" sldId="379"/>
            <ac:spMk id="42" creationId="{3048D221-0EAB-420A-9AC5-475C2F737034}"/>
          </ac:spMkLst>
        </pc:spChg>
        <pc:spChg chg="add del mod">
          <ac:chgData name="kato yoko" userId="05faeffd7c2f10e3" providerId="LiveId" clId="{AC78DED0-D194-4C1C-B9A7-FC8E7E3AFAEE}" dt="2020-10-11T05:53:12.433" v="1156" actId="478"/>
          <ac:spMkLst>
            <pc:docMk/>
            <pc:sldMk cId="4171697431" sldId="379"/>
            <ac:spMk id="44" creationId="{AB1A4718-93D8-448A-AFBA-81EC93ABBC86}"/>
          </ac:spMkLst>
        </pc:spChg>
        <pc:spChg chg="add del mod">
          <ac:chgData name="kato yoko" userId="05faeffd7c2f10e3" providerId="LiveId" clId="{AC78DED0-D194-4C1C-B9A7-FC8E7E3AFAEE}" dt="2020-10-11T05:53:12.433" v="1156" actId="478"/>
          <ac:spMkLst>
            <pc:docMk/>
            <pc:sldMk cId="4171697431" sldId="379"/>
            <ac:spMk id="46" creationId="{0DF5E55B-DD25-485A-9767-7A92B3E99475}"/>
          </ac:spMkLst>
        </pc:spChg>
        <pc:spChg chg="add del mod">
          <ac:chgData name="kato yoko" userId="05faeffd7c2f10e3" providerId="LiveId" clId="{AC78DED0-D194-4C1C-B9A7-FC8E7E3AFAEE}" dt="2020-10-11T10:15:02.401" v="2153" actId="478"/>
          <ac:spMkLst>
            <pc:docMk/>
            <pc:sldMk cId="4171697431" sldId="379"/>
            <ac:spMk id="47" creationId="{FAF41CC7-D39B-4D8D-8A42-9C292F91898E}"/>
          </ac:spMkLst>
        </pc:spChg>
        <pc:spChg chg="add del mod">
          <ac:chgData name="kato yoko" userId="05faeffd7c2f10e3" providerId="LiveId" clId="{AC78DED0-D194-4C1C-B9A7-FC8E7E3AFAEE}" dt="2020-10-11T05:53:12.433" v="1156" actId="478"/>
          <ac:spMkLst>
            <pc:docMk/>
            <pc:sldMk cId="4171697431" sldId="379"/>
            <ac:spMk id="48" creationId="{7F608329-C983-4106-8EE4-4A3C7671A179}"/>
          </ac:spMkLst>
        </pc:spChg>
        <pc:spChg chg="add mod">
          <ac:chgData name="kato yoko" userId="05faeffd7c2f10e3" providerId="LiveId" clId="{AC78DED0-D194-4C1C-B9A7-FC8E7E3AFAEE}" dt="2020-10-11T10:16:12.889" v="2185" actId="1076"/>
          <ac:spMkLst>
            <pc:docMk/>
            <pc:sldMk cId="4171697431" sldId="379"/>
            <ac:spMk id="50" creationId="{19949E61-277D-4243-9B8D-66CBA09A722C}"/>
          </ac:spMkLst>
        </pc:spChg>
        <pc:spChg chg="add del mod">
          <ac:chgData name="kato yoko" userId="05faeffd7c2f10e3" providerId="LiveId" clId="{AC78DED0-D194-4C1C-B9A7-FC8E7E3AFAEE}" dt="2020-10-11T05:53:12.433" v="1156" actId="478"/>
          <ac:spMkLst>
            <pc:docMk/>
            <pc:sldMk cId="4171697431" sldId="379"/>
            <ac:spMk id="50" creationId="{C60C1AE7-D1AF-4532-8993-ACD58DAF82EB}"/>
          </ac:spMkLst>
        </pc:spChg>
        <pc:spChg chg="add mod">
          <ac:chgData name="kato yoko" userId="05faeffd7c2f10e3" providerId="LiveId" clId="{AC78DED0-D194-4C1C-B9A7-FC8E7E3AFAEE}" dt="2020-10-11T10:16:15.298" v="2186" actId="1076"/>
          <ac:spMkLst>
            <pc:docMk/>
            <pc:sldMk cId="4171697431" sldId="379"/>
            <ac:spMk id="51" creationId="{81E38909-BF3F-435B-9340-18D4B70239B5}"/>
          </ac:spMkLst>
        </pc:spChg>
        <pc:spChg chg="add del mod">
          <ac:chgData name="kato yoko" userId="05faeffd7c2f10e3" providerId="LiveId" clId="{AC78DED0-D194-4C1C-B9A7-FC8E7E3AFAEE}" dt="2020-10-11T10:14:58.178" v="2152" actId="478"/>
          <ac:spMkLst>
            <pc:docMk/>
            <pc:sldMk cId="4171697431" sldId="379"/>
            <ac:spMk id="52" creationId="{6F72BEFD-A6D2-4045-9492-D7B9A30B7C47}"/>
          </ac:spMkLst>
        </pc:spChg>
        <pc:spChg chg="add del mod">
          <ac:chgData name="kato yoko" userId="05faeffd7c2f10e3" providerId="LiveId" clId="{AC78DED0-D194-4C1C-B9A7-FC8E7E3AFAEE}" dt="2020-10-11T10:14:58.178" v="2152" actId="478"/>
          <ac:spMkLst>
            <pc:docMk/>
            <pc:sldMk cId="4171697431" sldId="379"/>
            <ac:spMk id="53" creationId="{72B1A931-C6FC-4E63-9048-890A1C7AC613}"/>
          </ac:spMkLst>
        </pc:spChg>
        <pc:spChg chg="add del mod">
          <ac:chgData name="kato yoko" userId="05faeffd7c2f10e3" providerId="LiveId" clId="{AC78DED0-D194-4C1C-B9A7-FC8E7E3AFAEE}" dt="2020-10-11T10:14:58.178" v="2152" actId="478"/>
          <ac:spMkLst>
            <pc:docMk/>
            <pc:sldMk cId="4171697431" sldId="379"/>
            <ac:spMk id="54" creationId="{A5A45657-2019-4635-B827-7818A252D200}"/>
          </ac:spMkLst>
        </pc:spChg>
        <pc:spChg chg="add del mod">
          <ac:chgData name="kato yoko" userId="05faeffd7c2f10e3" providerId="LiveId" clId="{AC78DED0-D194-4C1C-B9A7-FC8E7E3AFAEE}" dt="2020-10-11T10:14:58.178" v="2152" actId="478"/>
          <ac:spMkLst>
            <pc:docMk/>
            <pc:sldMk cId="4171697431" sldId="379"/>
            <ac:spMk id="55" creationId="{7D61ED7E-3A3E-43DB-9E5B-8643333767CD}"/>
          </ac:spMkLst>
        </pc:spChg>
        <pc:spChg chg="add del mod">
          <ac:chgData name="kato yoko" userId="05faeffd7c2f10e3" providerId="LiveId" clId="{AC78DED0-D194-4C1C-B9A7-FC8E7E3AFAEE}" dt="2020-10-11T10:14:58.178" v="2152" actId="478"/>
          <ac:spMkLst>
            <pc:docMk/>
            <pc:sldMk cId="4171697431" sldId="379"/>
            <ac:spMk id="56" creationId="{7C0796C7-3FF8-49E5-93CF-F9CC78A3FE98}"/>
          </ac:spMkLst>
        </pc:spChg>
        <pc:spChg chg="add del mod">
          <ac:chgData name="kato yoko" userId="05faeffd7c2f10e3" providerId="LiveId" clId="{AC78DED0-D194-4C1C-B9A7-FC8E7E3AFAEE}" dt="2020-10-11T10:14:58.178" v="2152" actId="478"/>
          <ac:spMkLst>
            <pc:docMk/>
            <pc:sldMk cId="4171697431" sldId="379"/>
            <ac:spMk id="57" creationId="{6CB07096-F6F3-4FFC-96E8-C49A141A3158}"/>
          </ac:spMkLst>
        </pc:spChg>
        <pc:spChg chg="add del mod">
          <ac:chgData name="kato yoko" userId="05faeffd7c2f10e3" providerId="LiveId" clId="{AC78DED0-D194-4C1C-B9A7-FC8E7E3AFAEE}" dt="2020-10-11T10:14:58.178" v="2152" actId="478"/>
          <ac:spMkLst>
            <pc:docMk/>
            <pc:sldMk cId="4171697431" sldId="379"/>
            <ac:spMk id="58" creationId="{54003E76-F251-4C49-B546-13EC89F01C8F}"/>
          </ac:spMkLst>
        </pc:spChg>
        <pc:spChg chg="add del mod">
          <ac:chgData name="kato yoko" userId="05faeffd7c2f10e3" providerId="LiveId" clId="{AC78DED0-D194-4C1C-B9A7-FC8E7E3AFAEE}" dt="2020-10-11T07:40:04.277" v="1577" actId="478"/>
          <ac:spMkLst>
            <pc:docMk/>
            <pc:sldMk cId="4171697431" sldId="379"/>
            <ac:spMk id="59" creationId="{CBDE87E7-9CE1-42D4-BDCF-2BFA1BDCA0BC}"/>
          </ac:spMkLst>
        </pc:spChg>
        <pc:spChg chg="add del mod">
          <ac:chgData name="kato yoko" userId="05faeffd7c2f10e3" providerId="LiveId" clId="{AC78DED0-D194-4C1C-B9A7-FC8E7E3AFAEE}" dt="2020-10-11T05:53:12.433" v="1156" actId="478"/>
          <ac:spMkLst>
            <pc:docMk/>
            <pc:sldMk cId="4171697431" sldId="379"/>
            <ac:spMk id="60" creationId="{0E0D37D0-E11C-4397-8EB8-130AC5C3149A}"/>
          </ac:spMkLst>
        </pc:spChg>
        <pc:spChg chg="add del mod">
          <ac:chgData name="kato yoko" userId="05faeffd7c2f10e3" providerId="LiveId" clId="{AC78DED0-D194-4C1C-B9A7-FC8E7E3AFAEE}" dt="2020-10-11T10:15:28.413" v="2156" actId="478"/>
          <ac:spMkLst>
            <pc:docMk/>
            <pc:sldMk cId="4171697431" sldId="379"/>
            <ac:spMk id="60" creationId="{F33E70C9-0476-4447-B386-7449389E8155}"/>
          </ac:spMkLst>
        </pc:spChg>
        <pc:spChg chg="add del mod">
          <ac:chgData name="kato yoko" userId="05faeffd7c2f10e3" providerId="LiveId" clId="{AC78DED0-D194-4C1C-B9A7-FC8E7E3AFAEE}" dt="2020-10-11T10:15:28.413" v="2156" actId="478"/>
          <ac:spMkLst>
            <pc:docMk/>
            <pc:sldMk cId="4171697431" sldId="379"/>
            <ac:spMk id="61" creationId="{D72FA103-4F2A-411D-93F1-3FFC6EE088F6}"/>
          </ac:spMkLst>
        </pc:spChg>
        <pc:spChg chg="add del mod">
          <ac:chgData name="kato yoko" userId="05faeffd7c2f10e3" providerId="LiveId" clId="{AC78DED0-D194-4C1C-B9A7-FC8E7E3AFAEE}" dt="2020-10-11T10:14:58.178" v="2152" actId="478"/>
          <ac:spMkLst>
            <pc:docMk/>
            <pc:sldMk cId="4171697431" sldId="379"/>
            <ac:spMk id="62" creationId="{F9A1E5CC-25F0-4368-8201-1C13BA81EC2F}"/>
          </ac:spMkLst>
        </pc:spChg>
        <pc:spChg chg="add del mod">
          <ac:chgData name="kato yoko" userId="05faeffd7c2f10e3" providerId="LiveId" clId="{AC78DED0-D194-4C1C-B9A7-FC8E7E3AFAEE}" dt="2020-10-11T05:43:43.552" v="1022" actId="478"/>
          <ac:spMkLst>
            <pc:docMk/>
            <pc:sldMk cId="4171697431" sldId="379"/>
            <ac:spMk id="64" creationId="{093F2194-3FDF-4267-9DE8-E50172FA3481}"/>
          </ac:spMkLst>
        </pc:spChg>
        <pc:spChg chg="add mod">
          <ac:chgData name="kato yoko" userId="05faeffd7c2f10e3" providerId="LiveId" clId="{AC78DED0-D194-4C1C-B9A7-FC8E7E3AFAEE}" dt="2020-10-11T10:17:34.298" v="2245" actId="1037"/>
          <ac:spMkLst>
            <pc:docMk/>
            <pc:sldMk cId="4171697431" sldId="379"/>
            <ac:spMk id="65" creationId="{E409C257-F281-4879-A543-63ADC3E81802}"/>
          </ac:spMkLst>
        </pc:spChg>
        <pc:spChg chg="add del mod">
          <ac:chgData name="kato yoko" userId="05faeffd7c2f10e3" providerId="LiveId" clId="{AC78DED0-D194-4C1C-B9A7-FC8E7E3AFAEE}" dt="2020-10-11T05:43:45.225" v="1023" actId="478"/>
          <ac:spMkLst>
            <pc:docMk/>
            <pc:sldMk cId="4171697431" sldId="379"/>
            <ac:spMk id="66" creationId="{04DC3C9C-9E63-4B06-9494-302EE5090A54}"/>
          </ac:spMkLst>
        </pc:spChg>
        <pc:spChg chg="add mod">
          <ac:chgData name="kato yoko" userId="05faeffd7c2f10e3" providerId="LiveId" clId="{AC78DED0-D194-4C1C-B9A7-FC8E7E3AFAEE}" dt="2020-10-11T10:17:40.722" v="2248" actId="1037"/>
          <ac:spMkLst>
            <pc:docMk/>
            <pc:sldMk cId="4171697431" sldId="379"/>
            <ac:spMk id="66" creationId="{FCDE0FCE-96BA-4130-9B48-01E26142415A}"/>
          </ac:spMkLst>
        </pc:spChg>
        <pc:spChg chg="add del mod">
          <ac:chgData name="kato yoko" userId="05faeffd7c2f10e3" providerId="LiveId" clId="{AC78DED0-D194-4C1C-B9A7-FC8E7E3AFAEE}" dt="2020-10-11T05:43:46.725" v="1024" actId="478"/>
          <ac:spMkLst>
            <pc:docMk/>
            <pc:sldMk cId="4171697431" sldId="379"/>
            <ac:spMk id="68" creationId="{FAB4B17C-985C-4814-885C-7335166D99F7}"/>
          </ac:spMkLst>
        </pc:spChg>
        <pc:spChg chg="add del mod">
          <ac:chgData name="kato yoko" userId="05faeffd7c2f10e3" providerId="LiveId" clId="{AC78DED0-D194-4C1C-B9A7-FC8E7E3AFAEE}" dt="2020-10-11T05:43:48.274" v="1025" actId="478"/>
          <ac:spMkLst>
            <pc:docMk/>
            <pc:sldMk cId="4171697431" sldId="379"/>
            <ac:spMk id="70" creationId="{A2E62585-E962-47A0-8B6C-93112F4D77E0}"/>
          </ac:spMkLst>
        </pc:spChg>
        <pc:spChg chg="add del mod">
          <ac:chgData name="kato yoko" userId="05faeffd7c2f10e3" providerId="LiveId" clId="{AC78DED0-D194-4C1C-B9A7-FC8E7E3AFAEE}" dt="2020-10-11T05:43:49.820" v="1026" actId="478"/>
          <ac:spMkLst>
            <pc:docMk/>
            <pc:sldMk cId="4171697431" sldId="379"/>
            <ac:spMk id="72" creationId="{7054435F-E802-4CEA-964B-0C293E10E122}"/>
          </ac:spMkLst>
        </pc:spChg>
        <pc:spChg chg="add del mod">
          <ac:chgData name="kato yoko" userId="05faeffd7c2f10e3" providerId="LiveId" clId="{AC78DED0-D194-4C1C-B9A7-FC8E7E3AFAEE}" dt="2020-10-11T05:43:51.630" v="1027" actId="478"/>
          <ac:spMkLst>
            <pc:docMk/>
            <pc:sldMk cId="4171697431" sldId="379"/>
            <ac:spMk id="74" creationId="{6B370940-B181-466B-8D9E-402F62FDB89F}"/>
          </ac:spMkLst>
        </pc:spChg>
        <pc:spChg chg="add del mod">
          <ac:chgData name="kato yoko" userId="05faeffd7c2f10e3" providerId="LiveId" clId="{AC78DED0-D194-4C1C-B9A7-FC8E7E3AFAEE}" dt="2020-10-11T05:45:09.873" v="1041" actId="478"/>
          <ac:spMkLst>
            <pc:docMk/>
            <pc:sldMk cId="4171697431" sldId="379"/>
            <ac:spMk id="76" creationId="{B410A8D3-5C2A-407E-9959-6FF7791958EE}"/>
          </ac:spMkLst>
        </pc:spChg>
        <pc:spChg chg="add del mod">
          <ac:chgData name="kato yoko" userId="05faeffd7c2f10e3" providerId="LiveId" clId="{AC78DED0-D194-4C1C-B9A7-FC8E7E3AFAEE}" dt="2020-10-11T05:45:13.458" v="1042" actId="478"/>
          <ac:spMkLst>
            <pc:docMk/>
            <pc:sldMk cId="4171697431" sldId="379"/>
            <ac:spMk id="78" creationId="{0CCA460A-6769-4B02-A0F7-DC14D9AB3C58}"/>
          </ac:spMkLst>
        </pc:spChg>
        <pc:spChg chg="add del mod">
          <ac:chgData name="kato yoko" userId="05faeffd7c2f10e3" providerId="LiveId" clId="{AC78DED0-D194-4C1C-B9A7-FC8E7E3AFAEE}" dt="2020-10-11T05:45:09.873" v="1041" actId="478"/>
          <ac:spMkLst>
            <pc:docMk/>
            <pc:sldMk cId="4171697431" sldId="379"/>
            <ac:spMk id="80" creationId="{F960AE74-54A3-4994-B945-C8EA71355834}"/>
          </ac:spMkLst>
        </pc:spChg>
        <pc:spChg chg="add del mod">
          <ac:chgData name="kato yoko" userId="05faeffd7c2f10e3" providerId="LiveId" clId="{AC78DED0-D194-4C1C-B9A7-FC8E7E3AFAEE}" dt="2020-10-11T05:45:09.873" v="1041" actId="478"/>
          <ac:spMkLst>
            <pc:docMk/>
            <pc:sldMk cId="4171697431" sldId="379"/>
            <ac:spMk id="82" creationId="{91316DDD-579B-43E1-926B-3BD1C5874095}"/>
          </ac:spMkLst>
        </pc:spChg>
        <pc:spChg chg="add del mod">
          <ac:chgData name="kato yoko" userId="05faeffd7c2f10e3" providerId="LiveId" clId="{AC78DED0-D194-4C1C-B9A7-FC8E7E3AFAEE}" dt="2020-10-11T05:45:09.873" v="1041" actId="478"/>
          <ac:spMkLst>
            <pc:docMk/>
            <pc:sldMk cId="4171697431" sldId="379"/>
            <ac:spMk id="84" creationId="{5EA12551-0197-4E75-86E4-2720A2AE99DD}"/>
          </ac:spMkLst>
        </pc:spChg>
        <pc:spChg chg="add del mod">
          <ac:chgData name="kato yoko" userId="05faeffd7c2f10e3" providerId="LiveId" clId="{AC78DED0-D194-4C1C-B9A7-FC8E7E3AFAEE}" dt="2020-10-11T05:45:09.873" v="1041" actId="478"/>
          <ac:spMkLst>
            <pc:docMk/>
            <pc:sldMk cId="4171697431" sldId="379"/>
            <ac:spMk id="86" creationId="{44EE1DBC-DAB8-4D95-9416-6A4C37B7FAC4}"/>
          </ac:spMkLst>
        </pc:spChg>
        <pc:spChg chg="add del mod">
          <ac:chgData name="kato yoko" userId="05faeffd7c2f10e3" providerId="LiveId" clId="{AC78DED0-D194-4C1C-B9A7-FC8E7E3AFAEE}" dt="2020-10-11T10:14:58.178" v="2152" actId="478"/>
          <ac:spMkLst>
            <pc:docMk/>
            <pc:sldMk cId="4171697431" sldId="379"/>
            <ac:spMk id="88" creationId="{F196F3DC-E1B8-4233-B627-FEEE5B3FB848}"/>
          </ac:spMkLst>
        </pc:spChg>
        <pc:spChg chg="add del mod">
          <ac:chgData name="kato yoko" userId="05faeffd7c2f10e3" providerId="LiveId" clId="{AC78DED0-D194-4C1C-B9A7-FC8E7E3AFAEE}" dt="2020-10-11T10:14:58.178" v="2152" actId="478"/>
          <ac:spMkLst>
            <pc:docMk/>
            <pc:sldMk cId="4171697431" sldId="379"/>
            <ac:spMk id="90" creationId="{6D6D3AD5-4357-44E4-BB69-97F5F3F0BD52}"/>
          </ac:spMkLst>
        </pc:spChg>
        <pc:spChg chg="add del mod">
          <ac:chgData name="kato yoko" userId="05faeffd7c2f10e3" providerId="LiveId" clId="{AC78DED0-D194-4C1C-B9A7-FC8E7E3AFAEE}" dt="2020-10-11T05:55:44.369" v="1171"/>
          <ac:spMkLst>
            <pc:docMk/>
            <pc:sldMk cId="4171697431" sldId="379"/>
            <ac:spMk id="91" creationId="{6AC24425-571E-4C0B-8173-A5AE0EF76C9F}"/>
          </ac:spMkLst>
        </pc:spChg>
        <pc:spChg chg="add del mod">
          <ac:chgData name="kato yoko" userId="05faeffd7c2f10e3" providerId="LiveId" clId="{AC78DED0-D194-4C1C-B9A7-FC8E7E3AFAEE}" dt="2020-10-11T10:15:02.401" v="2153" actId="478"/>
          <ac:spMkLst>
            <pc:docMk/>
            <pc:sldMk cId="4171697431" sldId="379"/>
            <ac:spMk id="93" creationId="{B9ABBD53-8D3D-44B8-8836-29EDE5B453BC}"/>
          </ac:spMkLst>
        </pc:spChg>
        <pc:spChg chg="add del mod">
          <ac:chgData name="kato yoko" userId="05faeffd7c2f10e3" providerId="LiveId" clId="{AC78DED0-D194-4C1C-B9A7-FC8E7E3AFAEE}" dt="2020-10-11T10:15:02.401" v="2153" actId="478"/>
          <ac:spMkLst>
            <pc:docMk/>
            <pc:sldMk cId="4171697431" sldId="379"/>
            <ac:spMk id="94" creationId="{BC115137-E966-477C-8B58-63153A099581}"/>
          </ac:spMkLst>
        </pc:spChg>
        <pc:spChg chg="add del mod">
          <ac:chgData name="kato yoko" userId="05faeffd7c2f10e3" providerId="LiveId" clId="{AC78DED0-D194-4C1C-B9A7-FC8E7E3AFAEE}" dt="2020-10-11T10:15:02.401" v="2153" actId="478"/>
          <ac:spMkLst>
            <pc:docMk/>
            <pc:sldMk cId="4171697431" sldId="379"/>
            <ac:spMk id="95" creationId="{F5E65F45-90FC-4094-9BED-55D517F4D224}"/>
          </ac:spMkLst>
        </pc:spChg>
        <pc:spChg chg="add del mod">
          <ac:chgData name="kato yoko" userId="05faeffd7c2f10e3" providerId="LiveId" clId="{AC78DED0-D194-4C1C-B9A7-FC8E7E3AFAEE}" dt="2020-10-11T10:15:02.401" v="2153" actId="478"/>
          <ac:spMkLst>
            <pc:docMk/>
            <pc:sldMk cId="4171697431" sldId="379"/>
            <ac:spMk id="96" creationId="{32A54875-3DB4-4944-B4CF-E7115CB81FC9}"/>
          </ac:spMkLst>
        </pc:spChg>
        <pc:spChg chg="add del mod">
          <ac:chgData name="kato yoko" userId="05faeffd7c2f10e3" providerId="LiveId" clId="{AC78DED0-D194-4C1C-B9A7-FC8E7E3AFAEE}" dt="2020-10-11T10:15:02.401" v="2153" actId="478"/>
          <ac:spMkLst>
            <pc:docMk/>
            <pc:sldMk cId="4171697431" sldId="379"/>
            <ac:spMk id="97" creationId="{22B12EE4-DEAA-4570-B784-FFAB97D7A436}"/>
          </ac:spMkLst>
        </pc:spChg>
        <pc:spChg chg="add del mod">
          <ac:chgData name="kato yoko" userId="05faeffd7c2f10e3" providerId="LiveId" clId="{AC78DED0-D194-4C1C-B9A7-FC8E7E3AFAEE}" dt="2020-10-11T10:15:02.401" v="2153" actId="478"/>
          <ac:spMkLst>
            <pc:docMk/>
            <pc:sldMk cId="4171697431" sldId="379"/>
            <ac:spMk id="98" creationId="{94AD646E-FF70-433C-ADD4-1551275215BA}"/>
          </ac:spMkLst>
        </pc:spChg>
        <pc:spChg chg="add del mod">
          <ac:chgData name="kato yoko" userId="05faeffd7c2f10e3" providerId="LiveId" clId="{AC78DED0-D194-4C1C-B9A7-FC8E7E3AFAEE}" dt="2020-10-11T10:15:02.401" v="2153" actId="478"/>
          <ac:spMkLst>
            <pc:docMk/>
            <pc:sldMk cId="4171697431" sldId="379"/>
            <ac:spMk id="99" creationId="{2C36FE84-2C51-42C6-A095-1624F237A2EE}"/>
          </ac:spMkLst>
        </pc:spChg>
        <pc:spChg chg="add del mod">
          <ac:chgData name="kato yoko" userId="05faeffd7c2f10e3" providerId="LiveId" clId="{AC78DED0-D194-4C1C-B9A7-FC8E7E3AFAEE}" dt="2020-10-11T10:15:02.401" v="2153" actId="478"/>
          <ac:spMkLst>
            <pc:docMk/>
            <pc:sldMk cId="4171697431" sldId="379"/>
            <ac:spMk id="100" creationId="{B64BDA4D-9BC3-4948-94AE-0A73B5FEA9AA}"/>
          </ac:spMkLst>
        </pc:spChg>
        <pc:spChg chg="add del mod">
          <ac:chgData name="kato yoko" userId="05faeffd7c2f10e3" providerId="LiveId" clId="{AC78DED0-D194-4C1C-B9A7-FC8E7E3AFAEE}" dt="2020-10-11T10:15:02.401" v="2153" actId="478"/>
          <ac:spMkLst>
            <pc:docMk/>
            <pc:sldMk cId="4171697431" sldId="379"/>
            <ac:spMk id="101" creationId="{F121CAF8-5A4E-476A-8D0A-6CD7DE85946F}"/>
          </ac:spMkLst>
        </pc:spChg>
        <pc:spChg chg="add del mod">
          <ac:chgData name="kato yoko" userId="05faeffd7c2f10e3" providerId="LiveId" clId="{AC78DED0-D194-4C1C-B9A7-FC8E7E3AFAEE}" dt="2020-10-11T10:15:02.401" v="2153" actId="478"/>
          <ac:spMkLst>
            <pc:docMk/>
            <pc:sldMk cId="4171697431" sldId="379"/>
            <ac:spMk id="102" creationId="{9A784574-3E15-4FE2-AAAD-C9CCB8A3ED2F}"/>
          </ac:spMkLst>
        </pc:spChg>
        <pc:spChg chg="add del mod">
          <ac:chgData name="kato yoko" userId="05faeffd7c2f10e3" providerId="LiveId" clId="{AC78DED0-D194-4C1C-B9A7-FC8E7E3AFAEE}" dt="2020-10-11T10:15:02.401" v="2153" actId="478"/>
          <ac:spMkLst>
            <pc:docMk/>
            <pc:sldMk cId="4171697431" sldId="379"/>
            <ac:spMk id="103" creationId="{B33A79E0-66DE-48F8-A3A4-4678B974782F}"/>
          </ac:spMkLst>
        </pc:spChg>
        <pc:graphicFrameChg chg="del mod">
          <ac:chgData name="kato yoko" userId="05faeffd7c2f10e3" providerId="LiveId" clId="{AC78DED0-D194-4C1C-B9A7-FC8E7E3AFAEE}" dt="2020-10-11T05:23:31.317" v="751" actId="478"/>
          <ac:graphicFrameMkLst>
            <pc:docMk/>
            <pc:sldMk cId="4171697431" sldId="379"/>
            <ac:graphicFrameMk id="6" creationId="{B62AAE3E-A68D-43EF-8074-9B72A7455043}"/>
          </ac:graphicFrameMkLst>
        </pc:graphicFrameChg>
        <pc:cxnChg chg="add mod">
          <ac:chgData name="kato yoko" userId="05faeffd7c2f10e3" providerId="LiveId" clId="{AC78DED0-D194-4C1C-B9A7-FC8E7E3AFAEE}" dt="2020-10-13T00:40:07.768" v="2487" actId="1076"/>
          <ac:cxnSpMkLst>
            <pc:docMk/>
            <pc:sldMk cId="4171697431" sldId="379"/>
            <ac:cxnSpMk id="22" creationId="{EE069DD0-4626-4F9E-A892-8251D0610375}"/>
          </ac:cxnSpMkLst>
        </pc:cxnChg>
        <pc:cxnChg chg="add mod">
          <ac:chgData name="kato yoko" userId="05faeffd7c2f10e3" providerId="LiveId" clId="{AC78DED0-D194-4C1C-B9A7-FC8E7E3AFAEE}" dt="2020-10-13T00:38:42.846" v="2448" actId="1037"/>
          <ac:cxnSpMkLst>
            <pc:docMk/>
            <pc:sldMk cId="4171697431" sldId="379"/>
            <ac:cxnSpMk id="34" creationId="{91740472-BE69-40B2-81F9-FEFCA43CC25E}"/>
          </ac:cxnSpMkLst>
        </pc:cxnChg>
      </pc:sldChg>
      <pc:sldChg chg="addSp modSp mod ord">
        <pc:chgData name="kato yoko" userId="05faeffd7c2f10e3" providerId="LiveId" clId="{AC78DED0-D194-4C1C-B9A7-FC8E7E3AFAEE}" dt="2020-10-11T05:21:03.030" v="643" actId="207"/>
        <pc:sldMkLst>
          <pc:docMk/>
          <pc:sldMk cId="152205270" sldId="380"/>
        </pc:sldMkLst>
        <pc:spChg chg="add mod">
          <ac:chgData name="kato yoko" userId="05faeffd7c2f10e3" providerId="LiveId" clId="{AC78DED0-D194-4C1C-B9A7-FC8E7E3AFAEE}" dt="2020-10-11T05:20:52.266" v="641" actId="207"/>
          <ac:spMkLst>
            <pc:docMk/>
            <pc:sldMk cId="152205270" sldId="380"/>
            <ac:spMk id="4" creationId="{146ACE21-9C5F-417B-8BD1-7C9A64BD334C}"/>
          </ac:spMkLst>
        </pc:spChg>
        <pc:spChg chg="add mod">
          <ac:chgData name="kato yoko" userId="05faeffd7c2f10e3" providerId="LiveId" clId="{AC78DED0-D194-4C1C-B9A7-FC8E7E3AFAEE}" dt="2020-10-11T00:23:23.902" v="59" actId="1076"/>
          <ac:spMkLst>
            <pc:docMk/>
            <pc:sldMk cId="152205270" sldId="380"/>
            <ac:spMk id="6" creationId="{DDD418E5-D975-4772-BA28-2BD545833E65}"/>
          </ac:spMkLst>
        </pc:spChg>
        <pc:spChg chg="add mod">
          <ac:chgData name="kato yoko" userId="05faeffd7c2f10e3" providerId="LiveId" clId="{AC78DED0-D194-4C1C-B9A7-FC8E7E3AFAEE}" dt="2020-10-11T05:21:03.030" v="643" actId="207"/>
          <ac:spMkLst>
            <pc:docMk/>
            <pc:sldMk cId="152205270" sldId="380"/>
            <ac:spMk id="10" creationId="{81B13631-F8F9-4C64-A241-D20ED6F554FE}"/>
          </ac:spMkLst>
        </pc:spChg>
        <pc:spChg chg="add mod">
          <ac:chgData name="kato yoko" userId="05faeffd7c2f10e3" providerId="LiveId" clId="{AC78DED0-D194-4C1C-B9A7-FC8E7E3AFAEE}" dt="2020-10-11T00:44:46.124" v="151" actId="1038"/>
          <ac:spMkLst>
            <pc:docMk/>
            <pc:sldMk cId="152205270" sldId="380"/>
            <ac:spMk id="12" creationId="{33BCA981-D8AF-4F23-9146-30AAC3BF0FDE}"/>
          </ac:spMkLst>
        </pc:spChg>
        <pc:picChg chg="add mod">
          <ac:chgData name="kato yoko" userId="05faeffd7c2f10e3" providerId="LiveId" clId="{AC78DED0-D194-4C1C-B9A7-FC8E7E3AFAEE}" dt="2020-10-10T23:25:29.075" v="5" actId="1076"/>
          <ac:picMkLst>
            <pc:docMk/>
            <pc:sldMk cId="152205270" sldId="380"/>
            <ac:picMk id="3" creationId="{87BE8C49-F815-4763-A130-DAE298C8F168}"/>
          </ac:picMkLst>
        </pc:picChg>
        <pc:picChg chg="add mod">
          <ac:chgData name="kato yoko" userId="05faeffd7c2f10e3" providerId="LiveId" clId="{AC78DED0-D194-4C1C-B9A7-FC8E7E3AFAEE}" dt="2020-10-11T00:42:50.452" v="105" actId="1076"/>
          <ac:picMkLst>
            <pc:docMk/>
            <pc:sldMk cId="152205270" sldId="380"/>
            <ac:picMk id="8" creationId="{30A5836A-6411-4BD3-A433-1F5205E2BCA3}"/>
          </ac:picMkLst>
        </pc:picChg>
      </pc:sldChg>
      <pc:sldChg chg="addSp delSp modSp new mod ord">
        <pc:chgData name="kato yoko" userId="05faeffd7c2f10e3" providerId="LiveId" clId="{AC78DED0-D194-4C1C-B9A7-FC8E7E3AFAEE}" dt="2020-10-11T05:21:20.629" v="647" actId="207"/>
        <pc:sldMkLst>
          <pc:docMk/>
          <pc:sldMk cId="1133857680" sldId="381"/>
        </pc:sldMkLst>
        <pc:spChg chg="del">
          <ac:chgData name="kato yoko" userId="05faeffd7c2f10e3" providerId="LiveId" clId="{AC78DED0-D194-4C1C-B9A7-FC8E7E3AFAEE}" dt="2020-10-11T00:40:50.113" v="61" actId="478"/>
          <ac:spMkLst>
            <pc:docMk/>
            <pc:sldMk cId="1133857680" sldId="381"/>
            <ac:spMk id="2" creationId="{6D370E7E-5E2A-4B81-A318-9910A067E469}"/>
          </ac:spMkLst>
        </pc:spChg>
        <pc:spChg chg="del">
          <ac:chgData name="kato yoko" userId="05faeffd7c2f10e3" providerId="LiveId" clId="{AC78DED0-D194-4C1C-B9A7-FC8E7E3AFAEE}" dt="2020-10-11T00:40:50.113" v="61" actId="478"/>
          <ac:spMkLst>
            <pc:docMk/>
            <pc:sldMk cId="1133857680" sldId="381"/>
            <ac:spMk id="3" creationId="{49429F6B-DEF1-4216-8FFE-3AB0F3FD99B8}"/>
          </ac:spMkLst>
        </pc:spChg>
        <pc:spChg chg="add mod">
          <ac:chgData name="kato yoko" userId="05faeffd7c2f10e3" providerId="LiveId" clId="{AC78DED0-D194-4C1C-B9A7-FC8E7E3AFAEE}" dt="2020-10-11T05:21:13.406" v="645" actId="207"/>
          <ac:spMkLst>
            <pc:docMk/>
            <pc:sldMk cId="1133857680" sldId="381"/>
            <ac:spMk id="7" creationId="{78D91422-6E1D-4E2B-BFA0-A642BE78A4B2}"/>
          </ac:spMkLst>
        </pc:spChg>
        <pc:spChg chg="add mod">
          <ac:chgData name="kato yoko" userId="05faeffd7c2f10e3" providerId="LiveId" clId="{AC78DED0-D194-4C1C-B9A7-FC8E7E3AFAEE}" dt="2020-10-11T05:20:27.318" v="637" actId="1076"/>
          <ac:spMkLst>
            <pc:docMk/>
            <pc:sldMk cId="1133857680" sldId="381"/>
            <ac:spMk id="9" creationId="{D540FC85-9F4C-4271-B9A8-D980783AA7A2}"/>
          </ac:spMkLst>
        </pc:spChg>
        <pc:spChg chg="add mod">
          <ac:chgData name="kato yoko" userId="05faeffd7c2f10e3" providerId="LiveId" clId="{AC78DED0-D194-4C1C-B9A7-FC8E7E3AFAEE}" dt="2020-10-11T05:20:27.318" v="637" actId="1076"/>
          <ac:spMkLst>
            <pc:docMk/>
            <pc:sldMk cId="1133857680" sldId="381"/>
            <ac:spMk id="11" creationId="{FF96ACC3-B322-48DD-90D1-FFF33F763F0B}"/>
          </ac:spMkLst>
        </pc:spChg>
        <pc:spChg chg="add del mod">
          <ac:chgData name="kato yoko" userId="05faeffd7c2f10e3" providerId="LiveId" clId="{AC78DED0-D194-4C1C-B9A7-FC8E7E3AFAEE}" dt="2020-10-11T05:14:22.893" v="467" actId="21"/>
          <ac:spMkLst>
            <pc:docMk/>
            <pc:sldMk cId="1133857680" sldId="381"/>
            <ac:spMk id="15" creationId="{C6042768-6D2D-45FC-A866-8B76EB8516CE}"/>
          </ac:spMkLst>
        </pc:spChg>
        <pc:spChg chg="add del mod">
          <ac:chgData name="kato yoko" userId="05faeffd7c2f10e3" providerId="LiveId" clId="{AC78DED0-D194-4C1C-B9A7-FC8E7E3AFAEE}" dt="2020-10-11T05:14:22.893" v="467" actId="21"/>
          <ac:spMkLst>
            <pc:docMk/>
            <pc:sldMk cId="1133857680" sldId="381"/>
            <ac:spMk id="17" creationId="{3429A78E-B090-4B03-81BF-96BB0C271A1E}"/>
          </ac:spMkLst>
        </pc:spChg>
        <pc:spChg chg="add del mod">
          <ac:chgData name="kato yoko" userId="05faeffd7c2f10e3" providerId="LiveId" clId="{AC78DED0-D194-4C1C-B9A7-FC8E7E3AFAEE}" dt="2020-10-11T05:14:22.893" v="467" actId="21"/>
          <ac:spMkLst>
            <pc:docMk/>
            <pc:sldMk cId="1133857680" sldId="381"/>
            <ac:spMk id="19" creationId="{BECFC790-71D8-40F4-BBC8-39642ED6D0C8}"/>
          </ac:spMkLst>
        </pc:spChg>
        <pc:spChg chg="add del mod">
          <ac:chgData name="kato yoko" userId="05faeffd7c2f10e3" providerId="LiveId" clId="{AC78DED0-D194-4C1C-B9A7-FC8E7E3AFAEE}" dt="2020-10-11T05:14:22.893" v="467" actId="21"/>
          <ac:spMkLst>
            <pc:docMk/>
            <pc:sldMk cId="1133857680" sldId="381"/>
            <ac:spMk id="21" creationId="{39BB9A5C-2B54-4CE2-BC0D-837DC80FE650}"/>
          </ac:spMkLst>
        </pc:spChg>
        <pc:spChg chg="add del mod">
          <ac:chgData name="kato yoko" userId="05faeffd7c2f10e3" providerId="LiveId" clId="{AC78DED0-D194-4C1C-B9A7-FC8E7E3AFAEE}" dt="2020-10-11T05:14:22.893" v="467" actId="21"/>
          <ac:spMkLst>
            <pc:docMk/>
            <pc:sldMk cId="1133857680" sldId="381"/>
            <ac:spMk id="23" creationId="{6B201781-4858-4286-9C93-72450A6EA480}"/>
          </ac:spMkLst>
        </pc:spChg>
        <pc:spChg chg="add del mod">
          <ac:chgData name="kato yoko" userId="05faeffd7c2f10e3" providerId="LiveId" clId="{AC78DED0-D194-4C1C-B9A7-FC8E7E3AFAEE}" dt="2020-10-11T05:14:22.893" v="467" actId="21"/>
          <ac:spMkLst>
            <pc:docMk/>
            <pc:sldMk cId="1133857680" sldId="381"/>
            <ac:spMk id="25" creationId="{7CFE1499-843B-4CAA-ABDD-210BE84F75F9}"/>
          </ac:spMkLst>
        </pc:spChg>
        <pc:spChg chg="add mod">
          <ac:chgData name="kato yoko" userId="05faeffd7c2f10e3" providerId="LiveId" clId="{AC78DED0-D194-4C1C-B9A7-FC8E7E3AFAEE}" dt="2020-10-11T05:18:09.063" v="581" actId="1038"/>
          <ac:spMkLst>
            <pc:docMk/>
            <pc:sldMk cId="1133857680" sldId="381"/>
            <ac:spMk id="33" creationId="{55DB49D5-12C7-42FA-9A4E-6427B89595B0}"/>
          </ac:spMkLst>
        </pc:spChg>
        <pc:spChg chg="add mod">
          <ac:chgData name="kato yoko" userId="05faeffd7c2f10e3" providerId="LiveId" clId="{AC78DED0-D194-4C1C-B9A7-FC8E7E3AFAEE}" dt="2020-10-11T05:21:20.629" v="647" actId="207"/>
          <ac:spMkLst>
            <pc:docMk/>
            <pc:sldMk cId="1133857680" sldId="381"/>
            <ac:spMk id="35" creationId="{B18B4281-A955-44F4-8B55-95ADE4F54326}"/>
          </ac:spMkLst>
        </pc:spChg>
        <pc:spChg chg="add mod">
          <ac:chgData name="kato yoko" userId="05faeffd7c2f10e3" providerId="LiveId" clId="{AC78DED0-D194-4C1C-B9A7-FC8E7E3AFAEE}" dt="2020-10-11T05:20:32.613" v="638" actId="1076"/>
          <ac:spMkLst>
            <pc:docMk/>
            <pc:sldMk cId="1133857680" sldId="381"/>
            <ac:spMk id="37" creationId="{982EE6DF-4F04-469F-B2D8-E6905E7E2853}"/>
          </ac:spMkLst>
        </pc:spChg>
        <pc:spChg chg="add mod">
          <ac:chgData name="kato yoko" userId="05faeffd7c2f10e3" providerId="LiveId" clId="{AC78DED0-D194-4C1C-B9A7-FC8E7E3AFAEE}" dt="2020-10-11T05:20:32.613" v="638" actId="1076"/>
          <ac:spMkLst>
            <pc:docMk/>
            <pc:sldMk cId="1133857680" sldId="381"/>
            <ac:spMk id="39" creationId="{53A41568-6821-4EB3-AB02-CCED45EF33B1}"/>
          </ac:spMkLst>
        </pc:spChg>
        <pc:spChg chg="add mod">
          <ac:chgData name="kato yoko" userId="05faeffd7c2f10e3" providerId="LiveId" clId="{AC78DED0-D194-4C1C-B9A7-FC8E7E3AFAEE}" dt="2020-10-11T05:20:32.613" v="638" actId="1076"/>
          <ac:spMkLst>
            <pc:docMk/>
            <pc:sldMk cId="1133857680" sldId="381"/>
            <ac:spMk id="41" creationId="{B334A8CA-A46A-424E-A789-0C99E1921039}"/>
          </ac:spMkLst>
        </pc:spChg>
        <pc:spChg chg="add mod">
          <ac:chgData name="kato yoko" userId="05faeffd7c2f10e3" providerId="LiveId" clId="{AC78DED0-D194-4C1C-B9A7-FC8E7E3AFAEE}" dt="2020-10-11T05:18:09.063" v="581" actId="1038"/>
          <ac:spMkLst>
            <pc:docMk/>
            <pc:sldMk cId="1133857680" sldId="381"/>
            <ac:spMk id="43" creationId="{C533DBA6-6890-455A-A093-BC5FC74A0E08}"/>
          </ac:spMkLst>
        </pc:spChg>
        <pc:spChg chg="add mod">
          <ac:chgData name="kato yoko" userId="05faeffd7c2f10e3" providerId="LiveId" clId="{AC78DED0-D194-4C1C-B9A7-FC8E7E3AFAEE}" dt="2020-10-11T05:20:38.059" v="639" actId="1076"/>
          <ac:spMkLst>
            <pc:docMk/>
            <pc:sldMk cId="1133857680" sldId="381"/>
            <ac:spMk id="45" creationId="{78ED73F5-303C-4C90-8F05-8943DA7786D9}"/>
          </ac:spMkLst>
        </pc:spChg>
        <pc:picChg chg="add mod">
          <ac:chgData name="kato yoko" userId="05faeffd7c2f10e3" providerId="LiveId" clId="{AC78DED0-D194-4C1C-B9A7-FC8E7E3AFAEE}" dt="2020-10-11T05:15:53.720" v="544" actId="1076"/>
          <ac:picMkLst>
            <pc:docMk/>
            <pc:sldMk cId="1133857680" sldId="381"/>
            <ac:picMk id="5" creationId="{7367A1C6-1079-40BC-BFD7-C618611AAC12}"/>
          </ac:picMkLst>
        </pc:picChg>
        <pc:picChg chg="add del mod">
          <ac:chgData name="kato yoko" userId="05faeffd7c2f10e3" providerId="LiveId" clId="{AC78DED0-D194-4C1C-B9A7-FC8E7E3AFAEE}" dt="2020-10-11T05:14:22.893" v="467" actId="21"/>
          <ac:picMkLst>
            <pc:docMk/>
            <pc:sldMk cId="1133857680" sldId="381"/>
            <ac:picMk id="13" creationId="{FA1A7E55-082C-4FFF-B62C-A1C7F99BD560}"/>
          </ac:picMkLst>
        </pc:picChg>
        <pc:picChg chg="add mod">
          <ac:chgData name="kato yoko" userId="05faeffd7c2f10e3" providerId="LiveId" clId="{AC78DED0-D194-4C1C-B9A7-FC8E7E3AFAEE}" dt="2020-10-11T05:14:40.053" v="477" actId="1076"/>
          <ac:picMkLst>
            <pc:docMk/>
            <pc:sldMk cId="1133857680" sldId="381"/>
            <ac:picMk id="27" creationId="{E717DAA4-5007-4A04-94FF-BB3411E40D0F}"/>
          </ac:picMkLst>
        </pc:picChg>
        <pc:picChg chg="add mod">
          <ac:chgData name="kato yoko" userId="05faeffd7c2f10e3" providerId="LiveId" clId="{AC78DED0-D194-4C1C-B9A7-FC8E7E3AFAEE}" dt="2020-10-11T03:59:34.050" v="462" actId="1076"/>
          <ac:picMkLst>
            <pc:docMk/>
            <pc:sldMk cId="1133857680" sldId="381"/>
            <ac:picMk id="29" creationId="{87C3164C-0AE6-4516-B4DB-A086D423C747}"/>
          </ac:picMkLst>
        </pc:picChg>
        <pc:picChg chg="add mod">
          <ac:chgData name="kato yoko" userId="05faeffd7c2f10e3" providerId="LiveId" clId="{AC78DED0-D194-4C1C-B9A7-FC8E7E3AFAEE}" dt="2020-10-11T05:14:46.244" v="480" actId="1076"/>
          <ac:picMkLst>
            <pc:docMk/>
            <pc:sldMk cId="1133857680" sldId="381"/>
            <ac:picMk id="31" creationId="{A6FCD9C3-5AB6-4B92-B226-C25CDC929833}"/>
          </ac:picMkLst>
        </pc:picChg>
      </pc:sldChg>
      <pc:sldChg chg="addSp delSp modSp new mod">
        <pc:chgData name="kato yoko" userId="05faeffd7c2f10e3" providerId="LiveId" clId="{AC78DED0-D194-4C1C-B9A7-FC8E7E3AFAEE}" dt="2020-10-13T00:38:19.076" v="2422" actId="1035"/>
        <pc:sldMkLst>
          <pc:docMk/>
          <pc:sldMk cId="384959688" sldId="382"/>
        </pc:sldMkLst>
        <pc:spChg chg="del">
          <ac:chgData name="kato yoko" userId="05faeffd7c2f10e3" providerId="LiveId" clId="{AC78DED0-D194-4C1C-B9A7-FC8E7E3AFAEE}" dt="2020-10-11T04:04:03.738" v="466" actId="478"/>
          <ac:spMkLst>
            <pc:docMk/>
            <pc:sldMk cId="384959688" sldId="382"/>
            <ac:spMk id="2" creationId="{0A42EF3F-24FE-48B6-9278-C2001AD55003}"/>
          </ac:spMkLst>
        </pc:spChg>
        <pc:spChg chg="del">
          <ac:chgData name="kato yoko" userId="05faeffd7c2f10e3" providerId="LiveId" clId="{AC78DED0-D194-4C1C-B9A7-FC8E7E3AFAEE}" dt="2020-10-11T04:04:03.738" v="466" actId="478"/>
          <ac:spMkLst>
            <pc:docMk/>
            <pc:sldMk cId="384959688" sldId="382"/>
            <ac:spMk id="3" creationId="{A26D4D3D-428D-4668-A8F0-AE24276FAFB7}"/>
          </ac:spMkLst>
        </pc:spChg>
        <pc:spChg chg="add mod">
          <ac:chgData name="kato yoko" userId="05faeffd7c2f10e3" providerId="LiveId" clId="{AC78DED0-D194-4C1C-B9A7-FC8E7E3AFAEE}" dt="2020-10-11T05:18:38.467" v="588" actId="1076"/>
          <ac:spMkLst>
            <pc:docMk/>
            <pc:sldMk cId="384959688" sldId="382"/>
            <ac:spMk id="7" creationId="{C4B4A41A-0984-42E4-BAAC-0862D9991365}"/>
          </ac:spMkLst>
        </pc:spChg>
        <pc:spChg chg="add mod">
          <ac:chgData name="kato yoko" userId="05faeffd7c2f10e3" providerId="LiveId" clId="{AC78DED0-D194-4C1C-B9A7-FC8E7E3AFAEE}" dt="2020-10-11T05:18:33.338" v="587" actId="1076"/>
          <ac:spMkLst>
            <pc:docMk/>
            <pc:sldMk cId="384959688" sldId="382"/>
            <ac:spMk id="9" creationId="{1BC1B017-464C-49F2-A6B0-FD3DE0A88461}"/>
          </ac:spMkLst>
        </pc:spChg>
        <pc:spChg chg="add mod">
          <ac:chgData name="kato yoko" userId="05faeffd7c2f10e3" providerId="LiveId" clId="{AC78DED0-D194-4C1C-B9A7-FC8E7E3AFAEE}" dt="2020-10-13T00:38:19.076" v="2422" actId="1035"/>
          <ac:spMkLst>
            <pc:docMk/>
            <pc:sldMk cId="384959688" sldId="382"/>
            <ac:spMk id="11" creationId="{E8AC9552-5EA6-44E0-8C8D-BA28626534DC}"/>
          </ac:spMkLst>
        </pc:spChg>
        <pc:spChg chg="add mod">
          <ac:chgData name="kato yoko" userId="05faeffd7c2f10e3" providerId="LiveId" clId="{AC78DED0-D194-4C1C-B9A7-FC8E7E3AFAEE}" dt="2020-10-13T00:38:19.076" v="2422" actId="1035"/>
          <ac:spMkLst>
            <pc:docMk/>
            <pc:sldMk cId="384959688" sldId="382"/>
            <ac:spMk id="13" creationId="{5CC01AC6-F83B-4AF6-B177-CFE7D468E256}"/>
          </ac:spMkLst>
        </pc:spChg>
        <pc:spChg chg="add mod">
          <ac:chgData name="kato yoko" userId="05faeffd7c2f10e3" providerId="LiveId" clId="{AC78DED0-D194-4C1C-B9A7-FC8E7E3AFAEE}" dt="2020-10-13T00:38:19.076" v="2422" actId="1035"/>
          <ac:spMkLst>
            <pc:docMk/>
            <pc:sldMk cId="384959688" sldId="382"/>
            <ac:spMk id="15" creationId="{175D6543-68FB-41D1-A058-9807C25D3842}"/>
          </ac:spMkLst>
        </pc:spChg>
        <pc:spChg chg="add mod">
          <ac:chgData name="kato yoko" userId="05faeffd7c2f10e3" providerId="LiveId" clId="{AC78DED0-D194-4C1C-B9A7-FC8E7E3AFAEE}" dt="2020-10-13T00:38:19.076" v="2422" actId="1035"/>
          <ac:spMkLst>
            <pc:docMk/>
            <pc:sldMk cId="384959688" sldId="382"/>
            <ac:spMk id="17" creationId="{E7EE1DB6-CBD5-4188-BCA5-3833F8BE7255}"/>
          </ac:spMkLst>
        </pc:spChg>
        <pc:spChg chg="add mod">
          <ac:chgData name="kato yoko" userId="05faeffd7c2f10e3" providerId="LiveId" clId="{AC78DED0-D194-4C1C-B9A7-FC8E7E3AFAEE}" dt="2020-10-13T00:38:05.786" v="2403" actId="1035"/>
          <ac:spMkLst>
            <pc:docMk/>
            <pc:sldMk cId="384959688" sldId="382"/>
            <ac:spMk id="19" creationId="{053F3C41-4951-4934-A596-74D4460D63EC}"/>
          </ac:spMkLst>
        </pc:spChg>
        <pc:spChg chg="add mod">
          <ac:chgData name="kato yoko" userId="05faeffd7c2f10e3" providerId="LiveId" clId="{AC78DED0-D194-4C1C-B9A7-FC8E7E3AFAEE}" dt="2020-10-13T00:38:05.786" v="2403" actId="1035"/>
          <ac:spMkLst>
            <pc:docMk/>
            <pc:sldMk cId="384959688" sldId="382"/>
            <ac:spMk id="21" creationId="{3FE9AB31-9D0C-4A14-9552-60A7EF160182}"/>
          </ac:spMkLst>
        </pc:spChg>
        <pc:spChg chg="add mod">
          <ac:chgData name="kato yoko" userId="05faeffd7c2f10e3" providerId="LiveId" clId="{AC78DED0-D194-4C1C-B9A7-FC8E7E3AFAEE}" dt="2020-10-11T05:19:28.269" v="614" actId="20577"/>
          <ac:spMkLst>
            <pc:docMk/>
            <pc:sldMk cId="384959688" sldId="382"/>
            <ac:spMk id="23" creationId="{516BDDFA-0D19-4407-BB6A-BA51B057FC9B}"/>
          </ac:spMkLst>
        </pc:spChg>
        <pc:spChg chg="add mod">
          <ac:chgData name="kato yoko" userId="05faeffd7c2f10e3" providerId="LiveId" clId="{AC78DED0-D194-4C1C-B9A7-FC8E7E3AFAEE}" dt="2020-10-13T00:38:05.786" v="2403" actId="1035"/>
          <ac:spMkLst>
            <pc:docMk/>
            <pc:sldMk cId="384959688" sldId="382"/>
            <ac:spMk id="25" creationId="{61C59DDF-B8FA-4FFB-9EFA-FE790946AC91}"/>
          </ac:spMkLst>
        </pc:spChg>
        <pc:spChg chg="add mod">
          <ac:chgData name="kato yoko" userId="05faeffd7c2f10e3" providerId="LiveId" clId="{AC78DED0-D194-4C1C-B9A7-FC8E7E3AFAEE}" dt="2020-10-13T00:38:05.786" v="2403" actId="1035"/>
          <ac:spMkLst>
            <pc:docMk/>
            <pc:sldMk cId="384959688" sldId="382"/>
            <ac:spMk id="27" creationId="{B266F856-CF91-4211-81F0-3A4AA0BD91A7}"/>
          </ac:spMkLst>
        </pc:spChg>
        <pc:picChg chg="add mod">
          <ac:chgData name="kato yoko" userId="05faeffd7c2f10e3" providerId="LiveId" clId="{AC78DED0-D194-4C1C-B9A7-FC8E7E3AFAEE}" dt="2020-10-11T05:18:28.305" v="586" actId="1076"/>
          <ac:picMkLst>
            <pc:docMk/>
            <pc:sldMk cId="384959688" sldId="382"/>
            <ac:picMk id="5" creationId="{FABB9D3E-758B-4D3C-9F07-06B213F4AD37}"/>
          </ac:picMkLst>
        </pc:picChg>
      </pc:sldChg>
      <pc:sldChg chg="addSp delSp modSp add mod delAnim modAnim">
        <pc:chgData name="kato yoko" userId="05faeffd7c2f10e3" providerId="LiveId" clId="{AC78DED0-D194-4C1C-B9A7-FC8E7E3AFAEE}" dt="2020-10-11T10:00:48.024" v="2147" actId="1036"/>
        <pc:sldMkLst>
          <pc:docMk/>
          <pc:sldMk cId="3918327865" sldId="383"/>
        </pc:sldMkLst>
        <pc:spChg chg="mod ord">
          <ac:chgData name="kato yoko" userId="05faeffd7c2f10e3" providerId="LiveId" clId="{AC78DED0-D194-4C1C-B9A7-FC8E7E3AFAEE}" dt="2020-10-11T09:52:37.974" v="1900" actId="1038"/>
          <ac:spMkLst>
            <pc:docMk/>
            <pc:sldMk cId="3918327865" sldId="383"/>
            <ac:spMk id="2" creationId="{95DA1816-49F5-47F5-9B12-D29D4981AF02}"/>
          </ac:spMkLst>
        </pc:spChg>
        <pc:spChg chg="mod">
          <ac:chgData name="kato yoko" userId="05faeffd7c2f10e3" providerId="LiveId" clId="{AC78DED0-D194-4C1C-B9A7-FC8E7E3AFAEE}" dt="2020-10-11T09:53:31.346" v="1908" actId="1076"/>
          <ac:spMkLst>
            <pc:docMk/>
            <pc:sldMk cId="3918327865" sldId="383"/>
            <ac:spMk id="3" creationId="{199BEBA6-3329-4DA0-90E2-66FD3EAD7DC5}"/>
          </ac:spMkLst>
        </pc:spChg>
        <pc:spChg chg="mod">
          <ac:chgData name="kato yoko" userId="05faeffd7c2f10e3" providerId="LiveId" clId="{AC78DED0-D194-4C1C-B9A7-FC8E7E3AFAEE}" dt="2020-10-11T09:52:37.974" v="1900" actId="1038"/>
          <ac:spMkLst>
            <pc:docMk/>
            <pc:sldMk cId="3918327865" sldId="383"/>
            <ac:spMk id="4" creationId="{A9ACCB5D-359B-4E47-93E0-93BEFFE82D85}"/>
          </ac:spMkLst>
        </pc:spChg>
        <pc:spChg chg="mod">
          <ac:chgData name="kato yoko" userId="05faeffd7c2f10e3" providerId="LiveId" clId="{AC78DED0-D194-4C1C-B9A7-FC8E7E3AFAEE}" dt="2020-10-11T09:52:37.974" v="1900" actId="1038"/>
          <ac:spMkLst>
            <pc:docMk/>
            <pc:sldMk cId="3918327865" sldId="383"/>
            <ac:spMk id="5" creationId="{18599BB7-5E9E-470A-99D0-3EEB7E358997}"/>
          </ac:spMkLst>
        </pc:spChg>
        <pc:spChg chg="mod">
          <ac:chgData name="kato yoko" userId="05faeffd7c2f10e3" providerId="LiveId" clId="{AC78DED0-D194-4C1C-B9A7-FC8E7E3AFAEE}" dt="2020-10-11T09:56:47.957" v="2111" actId="1036"/>
          <ac:spMkLst>
            <pc:docMk/>
            <pc:sldMk cId="3918327865" sldId="383"/>
            <ac:spMk id="6" creationId="{05828EA1-F02C-41E0-8134-FDA0AC0B7A76}"/>
          </ac:spMkLst>
        </pc:spChg>
        <pc:spChg chg="mod">
          <ac:chgData name="kato yoko" userId="05faeffd7c2f10e3" providerId="LiveId" clId="{AC78DED0-D194-4C1C-B9A7-FC8E7E3AFAEE}" dt="2020-10-11T09:52:37.974" v="1900" actId="1038"/>
          <ac:spMkLst>
            <pc:docMk/>
            <pc:sldMk cId="3918327865" sldId="383"/>
            <ac:spMk id="7" creationId="{596667C3-54D5-47BA-BD65-455761D87744}"/>
          </ac:spMkLst>
        </pc:spChg>
        <pc:spChg chg="mod">
          <ac:chgData name="kato yoko" userId="05faeffd7c2f10e3" providerId="LiveId" clId="{AC78DED0-D194-4C1C-B9A7-FC8E7E3AFAEE}" dt="2020-10-11T09:53:57.286" v="1911" actId="114"/>
          <ac:spMkLst>
            <pc:docMk/>
            <pc:sldMk cId="3918327865" sldId="383"/>
            <ac:spMk id="8" creationId="{F889A87B-8C1F-48A4-AAAF-0231A8A88CFE}"/>
          </ac:spMkLst>
        </pc:spChg>
        <pc:spChg chg="mod">
          <ac:chgData name="kato yoko" userId="05faeffd7c2f10e3" providerId="LiveId" clId="{AC78DED0-D194-4C1C-B9A7-FC8E7E3AFAEE}" dt="2020-10-11T09:52:37.974" v="1900" actId="1038"/>
          <ac:spMkLst>
            <pc:docMk/>
            <pc:sldMk cId="3918327865" sldId="383"/>
            <ac:spMk id="9" creationId="{A1C2A20D-51AB-47ED-BD88-40F1CEED9211}"/>
          </ac:spMkLst>
        </pc:spChg>
        <pc:spChg chg="mod">
          <ac:chgData name="kato yoko" userId="05faeffd7c2f10e3" providerId="LiveId" clId="{AC78DED0-D194-4C1C-B9A7-FC8E7E3AFAEE}" dt="2020-10-11T09:52:37.974" v="1900" actId="1038"/>
          <ac:spMkLst>
            <pc:docMk/>
            <pc:sldMk cId="3918327865" sldId="383"/>
            <ac:spMk id="10" creationId="{9EFD603B-FA0D-4D84-9917-867A92CF0DDC}"/>
          </ac:spMkLst>
        </pc:spChg>
        <pc:spChg chg="mod">
          <ac:chgData name="kato yoko" userId="05faeffd7c2f10e3" providerId="LiveId" clId="{AC78DED0-D194-4C1C-B9A7-FC8E7E3AFAEE}" dt="2020-10-11T09:52:37.974" v="1900" actId="1038"/>
          <ac:spMkLst>
            <pc:docMk/>
            <pc:sldMk cId="3918327865" sldId="383"/>
            <ac:spMk id="11" creationId="{DBDC7364-2CEA-4AB6-870F-22D2CCAE9AB0}"/>
          </ac:spMkLst>
        </pc:spChg>
        <pc:spChg chg="mod">
          <ac:chgData name="kato yoko" userId="05faeffd7c2f10e3" providerId="LiveId" clId="{AC78DED0-D194-4C1C-B9A7-FC8E7E3AFAEE}" dt="2020-10-11T09:52:37.974" v="1900" actId="1038"/>
          <ac:spMkLst>
            <pc:docMk/>
            <pc:sldMk cId="3918327865" sldId="383"/>
            <ac:spMk id="12" creationId="{8CC6EBCA-84D8-49D2-9607-58C4D27DFEC4}"/>
          </ac:spMkLst>
        </pc:spChg>
        <pc:spChg chg="mod">
          <ac:chgData name="kato yoko" userId="05faeffd7c2f10e3" providerId="LiveId" clId="{AC78DED0-D194-4C1C-B9A7-FC8E7E3AFAEE}" dt="2020-10-11T09:52:37.974" v="1900" actId="1038"/>
          <ac:spMkLst>
            <pc:docMk/>
            <pc:sldMk cId="3918327865" sldId="383"/>
            <ac:spMk id="13" creationId="{87C9C898-8937-4203-8621-6B1B86733F50}"/>
          </ac:spMkLst>
        </pc:spChg>
        <pc:spChg chg="mod">
          <ac:chgData name="kato yoko" userId="05faeffd7c2f10e3" providerId="LiveId" clId="{AC78DED0-D194-4C1C-B9A7-FC8E7E3AFAEE}" dt="2020-10-11T09:52:37.974" v="1900" actId="1038"/>
          <ac:spMkLst>
            <pc:docMk/>
            <pc:sldMk cId="3918327865" sldId="383"/>
            <ac:spMk id="14" creationId="{AEF68D1A-AD87-4B80-A3B2-B908CF7E597A}"/>
          </ac:spMkLst>
        </pc:spChg>
        <pc:spChg chg="mod">
          <ac:chgData name="kato yoko" userId="05faeffd7c2f10e3" providerId="LiveId" clId="{AC78DED0-D194-4C1C-B9A7-FC8E7E3AFAEE}" dt="2020-10-11T09:56:39.433" v="2090" actId="1037"/>
          <ac:spMkLst>
            <pc:docMk/>
            <pc:sldMk cId="3918327865" sldId="383"/>
            <ac:spMk id="15" creationId="{BA0944C9-EFFC-4540-A209-281A3582D354}"/>
          </ac:spMkLst>
        </pc:spChg>
        <pc:spChg chg="mod">
          <ac:chgData name="kato yoko" userId="05faeffd7c2f10e3" providerId="LiveId" clId="{AC78DED0-D194-4C1C-B9A7-FC8E7E3AFAEE}" dt="2020-10-11T09:52:37.974" v="1900" actId="1038"/>
          <ac:spMkLst>
            <pc:docMk/>
            <pc:sldMk cId="3918327865" sldId="383"/>
            <ac:spMk id="16" creationId="{B2CD2DF4-37C5-4E78-A9E0-E6676E399BB9}"/>
          </ac:spMkLst>
        </pc:spChg>
        <pc:spChg chg="mod">
          <ac:chgData name="kato yoko" userId="05faeffd7c2f10e3" providerId="LiveId" clId="{AC78DED0-D194-4C1C-B9A7-FC8E7E3AFAEE}" dt="2020-10-11T09:56:47.957" v="2111" actId="1036"/>
          <ac:spMkLst>
            <pc:docMk/>
            <pc:sldMk cId="3918327865" sldId="383"/>
            <ac:spMk id="17" creationId="{783D443A-A4A9-4BF4-B667-D94A53AAEB12}"/>
          </ac:spMkLst>
        </pc:spChg>
        <pc:spChg chg="mod">
          <ac:chgData name="kato yoko" userId="05faeffd7c2f10e3" providerId="LiveId" clId="{AC78DED0-D194-4C1C-B9A7-FC8E7E3AFAEE}" dt="2020-10-11T09:53:51.872" v="1910" actId="1076"/>
          <ac:spMkLst>
            <pc:docMk/>
            <pc:sldMk cId="3918327865" sldId="383"/>
            <ac:spMk id="18" creationId="{A7349E55-8362-43EE-9D67-4191C5E6E31A}"/>
          </ac:spMkLst>
        </pc:spChg>
        <pc:spChg chg="del">
          <ac:chgData name="kato yoko" userId="05faeffd7c2f10e3" providerId="LiveId" clId="{AC78DED0-D194-4C1C-B9A7-FC8E7E3AFAEE}" dt="2020-10-11T09:35:11.016" v="1579" actId="478"/>
          <ac:spMkLst>
            <pc:docMk/>
            <pc:sldMk cId="3918327865" sldId="383"/>
            <ac:spMk id="19" creationId="{672A11CA-2108-4C65-AE01-56E039FABBE1}"/>
          </ac:spMkLst>
        </pc:spChg>
        <pc:spChg chg="mod">
          <ac:chgData name="kato yoko" userId="05faeffd7c2f10e3" providerId="LiveId" clId="{AC78DED0-D194-4C1C-B9A7-FC8E7E3AFAEE}" dt="2020-10-11T09:54:22.984" v="1913" actId="1076"/>
          <ac:spMkLst>
            <pc:docMk/>
            <pc:sldMk cId="3918327865" sldId="383"/>
            <ac:spMk id="20" creationId="{047DC38E-D1FF-4D5E-918F-2249BC82F9BF}"/>
          </ac:spMkLst>
        </pc:spChg>
        <pc:spChg chg="add mod">
          <ac:chgData name="kato yoko" userId="05faeffd7c2f10e3" providerId="LiveId" clId="{AC78DED0-D194-4C1C-B9A7-FC8E7E3AFAEE}" dt="2020-10-11T10:00:48.024" v="2147" actId="1036"/>
          <ac:spMkLst>
            <pc:docMk/>
            <pc:sldMk cId="3918327865" sldId="383"/>
            <ac:spMk id="21" creationId="{00995F99-219F-499D-8D96-E4BA6DA17E83}"/>
          </ac:spMkLst>
        </pc:spChg>
        <pc:spChg chg="mod">
          <ac:chgData name="kato yoko" userId="05faeffd7c2f10e3" providerId="LiveId" clId="{AC78DED0-D194-4C1C-B9A7-FC8E7E3AFAEE}" dt="2020-10-11T09:54:38.635" v="1915" actId="1076"/>
          <ac:spMkLst>
            <pc:docMk/>
            <pc:sldMk cId="3918327865" sldId="383"/>
            <ac:spMk id="22" creationId="{3A22FDF0-981D-4A64-8222-67269B0E9423}"/>
          </ac:spMkLst>
        </pc:spChg>
        <pc:spChg chg="mod">
          <ac:chgData name="kato yoko" userId="05faeffd7c2f10e3" providerId="LiveId" clId="{AC78DED0-D194-4C1C-B9A7-FC8E7E3AFAEE}" dt="2020-10-11T09:54:30.646" v="1914" actId="1076"/>
          <ac:spMkLst>
            <pc:docMk/>
            <pc:sldMk cId="3918327865" sldId="383"/>
            <ac:spMk id="24" creationId="{9754DADA-CDE2-4D92-B953-A0D4284BF2C3}"/>
          </ac:spMkLst>
        </pc:spChg>
        <pc:spChg chg="mod">
          <ac:chgData name="kato yoko" userId="05faeffd7c2f10e3" providerId="LiveId" clId="{AC78DED0-D194-4C1C-B9A7-FC8E7E3AFAEE}" dt="2020-10-11T09:52:37.974" v="1900" actId="1038"/>
          <ac:spMkLst>
            <pc:docMk/>
            <pc:sldMk cId="3918327865" sldId="383"/>
            <ac:spMk id="26" creationId="{55881918-4BE2-4D29-9741-5551CC46B3DC}"/>
          </ac:spMkLst>
        </pc:spChg>
        <pc:spChg chg="mod">
          <ac:chgData name="kato yoko" userId="05faeffd7c2f10e3" providerId="LiveId" clId="{AC78DED0-D194-4C1C-B9A7-FC8E7E3AFAEE}" dt="2020-10-11T09:55:22.138" v="1969" actId="1076"/>
          <ac:spMkLst>
            <pc:docMk/>
            <pc:sldMk cId="3918327865" sldId="383"/>
            <ac:spMk id="29" creationId="{8E3D38F6-2C3E-405E-ABF8-BC19FA6D8CD7}"/>
          </ac:spMkLst>
        </pc:spChg>
        <pc:spChg chg="mod">
          <ac:chgData name="kato yoko" userId="05faeffd7c2f10e3" providerId="LiveId" clId="{AC78DED0-D194-4C1C-B9A7-FC8E7E3AFAEE}" dt="2020-10-11T09:55:34.046" v="1972" actId="1035"/>
          <ac:spMkLst>
            <pc:docMk/>
            <pc:sldMk cId="3918327865" sldId="383"/>
            <ac:spMk id="31" creationId="{C17804A3-A108-4197-A26E-2DA1B5C87EDE}"/>
          </ac:spMkLst>
        </pc:spChg>
        <pc:spChg chg="mod">
          <ac:chgData name="kato yoko" userId="05faeffd7c2f10e3" providerId="LiveId" clId="{AC78DED0-D194-4C1C-B9A7-FC8E7E3AFAEE}" dt="2020-10-11T09:56:00.828" v="2015" actId="1035"/>
          <ac:spMkLst>
            <pc:docMk/>
            <pc:sldMk cId="3918327865" sldId="383"/>
            <ac:spMk id="33" creationId="{379D1E54-B368-4A7E-8D5B-509CD0F385A5}"/>
          </ac:spMkLst>
        </pc:spChg>
        <pc:spChg chg="mod">
          <ac:chgData name="kato yoko" userId="05faeffd7c2f10e3" providerId="LiveId" clId="{AC78DED0-D194-4C1C-B9A7-FC8E7E3AFAEE}" dt="2020-10-11T09:56:24.532" v="2051" actId="1036"/>
          <ac:spMkLst>
            <pc:docMk/>
            <pc:sldMk cId="3918327865" sldId="383"/>
            <ac:spMk id="35" creationId="{81095F33-8C87-4CBC-BC84-8F830C6DAD3A}"/>
          </ac:spMkLst>
        </pc:spChg>
        <pc:spChg chg="mod">
          <ac:chgData name="kato yoko" userId="05faeffd7c2f10e3" providerId="LiveId" clId="{AC78DED0-D194-4C1C-B9A7-FC8E7E3AFAEE}" dt="2020-10-11T09:54:56.215" v="1968" actId="1038"/>
          <ac:spMkLst>
            <pc:docMk/>
            <pc:sldMk cId="3918327865" sldId="383"/>
            <ac:spMk id="37" creationId="{6697C0F7-76A7-4ED1-97BF-3ACEBC6EC3B9}"/>
          </ac:spMkLst>
        </pc:spChg>
        <pc:spChg chg="mod">
          <ac:chgData name="kato yoko" userId="05faeffd7c2f10e3" providerId="LiveId" clId="{AC78DED0-D194-4C1C-B9A7-FC8E7E3AFAEE}" dt="2020-10-11T09:41:15.798" v="1708" actId="14100"/>
          <ac:spMkLst>
            <pc:docMk/>
            <pc:sldMk cId="3918327865" sldId="383"/>
            <ac:spMk id="38" creationId="{1A9A48EC-B8AB-4485-9943-232013BB4FDA}"/>
          </ac:spMkLst>
        </pc:spChg>
        <pc:spChg chg="mod">
          <ac:chgData name="kato yoko" userId="05faeffd7c2f10e3" providerId="LiveId" clId="{AC78DED0-D194-4C1C-B9A7-FC8E7E3AFAEE}" dt="2020-10-11T09:39:55.253" v="1669" actId="255"/>
          <ac:spMkLst>
            <pc:docMk/>
            <pc:sldMk cId="3918327865" sldId="383"/>
            <ac:spMk id="40" creationId="{438A072F-ED8B-4602-AE3B-6A3C92251ABE}"/>
          </ac:spMkLst>
        </pc:spChg>
        <pc:spChg chg="mod">
          <ac:chgData name="kato yoko" userId="05faeffd7c2f10e3" providerId="LiveId" clId="{AC78DED0-D194-4C1C-B9A7-FC8E7E3AFAEE}" dt="2020-10-11T09:40:05.297" v="1677" actId="1035"/>
          <ac:spMkLst>
            <pc:docMk/>
            <pc:sldMk cId="3918327865" sldId="383"/>
            <ac:spMk id="42" creationId="{3048D221-0EAB-420A-9AC5-475C2F737034}"/>
          </ac:spMkLst>
        </pc:spChg>
        <pc:spChg chg="mod">
          <ac:chgData name="kato yoko" userId="05faeffd7c2f10e3" providerId="LiveId" clId="{AC78DED0-D194-4C1C-B9A7-FC8E7E3AFAEE}" dt="2020-10-11T09:54:56.215" v="1968" actId="1038"/>
          <ac:spMkLst>
            <pc:docMk/>
            <pc:sldMk cId="3918327865" sldId="383"/>
            <ac:spMk id="47" creationId="{FAF41CC7-D39B-4D8D-8A42-9C292F91898E}"/>
          </ac:spMkLst>
        </pc:spChg>
        <pc:spChg chg="mod">
          <ac:chgData name="kato yoko" userId="05faeffd7c2f10e3" providerId="LiveId" clId="{AC78DED0-D194-4C1C-B9A7-FC8E7E3AFAEE}" dt="2020-10-11T09:57:24.978" v="2113" actId="1036"/>
          <ac:spMkLst>
            <pc:docMk/>
            <pc:sldMk cId="3918327865" sldId="383"/>
            <ac:spMk id="50" creationId="{19949E61-277D-4243-9B8D-66CBA09A722C}"/>
          </ac:spMkLst>
        </pc:spChg>
        <pc:spChg chg="mod">
          <ac:chgData name="kato yoko" userId="05faeffd7c2f10e3" providerId="LiveId" clId="{AC78DED0-D194-4C1C-B9A7-FC8E7E3AFAEE}" dt="2020-10-11T09:57:24.978" v="2113" actId="1036"/>
          <ac:spMkLst>
            <pc:docMk/>
            <pc:sldMk cId="3918327865" sldId="383"/>
            <ac:spMk id="51" creationId="{81E38909-BF3F-435B-9340-18D4B70239B5}"/>
          </ac:spMkLst>
        </pc:spChg>
        <pc:spChg chg="mod">
          <ac:chgData name="kato yoko" userId="05faeffd7c2f10e3" providerId="LiveId" clId="{AC78DED0-D194-4C1C-B9A7-FC8E7E3AFAEE}" dt="2020-10-11T09:40:44.525" v="1703" actId="1038"/>
          <ac:spMkLst>
            <pc:docMk/>
            <pc:sldMk cId="3918327865" sldId="383"/>
            <ac:spMk id="52" creationId="{6F72BEFD-A6D2-4045-9492-D7B9A30B7C47}"/>
          </ac:spMkLst>
        </pc:spChg>
        <pc:spChg chg="del">
          <ac:chgData name="kato yoko" userId="05faeffd7c2f10e3" providerId="LiveId" clId="{AC78DED0-D194-4C1C-B9A7-FC8E7E3AFAEE}" dt="2020-10-11T09:35:11.016" v="1579" actId="478"/>
          <ac:spMkLst>
            <pc:docMk/>
            <pc:sldMk cId="3918327865" sldId="383"/>
            <ac:spMk id="53" creationId="{72B1A931-C6FC-4E63-9048-890A1C7AC613}"/>
          </ac:spMkLst>
        </pc:spChg>
        <pc:spChg chg="mod">
          <ac:chgData name="kato yoko" userId="05faeffd7c2f10e3" providerId="LiveId" clId="{AC78DED0-D194-4C1C-B9A7-FC8E7E3AFAEE}" dt="2020-10-11T09:39:07.501" v="1660" actId="1076"/>
          <ac:spMkLst>
            <pc:docMk/>
            <pc:sldMk cId="3918327865" sldId="383"/>
            <ac:spMk id="54" creationId="{A5A45657-2019-4635-B827-7818A252D200}"/>
          </ac:spMkLst>
        </pc:spChg>
        <pc:spChg chg="del">
          <ac:chgData name="kato yoko" userId="05faeffd7c2f10e3" providerId="LiveId" clId="{AC78DED0-D194-4C1C-B9A7-FC8E7E3AFAEE}" dt="2020-10-11T09:35:11.016" v="1579" actId="478"/>
          <ac:spMkLst>
            <pc:docMk/>
            <pc:sldMk cId="3918327865" sldId="383"/>
            <ac:spMk id="55" creationId="{7D61ED7E-3A3E-43DB-9E5B-8643333767CD}"/>
          </ac:spMkLst>
        </pc:spChg>
        <pc:spChg chg="mod">
          <ac:chgData name="kato yoko" userId="05faeffd7c2f10e3" providerId="LiveId" clId="{AC78DED0-D194-4C1C-B9A7-FC8E7E3AFAEE}" dt="2020-10-11T09:39:12.395" v="1661" actId="1076"/>
          <ac:spMkLst>
            <pc:docMk/>
            <pc:sldMk cId="3918327865" sldId="383"/>
            <ac:spMk id="56" creationId="{7C0796C7-3FF8-49E5-93CF-F9CC78A3FE98}"/>
          </ac:spMkLst>
        </pc:spChg>
        <pc:spChg chg="del">
          <ac:chgData name="kato yoko" userId="05faeffd7c2f10e3" providerId="LiveId" clId="{AC78DED0-D194-4C1C-B9A7-FC8E7E3AFAEE}" dt="2020-10-11T09:35:11.016" v="1579" actId="478"/>
          <ac:spMkLst>
            <pc:docMk/>
            <pc:sldMk cId="3918327865" sldId="383"/>
            <ac:spMk id="57" creationId="{6CB07096-F6F3-4FFC-96E8-C49A141A3158}"/>
          </ac:spMkLst>
        </pc:spChg>
        <pc:spChg chg="mod">
          <ac:chgData name="kato yoko" userId="05faeffd7c2f10e3" providerId="LiveId" clId="{AC78DED0-D194-4C1C-B9A7-FC8E7E3AFAEE}" dt="2020-10-11T09:39:15.838" v="1662" actId="1076"/>
          <ac:spMkLst>
            <pc:docMk/>
            <pc:sldMk cId="3918327865" sldId="383"/>
            <ac:spMk id="58" creationId="{54003E76-F251-4C49-B546-13EC89F01C8F}"/>
          </ac:spMkLst>
        </pc:spChg>
        <pc:spChg chg="mod ord">
          <ac:chgData name="kato yoko" userId="05faeffd7c2f10e3" providerId="LiveId" clId="{AC78DED0-D194-4C1C-B9A7-FC8E7E3AFAEE}" dt="2020-10-11T09:39:00.479" v="1659" actId="255"/>
          <ac:spMkLst>
            <pc:docMk/>
            <pc:sldMk cId="3918327865" sldId="383"/>
            <ac:spMk id="62" creationId="{F9A1E5CC-25F0-4368-8201-1C13BA81EC2F}"/>
          </ac:spMkLst>
        </pc:spChg>
        <pc:spChg chg="mod">
          <ac:chgData name="kato yoko" userId="05faeffd7c2f10e3" providerId="LiveId" clId="{AC78DED0-D194-4C1C-B9A7-FC8E7E3AFAEE}" dt="2020-10-11T09:40:56.469" v="1705" actId="14100"/>
          <ac:spMkLst>
            <pc:docMk/>
            <pc:sldMk cId="3918327865" sldId="383"/>
            <ac:spMk id="88" creationId="{F196F3DC-E1B8-4233-B627-FEEE5B3FB848}"/>
          </ac:spMkLst>
        </pc:spChg>
        <pc:spChg chg="mod">
          <ac:chgData name="kato yoko" userId="05faeffd7c2f10e3" providerId="LiveId" clId="{AC78DED0-D194-4C1C-B9A7-FC8E7E3AFAEE}" dt="2020-10-11T09:40:18.669" v="1686" actId="1036"/>
          <ac:spMkLst>
            <pc:docMk/>
            <pc:sldMk cId="3918327865" sldId="383"/>
            <ac:spMk id="90" creationId="{6D6D3AD5-4357-44E4-BB69-97F5F3F0BD52}"/>
          </ac:spMkLst>
        </pc:spChg>
        <pc:spChg chg="mod">
          <ac:chgData name="kato yoko" userId="05faeffd7c2f10e3" providerId="LiveId" clId="{AC78DED0-D194-4C1C-B9A7-FC8E7E3AFAEE}" dt="2020-10-11T09:52:37.974" v="1900" actId="1038"/>
          <ac:spMkLst>
            <pc:docMk/>
            <pc:sldMk cId="3918327865" sldId="383"/>
            <ac:spMk id="93" creationId="{B9ABBD53-8D3D-44B8-8836-29EDE5B453BC}"/>
          </ac:spMkLst>
        </pc:spChg>
        <pc:spChg chg="mod">
          <ac:chgData name="kato yoko" userId="05faeffd7c2f10e3" providerId="LiveId" clId="{AC78DED0-D194-4C1C-B9A7-FC8E7E3AFAEE}" dt="2020-10-11T09:52:37.974" v="1900" actId="1038"/>
          <ac:spMkLst>
            <pc:docMk/>
            <pc:sldMk cId="3918327865" sldId="383"/>
            <ac:spMk id="94" creationId="{BC115137-E966-477C-8B58-63153A099581}"/>
          </ac:spMkLst>
        </pc:spChg>
        <pc:spChg chg="mod">
          <ac:chgData name="kato yoko" userId="05faeffd7c2f10e3" providerId="LiveId" clId="{AC78DED0-D194-4C1C-B9A7-FC8E7E3AFAEE}" dt="2020-10-11T09:52:37.974" v="1900" actId="1038"/>
          <ac:spMkLst>
            <pc:docMk/>
            <pc:sldMk cId="3918327865" sldId="383"/>
            <ac:spMk id="95" creationId="{F5E65F45-90FC-4094-9BED-55D517F4D224}"/>
          </ac:spMkLst>
        </pc:spChg>
        <pc:spChg chg="mod">
          <ac:chgData name="kato yoko" userId="05faeffd7c2f10e3" providerId="LiveId" clId="{AC78DED0-D194-4C1C-B9A7-FC8E7E3AFAEE}" dt="2020-10-11T09:52:37.974" v="1900" actId="1038"/>
          <ac:spMkLst>
            <pc:docMk/>
            <pc:sldMk cId="3918327865" sldId="383"/>
            <ac:spMk id="96" creationId="{32A54875-3DB4-4944-B4CF-E7115CB81FC9}"/>
          </ac:spMkLst>
        </pc:spChg>
        <pc:spChg chg="mod">
          <ac:chgData name="kato yoko" userId="05faeffd7c2f10e3" providerId="LiveId" clId="{AC78DED0-D194-4C1C-B9A7-FC8E7E3AFAEE}" dt="2020-10-11T09:52:37.974" v="1900" actId="1038"/>
          <ac:spMkLst>
            <pc:docMk/>
            <pc:sldMk cId="3918327865" sldId="383"/>
            <ac:spMk id="97" creationId="{22B12EE4-DEAA-4570-B784-FFAB97D7A436}"/>
          </ac:spMkLst>
        </pc:spChg>
        <pc:spChg chg="mod">
          <ac:chgData name="kato yoko" userId="05faeffd7c2f10e3" providerId="LiveId" clId="{AC78DED0-D194-4C1C-B9A7-FC8E7E3AFAEE}" dt="2020-10-11T09:52:37.974" v="1900" actId="1038"/>
          <ac:spMkLst>
            <pc:docMk/>
            <pc:sldMk cId="3918327865" sldId="383"/>
            <ac:spMk id="98" creationId="{94AD646E-FF70-433C-ADD4-1551275215BA}"/>
          </ac:spMkLst>
        </pc:spChg>
        <pc:spChg chg="mod">
          <ac:chgData name="kato yoko" userId="05faeffd7c2f10e3" providerId="LiveId" clId="{AC78DED0-D194-4C1C-B9A7-FC8E7E3AFAEE}" dt="2020-10-11T09:55:22.138" v="1969" actId="1076"/>
          <ac:spMkLst>
            <pc:docMk/>
            <pc:sldMk cId="3918327865" sldId="383"/>
            <ac:spMk id="99" creationId="{2C36FE84-2C51-42C6-A095-1624F237A2EE}"/>
          </ac:spMkLst>
        </pc:spChg>
        <pc:spChg chg="mod">
          <ac:chgData name="kato yoko" userId="05faeffd7c2f10e3" providerId="LiveId" clId="{AC78DED0-D194-4C1C-B9A7-FC8E7E3AFAEE}" dt="2020-10-11T09:55:34.046" v="1972" actId="1035"/>
          <ac:spMkLst>
            <pc:docMk/>
            <pc:sldMk cId="3918327865" sldId="383"/>
            <ac:spMk id="100" creationId="{B64BDA4D-9BC3-4948-94AE-0A73B5FEA9AA}"/>
          </ac:spMkLst>
        </pc:spChg>
        <pc:spChg chg="mod">
          <ac:chgData name="kato yoko" userId="05faeffd7c2f10e3" providerId="LiveId" clId="{AC78DED0-D194-4C1C-B9A7-FC8E7E3AFAEE}" dt="2020-10-11T09:56:00.828" v="2015" actId="1035"/>
          <ac:spMkLst>
            <pc:docMk/>
            <pc:sldMk cId="3918327865" sldId="383"/>
            <ac:spMk id="101" creationId="{F121CAF8-5A4E-476A-8D0A-6CD7DE85946F}"/>
          </ac:spMkLst>
        </pc:spChg>
        <pc:spChg chg="mod">
          <ac:chgData name="kato yoko" userId="05faeffd7c2f10e3" providerId="LiveId" clId="{AC78DED0-D194-4C1C-B9A7-FC8E7E3AFAEE}" dt="2020-10-11T09:56:24.532" v="2051" actId="1036"/>
          <ac:spMkLst>
            <pc:docMk/>
            <pc:sldMk cId="3918327865" sldId="383"/>
            <ac:spMk id="102" creationId="{9A784574-3E15-4FE2-AAAD-C9CCB8A3ED2F}"/>
          </ac:spMkLst>
        </pc:spChg>
        <pc:spChg chg="mod">
          <ac:chgData name="kato yoko" userId="05faeffd7c2f10e3" providerId="LiveId" clId="{AC78DED0-D194-4C1C-B9A7-FC8E7E3AFAEE}" dt="2020-10-11T09:56:39.433" v="2090" actId="1037"/>
          <ac:spMkLst>
            <pc:docMk/>
            <pc:sldMk cId="3918327865" sldId="383"/>
            <ac:spMk id="103" creationId="{B33A79E0-66DE-48F8-A3A4-4678B974782F}"/>
          </ac:spMkLst>
        </pc:spChg>
      </pc:sldChg>
      <pc:sldChg chg="delSp new del mod">
        <pc:chgData name="kato yoko" userId="05faeffd7c2f10e3" providerId="LiveId" clId="{AC78DED0-D194-4C1C-B9A7-FC8E7E3AFAEE}" dt="2020-10-13T00:51:35.814" v="2535" actId="2696"/>
        <pc:sldMkLst>
          <pc:docMk/>
          <pc:sldMk cId="1958216160" sldId="384"/>
        </pc:sldMkLst>
        <pc:spChg chg="del">
          <ac:chgData name="kato yoko" userId="05faeffd7c2f10e3" providerId="LiveId" clId="{AC78DED0-D194-4C1C-B9A7-FC8E7E3AFAEE}" dt="2020-10-11T10:12:04.987" v="2149" actId="478"/>
          <ac:spMkLst>
            <pc:docMk/>
            <pc:sldMk cId="1958216160" sldId="384"/>
            <ac:spMk id="2" creationId="{4B12C050-0520-486B-8E49-7C39F740D719}"/>
          </ac:spMkLst>
        </pc:spChg>
        <pc:spChg chg="del">
          <ac:chgData name="kato yoko" userId="05faeffd7c2f10e3" providerId="LiveId" clId="{AC78DED0-D194-4C1C-B9A7-FC8E7E3AFAEE}" dt="2020-10-11T10:12:04.987" v="2149" actId="478"/>
          <ac:spMkLst>
            <pc:docMk/>
            <pc:sldMk cId="1958216160" sldId="384"/>
            <ac:spMk id="3" creationId="{EF6981D1-37A5-448E-86DE-F856C61A3CD3}"/>
          </ac:spMkLst>
        </pc:spChg>
      </pc:sldChg>
      <pc:sldChg chg="addSp delSp modSp new mod">
        <pc:chgData name="kato yoko" userId="05faeffd7c2f10e3" providerId="LiveId" clId="{AC78DED0-D194-4C1C-B9A7-FC8E7E3AFAEE}" dt="2020-10-20T09:12:23.127" v="6761" actId="14100"/>
        <pc:sldMkLst>
          <pc:docMk/>
          <pc:sldMk cId="2551398585" sldId="384"/>
        </pc:sldMkLst>
        <pc:spChg chg="del">
          <ac:chgData name="kato yoko" userId="05faeffd7c2f10e3" providerId="LiveId" clId="{AC78DED0-D194-4C1C-B9A7-FC8E7E3AFAEE}" dt="2020-10-13T00:52:04.537" v="2543" actId="478"/>
          <ac:spMkLst>
            <pc:docMk/>
            <pc:sldMk cId="2551398585" sldId="384"/>
            <ac:spMk id="2" creationId="{EA13DDB3-985E-4112-B1C2-43123AD27472}"/>
          </ac:spMkLst>
        </pc:spChg>
        <pc:spChg chg="del">
          <ac:chgData name="kato yoko" userId="05faeffd7c2f10e3" providerId="LiveId" clId="{AC78DED0-D194-4C1C-B9A7-FC8E7E3AFAEE}" dt="2020-10-13T00:52:04.537" v="2543" actId="478"/>
          <ac:spMkLst>
            <pc:docMk/>
            <pc:sldMk cId="2551398585" sldId="384"/>
            <ac:spMk id="3" creationId="{FA510362-62A8-455B-81A5-D303A2782031}"/>
          </ac:spMkLst>
        </pc:spChg>
        <pc:picChg chg="add mod modCrop">
          <ac:chgData name="kato yoko" userId="05faeffd7c2f10e3" providerId="LiveId" clId="{AC78DED0-D194-4C1C-B9A7-FC8E7E3AFAEE}" dt="2020-10-20T09:12:23.127" v="6761" actId="14100"/>
          <ac:picMkLst>
            <pc:docMk/>
            <pc:sldMk cId="2551398585" sldId="384"/>
            <ac:picMk id="3" creationId="{9941A447-642A-4404-B383-843017783DC3}"/>
          </ac:picMkLst>
        </pc:picChg>
        <pc:picChg chg="add del mod modCrop">
          <ac:chgData name="kato yoko" userId="05faeffd7c2f10e3" providerId="LiveId" clId="{AC78DED0-D194-4C1C-B9A7-FC8E7E3AFAEE}" dt="2020-10-13T01:16:15.178" v="2583" actId="478"/>
          <ac:picMkLst>
            <pc:docMk/>
            <pc:sldMk cId="2551398585" sldId="384"/>
            <ac:picMk id="5" creationId="{07C4A2BA-5D0B-4DD9-B38A-605B936B1A57}"/>
          </ac:picMkLst>
        </pc:picChg>
      </pc:sldChg>
      <pc:sldChg chg="addSp delSp modSp new mod">
        <pc:chgData name="kato yoko" userId="05faeffd7c2f10e3" providerId="LiveId" clId="{AC78DED0-D194-4C1C-B9A7-FC8E7E3AFAEE}" dt="2020-10-13T01:22:26.632" v="2594" actId="1076"/>
        <pc:sldMkLst>
          <pc:docMk/>
          <pc:sldMk cId="3873976846" sldId="385"/>
        </pc:sldMkLst>
        <pc:spChg chg="del">
          <ac:chgData name="kato yoko" userId="05faeffd7c2f10e3" providerId="LiveId" clId="{AC78DED0-D194-4C1C-B9A7-FC8E7E3AFAEE}" dt="2020-10-13T01:21:49.418" v="2587" actId="478"/>
          <ac:spMkLst>
            <pc:docMk/>
            <pc:sldMk cId="3873976846" sldId="385"/>
            <ac:spMk id="2" creationId="{25DAB8C3-DC40-4555-82C0-DD98D081BABA}"/>
          </ac:spMkLst>
        </pc:spChg>
        <pc:spChg chg="del">
          <ac:chgData name="kato yoko" userId="05faeffd7c2f10e3" providerId="LiveId" clId="{AC78DED0-D194-4C1C-B9A7-FC8E7E3AFAEE}" dt="2020-10-13T01:21:49.418" v="2587" actId="478"/>
          <ac:spMkLst>
            <pc:docMk/>
            <pc:sldMk cId="3873976846" sldId="385"/>
            <ac:spMk id="3" creationId="{F4FE909D-369E-4CC8-B711-FA58245126D2}"/>
          </ac:spMkLst>
        </pc:spChg>
        <pc:picChg chg="add mod modCrop">
          <ac:chgData name="kato yoko" userId="05faeffd7c2f10e3" providerId="LiveId" clId="{AC78DED0-D194-4C1C-B9A7-FC8E7E3AFAEE}" dt="2020-10-13T01:22:26.632" v="2594" actId="1076"/>
          <ac:picMkLst>
            <pc:docMk/>
            <pc:sldMk cId="3873976846" sldId="385"/>
            <ac:picMk id="5" creationId="{48A5FAFF-EF44-4EAC-A45C-8F390CABDFC1}"/>
          </ac:picMkLst>
        </pc:picChg>
      </pc:sldChg>
      <pc:sldChg chg="addSp modSp add mod ord">
        <pc:chgData name="kato yoko" userId="05faeffd7c2f10e3" providerId="LiveId" clId="{AC78DED0-D194-4C1C-B9A7-FC8E7E3AFAEE}" dt="2020-10-14T08:15:51.617" v="2692"/>
        <pc:sldMkLst>
          <pc:docMk/>
          <pc:sldMk cId="915933424" sldId="386"/>
        </pc:sldMkLst>
        <pc:spChg chg="add mod">
          <ac:chgData name="kato yoko" userId="05faeffd7c2f10e3" providerId="LiveId" clId="{AC78DED0-D194-4C1C-B9A7-FC8E7E3AFAEE}" dt="2020-10-14T08:15:51.617" v="2692"/>
          <ac:spMkLst>
            <pc:docMk/>
            <pc:sldMk cId="915933424" sldId="386"/>
            <ac:spMk id="2" creationId="{78EBA4FE-7302-47CE-AC39-DBC6FAB1A763}"/>
          </ac:spMkLst>
        </pc:spChg>
        <pc:spChg chg="mod">
          <ac:chgData name="kato yoko" userId="05faeffd7c2f10e3" providerId="LiveId" clId="{AC78DED0-D194-4C1C-B9A7-FC8E7E3AFAEE}" dt="2020-10-14T08:15:30.140" v="2678" actId="1076"/>
          <ac:spMkLst>
            <pc:docMk/>
            <pc:sldMk cId="915933424" sldId="386"/>
            <ac:spMk id="7" creationId="{D9048BA3-7891-42B4-A796-CC9B4519B539}"/>
          </ac:spMkLst>
        </pc:spChg>
      </pc:sldChg>
      <pc:sldChg chg="addSp delSp modSp new mod">
        <pc:chgData name="kato yoko" userId="05faeffd7c2f10e3" providerId="LiveId" clId="{AC78DED0-D194-4C1C-B9A7-FC8E7E3AFAEE}" dt="2020-10-14T12:17:11.708" v="3840" actId="1038"/>
        <pc:sldMkLst>
          <pc:docMk/>
          <pc:sldMk cId="915613596" sldId="387"/>
        </pc:sldMkLst>
        <pc:spChg chg="del">
          <ac:chgData name="kato yoko" userId="05faeffd7c2f10e3" providerId="LiveId" clId="{AC78DED0-D194-4C1C-B9A7-FC8E7E3AFAEE}" dt="2020-10-14T09:44:31.130" v="2865" actId="478"/>
          <ac:spMkLst>
            <pc:docMk/>
            <pc:sldMk cId="915613596" sldId="387"/>
            <ac:spMk id="2" creationId="{732E0A66-FA93-4F00-BE90-F1A3B8D34DA6}"/>
          </ac:spMkLst>
        </pc:spChg>
        <pc:spChg chg="del">
          <ac:chgData name="kato yoko" userId="05faeffd7c2f10e3" providerId="LiveId" clId="{AC78DED0-D194-4C1C-B9A7-FC8E7E3AFAEE}" dt="2020-10-14T09:44:31.130" v="2865" actId="478"/>
          <ac:spMkLst>
            <pc:docMk/>
            <pc:sldMk cId="915613596" sldId="387"/>
            <ac:spMk id="3" creationId="{71401B91-D1DE-4CEE-9169-450973F262E1}"/>
          </ac:spMkLst>
        </pc:spChg>
        <pc:spChg chg="add mod">
          <ac:chgData name="kato yoko" userId="05faeffd7c2f10e3" providerId="LiveId" clId="{AC78DED0-D194-4C1C-B9A7-FC8E7E3AFAEE}" dt="2020-10-14T12:13:41.991" v="3742" actId="1076"/>
          <ac:spMkLst>
            <pc:docMk/>
            <pc:sldMk cId="915613596" sldId="387"/>
            <ac:spMk id="10" creationId="{F4A40F1F-31A7-4878-97E2-F318ADD3C591}"/>
          </ac:spMkLst>
        </pc:spChg>
        <pc:spChg chg="add mod">
          <ac:chgData name="kato yoko" userId="05faeffd7c2f10e3" providerId="LiveId" clId="{AC78DED0-D194-4C1C-B9A7-FC8E7E3AFAEE}" dt="2020-10-14T12:13:32.102" v="3739" actId="1076"/>
          <ac:spMkLst>
            <pc:docMk/>
            <pc:sldMk cId="915613596" sldId="387"/>
            <ac:spMk id="12" creationId="{1AE30AFF-FCB4-47A3-800A-2A2869E0485A}"/>
          </ac:spMkLst>
        </pc:spChg>
        <pc:spChg chg="add mod">
          <ac:chgData name="kato yoko" userId="05faeffd7c2f10e3" providerId="LiveId" clId="{AC78DED0-D194-4C1C-B9A7-FC8E7E3AFAEE}" dt="2020-10-14T12:14:17.147" v="3772" actId="1076"/>
          <ac:spMkLst>
            <pc:docMk/>
            <pc:sldMk cId="915613596" sldId="387"/>
            <ac:spMk id="14" creationId="{3B3A8CDE-2500-468E-959B-39634E3D1656}"/>
          </ac:spMkLst>
        </pc:spChg>
        <pc:spChg chg="add mod">
          <ac:chgData name="kato yoko" userId="05faeffd7c2f10e3" providerId="LiveId" clId="{AC78DED0-D194-4C1C-B9A7-FC8E7E3AFAEE}" dt="2020-10-14T11:39:16.911" v="3108" actId="1076"/>
          <ac:spMkLst>
            <pc:docMk/>
            <pc:sldMk cId="915613596" sldId="387"/>
            <ac:spMk id="16" creationId="{CC5F13F7-974A-4864-80E0-56E9382BE9AA}"/>
          </ac:spMkLst>
        </pc:spChg>
        <pc:spChg chg="add mod">
          <ac:chgData name="kato yoko" userId="05faeffd7c2f10e3" providerId="LiveId" clId="{AC78DED0-D194-4C1C-B9A7-FC8E7E3AFAEE}" dt="2020-10-14T12:17:11.708" v="3840" actId="1038"/>
          <ac:spMkLst>
            <pc:docMk/>
            <pc:sldMk cId="915613596" sldId="387"/>
            <ac:spMk id="18" creationId="{4FDCF284-19E1-476A-9AE2-A2FE4DACD70B}"/>
          </ac:spMkLst>
        </pc:spChg>
        <pc:spChg chg="add mod">
          <ac:chgData name="kato yoko" userId="05faeffd7c2f10e3" providerId="LiveId" clId="{AC78DED0-D194-4C1C-B9A7-FC8E7E3AFAEE}" dt="2020-10-14T12:16:17.551" v="3803" actId="1035"/>
          <ac:spMkLst>
            <pc:docMk/>
            <pc:sldMk cId="915613596" sldId="387"/>
            <ac:spMk id="20" creationId="{891E2039-355C-441D-92AF-EE86DB656F22}"/>
          </ac:spMkLst>
        </pc:spChg>
        <pc:spChg chg="add mod">
          <ac:chgData name="kato yoko" userId="05faeffd7c2f10e3" providerId="LiveId" clId="{AC78DED0-D194-4C1C-B9A7-FC8E7E3AFAEE}" dt="2020-10-14T11:52:59.220" v="3344" actId="1036"/>
          <ac:spMkLst>
            <pc:docMk/>
            <pc:sldMk cId="915613596" sldId="387"/>
            <ac:spMk id="22" creationId="{1FB78E97-DFD6-4146-A567-A47B14F79F66}"/>
          </ac:spMkLst>
        </pc:spChg>
        <pc:spChg chg="add mod">
          <ac:chgData name="kato yoko" userId="05faeffd7c2f10e3" providerId="LiveId" clId="{AC78DED0-D194-4C1C-B9A7-FC8E7E3AFAEE}" dt="2020-10-14T11:53:10.092" v="3365" actId="1035"/>
          <ac:spMkLst>
            <pc:docMk/>
            <pc:sldMk cId="915613596" sldId="387"/>
            <ac:spMk id="24" creationId="{49893D23-BB62-4B0A-A38C-9A78C72C5EA1}"/>
          </ac:spMkLst>
        </pc:spChg>
        <pc:spChg chg="add mod">
          <ac:chgData name="kato yoko" userId="05faeffd7c2f10e3" providerId="LiveId" clId="{AC78DED0-D194-4C1C-B9A7-FC8E7E3AFAEE}" dt="2020-10-14T12:17:11.708" v="3840" actId="1038"/>
          <ac:spMkLst>
            <pc:docMk/>
            <pc:sldMk cId="915613596" sldId="387"/>
            <ac:spMk id="26" creationId="{0D800644-363F-4B89-9A43-9FE393E7ECD7}"/>
          </ac:spMkLst>
        </pc:spChg>
        <pc:spChg chg="add mod">
          <ac:chgData name="kato yoko" userId="05faeffd7c2f10e3" providerId="LiveId" clId="{AC78DED0-D194-4C1C-B9A7-FC8E7E3AFAEE}" dt="2020-10-14T12:16:46.492" v="3814" actId="1076"/>
          <ac:spMkLst>
            <pc:docMk/>
            <pc:sldMk cId="915613596" sldId="387"/>
            <ac:spMk id="28" creationId="{2A31778D-B779-4113-8E02-D57636DDC122}"/>
          </ac:spMkLst>
        </pc:spChg>
        <pc:spChg chg="add mod">
          <ac:chgData name="kato yoko" userId="05faeffd7c2f10e3" providerId="LiveId" clId="{AC78DED0-D194-4C1C-B9A7-FC8E7E3AFAEE}" dt="2020-10-14T12:17:11.708" v="3840" actId="1038"/>
          <ac:spMkLst>
            <pc:docMk/>
            <pc:sldMk cId="915613596" sldId="387"/>
            <ac:spMk id="30" creationId="{37EFC0AC-AFE4-454D-93C2-F0DD2653AEF6}"/>
          </ac:spMkLst>
        </pc:spChg>
        <pc:spChg chg="add mod">
          <ac:chgData name="kato yoko" userId="05faeffd7c2f10e3" providerId="LiveId" clId="{AC78DED0-D194-4C1C-B9A7-FC8E7E3AFAEE}" dt="2020-10-14T12:16:17.551" v="3803" actId="1035"/>
          <ac:spMkLst>
            <pc:docMk/>
            <pc:sldMk cId="915613596" sldId="387"/>
            <ac:spMk id="32" creationId="{F6FFE8FC-9F35-4461-AF4A-998A914D68DB}"/>
          </ac:spMkLst>
        </pc:spChg>
        <pc:spChg chg="add mod">
          <ac:chgData name="kato yoko" userId="05faeffd7c2f10e3" providerId="LiveId" clId="{AC78DED0-D194-4C1C-B9A7-FC8E7E3AFAEE}" dt="2020-10-14T12:15:50.863" v="3795" actId="1076"/>
          <ac:spMkLst>
            <pc:docMk/>
            <pc:sldMk cId="915613596" sldId="387"/>
            <ac:spMk id="36" creationId="{B991570D-976E-4260-8464-57EFC39136D8}"/>
          </ac:spMkLst>
        </pc:spChg>
        <pc:spChg chg="add del">
          <ac:chgData name="kato yoko" userId="05faeffd7c2f10e3" providerId="LiveId" clId="{AC78DED0-D194-4C1C-B9A7-FC8E7E3AFAEE}" dt="2020-10-14T12:15:58.062" v="3797" actId="22"/>
          <ac:spMkLst>
            <pc:docMk/>
            <pc:sldMk cId="915613596" sldId="387"/>
            <ac:spMk id="38" creationId="{0C510BDB-DCD2-4024-B754-BE8078D51B53}"/>
          </ac:spMkLst>
        </pc:spChg>
        <pc:spChg chg="add mod">
          <ac:chgData name="kato yoko" userId="05faeffd7c2f10e3" providerId="LiveId" clId="{AC78DED0-D194-4C1C-B9A7-FC8E7E3AFAEE}" dt="2020-10-14T12:16:27.598" v="3811"/>
          <ac:spMkLst>
            <pc:docMk/>
            <pc:sldMk cId="915613596" sldId="387"/>
            <ac:spMk id="40" creationId="{1705149A-AA20-4E0D-9D0D-7264BFF956FE}"/>
          </ac:spMkLst>
        </pc:spChg>
        <pc:spChg chg="add mod">
          <ac:chgData name="kato yoko" userId="05faeffd7c2f10e3" providerId="LiveId" clId="{AC78DED0-D194-4C1C-B9A7-FC8E7E3AFAEE}" dt="2020-10-14T12:16:42.828" v="3813" actId="1076"/>
          <ac:spMkLst>
            <pc:docMk/>
            <pc:sldMk cId="915613596" sldId="387"/>
            <ac:spMk id="42" creationId="{4715A69B-5095-4649-B13F-C308D32772FA}"/>
          </ac:spMkLst>
        </pc:spChg>
        <pc:spChg chg="add mod">
          <ac:chgData name="kato yoko" userId="05faeffd7c2f10e3" providerId="LiveId" clId="{AC78DED0-D194-4C1C-B9A7-FC8E7E3AFAEE}" dt="2020-10-14T12:17:03.344" v="3825" actId="1038"/>
          <ac:spMkLst>
            <pc:docMk/>
            <pc:sldMk cId="915613596" sldId="387"/>
            <ac:spMk id="44" creationId="{C599034D-0E6B-4B52-81A9-49E21E88B80E}"/>
          </ac:spMkLst>
        </pc:spChg>
        <pc:picChg chg="add mod">
          <ac:chgData name="kato yoko" userId="05faeffd7c2f10e3" providerId="LiveId" clId="{AC78DED0-D194-4C1C-B9A7-FC8E7E3AFAEE}" dt="2020-10-14T12:13:37.459" v="3741" actId="1076"/>
          <ac:picMkLst>
            <pc:docMk/>
            <pc:sldMk cId="915613596" sldId="387"/>
            <ac:picMk id="5" creationId="{61CD32B5-2A9D-46A4-9A88-FED1AA506D6C}"/>
          </ac:picMkLst>
        </pc:picChg>
        <pc:picChg chg="add mod">
          <ac:chgData name="kato yoko" userId="05faeffd7c2f10e3" providerId="LiveId" clId="{AC78DED0-D194-4C1C-B9A7-FC8E7E3AFAEE}" dt="2020-10-14T12:15:33.400" v="3786" actId="1076"/>
          <ac:picMkLst>
            <pc:docMk/>
            <pc:sldMk cId="915613596" sldId="387"/>
            <ac:picMk id="7" creationId="{87B180B9-96A7-47FF-A525-54E5FDAFFA98}"/>
          </ac:picMkLst>
        </pc:picChg>
        <pc:picChg chg="add mod">
          <ac:chgData name="kato yoko" userId="05faeffd7c2f10e3" providerId="LiveId" clId="{AC78DED0-D194-4C1C-B9A7-FC8E7E3AFAEE}" dt="2020-10-14T12:13:52.699" v="3745" actId="1076"/>
          <ac:picMkLst>
            <pc:docMk/>
            <pc:sldMk cId="915613596" sldId="387"/>
            <ac:picMk id="9" creationId="{F828E5E3-05C4-4F26-AA88-5700A23D2105}"/>
          </ac:picMkLst>
        </pc:picChg>
        <pc:picChg chg="add mod">
          <ac:chgData name="kato yoko" userId="05faeffd7c2f10e3" providerId="LiveId" clId="{AC78DED0-D194-4C1C-B9A7-FC8E7E3AFAEE}" dt="2020-10-14T12:15:26.291" v="3784" actId="14100"/>
          <ac:picMkLst>
            <pc:docMk/>
            <pc:sldMk cId="915613596" sldId="387"/>
            <ac:picMk id="34" creationId="{43C6B2E8-EA5F-419B-BE88-18C718608D37}"/>
          </ac:picMkLst>
        </pc:picChg>
      </pc:sldChg>
      <pc:sldChg chg="addSp delSp modSp add mod">
        <pc:chgData name="kato yoko" userId="05faeffd7c2f10e3" providerId="LiveId" clId="{AC78DED0-D194-4C1C-B9A7-FC8E7E3AFAEE}" dt="2020-10-14T12:20:50.695" v="3900"/>
        <pc:sldMkLst>
          <pc:docMk/>
          <pc:sldMk cId="649078816" sldId="388"/>
        </pc:sldMkLst>
        <pc:spChg chg="del">
          <ac:chgData name="kato yoko" userId="05faeffd7c2f10e3" providerId="LiveId" clId="{AC78DED0-D194-4C1C-B9A7-FC8E7E3AFAEE}" dt="2020-10-14T11:41:07.663" v="3166" actId="478"/>
          <ac:spMkLst>
            <pc:docMk/>
            <pc:sldMk cId="649078816" sldId="388"/>
            <ac:spMk id="10" creationId="{F4A40F1F-31A7-4878-97E2-F318ADD3C591}"/>
          </ac:spMkLst>
        </pc:spChg>
        <pc:spChg chg="del">
          <ac:chgData name="kato yoko" userId="05faeffd7c2f10e3" providerId="LiveId" clId="{AC78DED0-D194-4C1C-B9A7-FC8E7E3AFAEE}" dt="2020-10-14T11:41:07.663" v="3166" actId="478"/>
          <ac:spMkLst>
            <pc:docMk/>
            <pc:sldMk cId="649078816" sldId="388"/>
            <ac:spMk id="12" creationId="{1AE30AFF-FCB4-47A3-800A-2A2869E0485A}"/>
          </ac:spMkLst>
        </pc:spChg>
        <pc:spChg chg="del">
          <ac:chgData name="kato yoko" userId="05faeffd7c2f10e3" providerId="LiveId" clId="{AC78DED0-D194-4C1C-B9A7-FC8E7E3AFAEE}" dt="2020-10-14T11:41:07.663" v="3166" actId="478"/>
          <ac:spMkLst>
            <pc:docMk/>
            <pc:sldMk cId="649078816" sldId="388"/>
            <ac:spMk id="14" creationId="{3B3A8CDE-2500-468E-959B-39634E3D1656}"/>
          </ac:spMkLst>
        </pc:spChg>
        <pc:spChg chg="mod">
          <ac:chgData name="kato yoko" userId="05faeffd7c2f10e3" providerId="LiveId" clId="{AC78DED0-D194-4C1C-B9A7-FC8E7E3AFAEE}" dt="2020-10-14T12:17:30.811" v="3864" actId="1035"/>
          <ac:spMkLst>
            <pc:docMk/>
            <pc:sldMk cId="649078816" sldId="388"/>
            <ac:spMk id="16" creationId="{CC5F13F7-974A-4864-80E0-56E9382BE9AA}"/>
          </ac:spMkLst>
        </pc:spChg>
        <pc:spChg chg="mod">
          <ac:chgData name="kato yoko" userId="05faeffd7c2f10e3" providerId="LiveId" clId="{AC78DED0-D194-4C1C-B9A7-FC8E7E3AFAEE}" dt="2020-10-14T12:19:09.069" v="3869" actId="1076"/>
          <ac:spMkLst>
            <pc:docMk/>
            <pc:sldMk cId="649078816" sldId="388"/>
            <ac:spMk id="18" creationId="{4FDCF284-19E1-476A-9AE2-A2FE4DACD70B}"/>
          </ac:spMkLst>
        </pc:spChg>
        <pc:spChg chg="mod">
          <ac:chgData name="kato yoko" userId="05faeffd7c2f10e3" providerId="LiveId" clId="{AC78DED0-D194-4C1C-B9A7-FC8E7E3AFAEE}" dt="2020-10-14T12:19:58.547" v="3877" actId="1076"/>
          <ac:spMkLst>
            <pc:docMk/>
            <pc:sldMk cId="649078816" sldId="388"/>
            <ac:spMk id="20" creationId="{891E2039-355C-441D-92AF-EE86DB656F22}"/>
          </ac:spMkLst>
        </pc:spChg>
        <pc:spChg chg="add mod">
          <ac:chgData name="kato yoko" userId="05faeffd7c2f10e3" providerId="LiveId" clId="{AC78DED0-D194-4C1C-B9A7-FC8E7E3AFAEE}" dt="2020-10-14T12:17:30.811" v="3864" actId="1035"/>
          <ac:spMkLst>
            <pc:docMk/>
            <pc:sldMk cId="649078816" sldId="388"/>
            <ac:spMk id="28" creationId="{E46C1A38-C9EE-4892-89B1-63EAD61F1058}"/>
          </ac:spMkLst>
        </pc:spChg>
        <pc:spChg chg="add mod">
          <ac:chgData name="kato yoko" userId="05faeffd7c2f10e3" providerId="LiveId" clId="{AC78DED0-D194-4C1C-B9A7-FC8E7E3AFAEE}" dt="2020-10-14T12:19:09.069" v="3869" actId="1076"/>
          <ac:spMkLst>
            <pc:docMk/>
            <pc:sldMk cId="649078816" sldId="388"/>
            <ac:spMk id="30" creationId="{4059E5AF-D005-4677-B78E-0F24FF0082CE}"/>
          </ac:spMkLst>
        </pc:spChg>
        <pc:spChg chg="add mod">
          <ac:chgData name="kato yoko" userId="05faeffd7c2f10e3" providerId="LiveId" clId="{AC78DED0-D194-4C1C-B9A7-FC8E7E3AFAEE}" dt="2020-10-14T12:19:58.547" v="3877" actId="1076"/>
          <ac:spMkLst>
            <pc:docMk/>
            <pc:sldMk cId="649078816" sldId="388"/>
            <ac:spMk id="32" creationId="{C0424DDC-413C-4684-9E0C-7CF761B3E206}"/>
          </ac:spMkLst>
        </pc:spChg>
        <pc:spChg chg="add mod">
          <ac:chgData name="kato yoko" userId="05faeffd7c2f10e3" providerId="LiveId" clId="{AC78DED0-D194-4C1C-B9A7-FC8E7E3AFAEE}" dt="2020-10-14T12:20:50.695" v="3900"/>
          <ac:spMkLst>
            <pc:docMk/>
            <pc:sldMk cId="649078816" sldId="388"/>
            <ac:spMk id="38" creationId="{70FD5097-9B49-4ACF-984D-82F5DBE565FC}"/>
          </ac:spMkLst>
        </pc:spChg>
        <pc:spChg chg="add mod">
          <ac:chgData name="kato yoko" userId="05faeffd7c2f10e3" providerId="LiveId" clId="{AC78DED0-D194-4C1C-B9A7-FC8E7E3AFAEE}" dt="2020-10-14T12:20:46.644" v="3891" actId="1076"/>
          <ac:spMkLst>
            <pc:docMk/>
            <pc:sldMk cId="649078816" sldId="388"/>
            <ac:spMk id="40" creationId="{D3F39D93-1363-4C36-A2AF-2F116C875F8E}"/>
          </ac:spMkLst>
        </pc:spChg>
        <pc:picChg chg="add mod">
          <ac:chgData name="kato yoko" userId="05faeffd7c2f10e3" providerId="LiveId" clId="{AC78DED0-D194-4C1C-B9A7-FC8E7E3AFAEE}" dt="2020-10-14T12:20:30.830" v="3889" actId="1035"/>
          <ac:picMkLst>
            <pc:docMk/>
            <pc:sldMk cId="649078816" sldId="388"/>
            <ac:picMk id="3" creationId="{25FFE395-BA26-4278-B48E-851BCE52077C}"/>
          </ac:picMkLst>
        </pc:picChg>
        <pc:picChg chg="del">
          <ac:chgData name="kato yoko" userId="05faeffd7c2f10e3" providerId="LiveId" clId="{AC78DED0-D194-4C1C-B9A7-FC8E7E3AFAEE}" dt="2020-10-14T11:41:07.663" v="3166" actId="478"/>
          <ac:picMkLst>
            <pc:docMk/>
            <pc:sldMk cId="649078816" sldId="388"/>
            <ac:picMk id="5" creationId="{61CD32B5-2A9D-46A4-9A88-FED1AA506D6C}"/>
          </ac:picMkLst>
        </pc:picChg>
        <pc:picChg chg="add mod">
          <ac:chgData name="kato yoko" userId="05faeffd7c2f10e3" providerId="LiveId" clId="{AC78DED0-D194-4C1C-B9A7-FC8E7E3AFAEE}" dt="2020-10-14T12:18:52.091" v="3867" actId="1076"/>
          <ac:picMkLst>
            <pc:docMk/>
            <pc:sldMk cId="649078816" sldId="388"/>
            <ac:picMk id="6" creationId="{3ECAFC85-FB32-4E27-8323-FFB968297458}"/>
          </ac:picMkLst>
        </pc:picChg>
        <pc:picChg chg="del">
          <ac:chgData name="kato yoko" userId="05faeffd7c2f10e3" providerId="LiveId" clId="{AC78DED0-D194-4C1C-B9A7-FC8E7E3AFAEE}" dt="2020-10-14T11:41:07.663" v="3166" actId="478"/>
          <ac:picMkLst>
            <pc:docMk/>
            <pc:sldMk cId="649078816" sldId="388"/>
            <ac:picMk id="7" creationId="{87B180B9-96A7-47FF-A525-54E5FDAFFA98}"/>
          </ac:picMkLst>
        </pc:picChg>
        <pc:picChg chg="add del mod">
          <ac:chgData name="kato yoko" userId="05faeffd7c2f10e3" providerId="LiveId" clId="{AC78DED0-D194-4C1C-B9A7-FC8E7E3AFAEE}" dt="2020-10-14T12:19:38.068" v="3871" actId="478"/>
          <ac:picMkLst>
            <pc:docMk/>
            <pc:sldMk cId="649078816" sldId="388"/>
            <ac:picMk id="8" creationId="{C581A7C0-7EEA-43F4-BB3A-6B0DC67F80D1}"/>
          </ac:picMkLst>
        </pc:picChg>
        <pc:picChg chg="del">
          <ac:chgData name="kato yoko" userId="05faeffd7c2f10e3" providerId="LiveId" clId="{AC78DED0-D194-4C1C-B9A7-FC8E7E3AFAEE}" dt="2020-10-14T11:41:07.663" v="3166" actId="478"/>
          <ac:picMkLst>
            <pc:docMk/>
            <pc:sldMk cId="649078816" sldId="388"/>
            <ac:picMk id="9" creationId="{F828E5E3-05C4-4F26-AA88-5700A23D2105}"/>
          </ac:picMkLst>
        </pc:picChg>
        <pc:picChg chg="add del mod">
          <ac:chgData name="kato yoko" userId="05faeffd7c2f10e3" providerId="LiveId" clId="{AC78DED0-D194-4C1C-B9A7-FC8E7E3AFAEE}" dt="2020-10-14T12:19:38.068" v="3871" actId="478"/>
          <ac:picMkLst>
            <pc:docMk/>
            <pc:sldMk cId="649078816" sldId="388"/>
            <ac:picMk id="13" creationId="{2E3639CE-3913-4F3B-ABBB-E038EDDD2C3F}"/>
          </ac:picMkLst>
        </pc:picChg>
        <pc:picChg chg="add del mod">
          <ac:chgData name="kato yoko" userId="05faeffd7c2f10e3" providerId="LiveId" clId="{AC78DED0-D194-4C1C-B9A7-FC8E7E3AFAEE}" dt="2020-10-14T11:48:51.312" v="3219" actId="478"/>
          <ac:picMkLst>
            <pc:docMk/>
            <pc:sldMk cId="649078816" sldId="388"/>
            <ac:picMk id="19" creationId="{68FD7554-2ED0-4F3E-A996-ECB4E76BFD27}"/>
          </ac:picMkLst>
        </pc:picChg>
        <pc:picChg chg="add del mod">
          <ac:chgData name="kato yoko" userId="05faeffd7c2f10e3" providerId="LiveId" clId="{AC78DED0-D194-4C1C-B9A7-FC8E7E3AFAEE}" dt="2020-10-14T12:19:38.068" v="3871" actId="478"/>
          <ac:picMkLst>
            <pc:docMk/>
            <pc:sldMk cId="649078816" sldId="388"/>
            <ac:picMk id="22" creationId="{47565A64-E8DD-4B0F-B4EE-217FA066EC4C}"/>
          </ac:picMkLst>
        </pc:picChg>
        <pc:picChg chg="add del mod">
          <ac:chgData name="kato yoko" userId="05faeffd7c2f10e3" providerId="LiveId" clId="{AC78DED0-D194-4C1C-B9A7-FC8E7E3AFAEE}" dt="2020-10-14T12:19:38.068" v="3871" actId="478"/>
          <ac:picMkLst>
            <pc:docMk/>
            <pc:sldMk cId="649078816" sldId="388"/>
            <ac:picMk id="24" creationId="{8E3DBD80-E65D-453B-9963-16B376022AD6}"/>
          </ac:picMkLst>
        </pc:picChg>
        <pc:picChg chg="add del mod">
          <ac:chgData name="kato yoko" userId="05faeffd7c2f10e3" providerId="LiveId" clId="{AC78DED0-D194-4C1C-B9A7-FC8E7E3AFAEE}" dt="2020-10-14T12:19:38.068" v="3871" actId="478"/>
          <ac:picMkLst>
            <pc:docMk/>
            <pc:sldMk cId="649078816" sldId="388"/>
            <ac:picMk id="26" creationId="{CB308309-3F14-402A-9720-FCD47EB2A645}"/>
          </ac:picMkLst>
        </pc:picChg>
        <pc:picChg chg="add mod">
          <ac:chgData name="kato yoko" userId="05faeffd7c2f10e3" providerId="LiveId" clId="{AC78DED0-D194-4C1C-B9A7-FC8E7E3AFAEE}" dt="2020-10-14T12:20:26.316" v="3886" actId="1035"/>
          <ac:picMkLst>
            <pc:docMk/>
            <pc:sldMk cId="649078816" sldId="388"/>
            <ac:picMk id="34" creationId="{61092D44-E46B-4E25-A4C2-BAA6B7B99457}"/>
          </ac:picMkLst>
        </pc:picChg>
        <pc:picChg chg="add mod">
          <ac:chgData name="kato yoko" userId="05faeffd7c2f10e3" providerId="LiveId" clId="{AC78DED0-D194-4C1C-B9A7-FC8E7E3AFAEE}" dt="2020-10-14T12:20:22.124" v="3882" actId="1076"/>
          <ac:picMkLst>
            <pc:docMk/>
            <pc:sldMk cId="649078816" sldId="388"/>
            <ac:picMk id="36" creationId="{ED43F144-3D36-43A6-8A7E-606D9F31C683}"/>
          </ac:picMkLst>
        </pc:picChg>
      </pc:sldChg>
      <pc:sldChg chg="modSp add mod ord">
        <pc:chgData name="kato yoko" userId="05faeffd7c2f10e3" providerId="LiveId" clId="{AC78DED0-D194-4C1C-B9A7-FC8E7E3AFAEE}" dt="2020-10-17T10:00:46.870" v="4903"/>
        <pc:sldMkLst>
          <pc:docMk/>
          <pc:sldMk cId="1164840259" sldId="389"/>
        </pc:sldMkLst>
        <pc:spChg chg="mod">
          <ac:chgData name="kato yoko" userId="05faeffd7c2f10e3" providerId="LiveId" clId="{AC78DED0-D194-4C1C-B9A7-FC8E7E3AFAEE}" dt="2020-10-17T10:00:46.870" v="4903"/>
          <ac:spMkLst>
            <pc:docMk/>
            <pc:sldMk cId="1164840259" sldId="389"/>
            <ac:spMk id="2" creationId="{C70FA773-E7D6-4673-98CF-EC005488A5DB}"/>
          </ac:spMkLst>
        </pc:spChg>
        <pc:spChg chg="mod">
          <ac:chgData name="kato yoko" userId="05faeffd7c2f10e3" providerId="LiveId" clId="{AC78DED0-D194-4C1C-B9A7-FC8E7E3AFAEE}" dt="2020-10-17T10:00:17.513" v="4876"/>
          <ac:spMkLst>
            <pc:docMk/>
            <pc:sldMk cId="1164840259" sldId="389"/>
            <ac:spMk id="7" creationId="{D9048BA3-7891-42B4-A796-CC9B4519B539}"/>
          </ac:spMkLst>
        </pc:spChg>
      </pc:sldChg>
      <pc:sldChg chg="addSp delSp modSp new mod">
        <pc:chgData name="kato yoko" userId="05faeffd7c2f10e3" providerId="LiveId" clId="{AC78DED0-D194-4C1C-B9A7-FC8E7E3AFAEE}" dt="2020-10-21T11:04:44.388" v="6877" actId="1076"/>
        <pc:sldMkLst>
          <pc:docMk/>
          <pc:sldMk cId="3141620138" sldId="390"/>
        </pc:sldMkLst>
        <pc:spChg chg="del">
          <ac:chgData name="kato yoko" userId="05faeffd7c2f10e3" providerId="LiveId" clId="{AC78DED0-D194-4C1C-B9A7-FC8E7E3AFAEE}" dt="2020-10-17T12:04:59.562" v="5344" actId="478"/>
          <ac:spMkLst>
            <pc:docMk/>
            <pc:sldMk cId="3141620138" sldId="390"/>
            <ac:spMk id="2" creationId="{D9DD1993-5244-4F79-90D2-E429D965A809}"/>
          </ac:spMkLst>
        </pc:spChg>
        <pc:spChg chg="del">
          <ac:chgData name="kato yoko" userId="05faeffd7c2f10e3" providerId="LiveId" clId="{AC78DED0-D194-4C1C-B9A7-FC8E7E3AFAEE}" dt="2020-10-17T12:04:59.562" v="5344" actId="478"/>
          <ac:spMkLst>
            <pc:docMk/>
            <pc:sldMk cId="3141620138" sldId="390"/>
            <ac:spMk id="3" creationId="{689716F3-57A2-4915-A14B-5BF182402BCD}"/>
          </ac:spMkLst>
        </pc:spChg>
        <pc:picChg chg="add mod modCrop">
          <ac:chgData name="kato yoko" userId="05faeffd7c2f10e3" providerId="LiveId" clId="{AC78DED0-D194-4C1C-B9A7-FC8E7E3AFAEE}" dt="2020-10-21T11:04:44.388" v="6877" actId="1076"/>
          <ac:picMkLst>
            <pc:docMk/>
            <pc:sldMk cId="3141620138" sldId="390"/>
            <ac:picMk id="5" creationId="{4BA7EFD1-1761-4BF4-B246-60CF3E1B6CD6}"/>
          </ac:picMkLst>
        </pc:picChg>
      </pc:sldChg>
      <pc:sldChg chg="addSp delSp modSp add mod ord delAnim modAnim">
        <pc:chgData name="kato yoko" userId="05faeffd7c2f10e3" providerId="LiveId" clId="{AC78DED0-D194-4C1C-B9A7-FC8E7E3AFAEE}" dt="2020-10-18T02:33:55.720" v="5600"/>
        <pc:sldMkLst>
          <pc:docMk/>
          <pc:sldMk cId="3526758122" sldId="391"/>
        </pc:sldMkLst>
        <pc:spChg chg="del">
          <ac:chgData name="kato yoko" userId="05faeffd7c2f10e3" providerId="LiveId" clId="{AC78DED0-D194-4C1C-B9A7-FC8E7E3AFAEE}" dt="2020-10-17T12:18:29.073" v="5427" actId="478"/>
          <ac:spMkLst>
            <pc:docMk/>
            <pc:sldMk cId="3526758122" sldId="391"/>
            <ac:spMk id="2" creationId="{40E8D288-BA1D-4378-84D1-C4FEF3C3095A}"/>
          </ac:spMkLst>
        </pc:spChg>
        <pc:spChg chg="del">
          <ac:chgData name="kato yoko" userId="05faeffd7c2f10e3" providerId="LiveId" clId="{AC78DED0-D194-4C1C-B9A7-FC8E7E3AFAEE}" dt="2020-10-17T12:18:29.073" v="5427" actId="478"/>
          <ac:spMkLst>
            <pc:docMk/>
            <pc:sldMk cId="3526758122" sldId="391"/>
            <ac:spMk id="3" creationId="{898DA594-1E93-45DB-B2F4-612DD3B67A65}"/>
          </ac:spMkLst>
        </pc:spChg>
        <pc:spChg chg="del">
          <ac:chgData name="kato yoko" userId="05faeffd7c2f10e3" providerId="LiveId" clId="{AC78DED0-D194-4C1C-B9A7-FC8E7E3AFAEE}" dt="2020-10-17T12:18:29.073" v="5427" actId="478"/>
          <ac:spMkLst>
            <pc:docMk/>
            <pc:sldMk cId="3526758122" sldId="391"/>
            <ac:spMk id="4" creationId="{6D0FDDF8-7B33-4902-A390-C679BCABE3AD}"/>
          </ac:spMkLst>
        </pc:spChg>
        <pc:spChg chg="del">
          <ac:chgData name="kato yoko" userId="05faeffd7c2f10e3" providerId="LiveId" clId="{AC78DED0-D194-4C1C-B9A7-FC8E7E3AFAEE}" dt="2020-10-17T12:19:24.975" v="5442" actId="478"/>
          <ac:spMkLst>
            <pc:docMk/>
            <pc:sldMk cId="3526758122" sldId="391"/>
            <ac:spMk id="5" creationId="{6886FADA-78A5-4993-8931-74D1027211E0}"/>
          </ac:spMkLst>
        </pc:spChg>
        <pc:spChg chg="del">
          <ac:chgData name="kato yoko" userId="05faeffd7c2f10e3" providerId="LiveId" clId="{AC78DED0-D194-4C1C-B9A7-FC8E7E3AFAEE}" dt="2020-10-17T12:19:24.975" v="5442" actId="478"/>
          <ac:spMkLst>
            <pc:docMk/>
            <pc:sldMk cId="3526758122" sldId="391"/>
            <ac:spMk id="6" creationId="{4F84C261-482B-4979-8EC9-57AC3E0FEF6C}"/>
          </ac:spMkLst>
        </pc:spChg>
        <pc:spChg chg="add del mod">
          <ac:chgData name="kato yoko" userId="05faeffd7c2f10e3" providerId="LiveId" clId="{AC78DED0-D194-4C1C-B9A7-FC8E7E3AFAEE}" dt="2020-10-17T12:17:13.136" v="5380" actId="478"/>
          <ac:spMkLst>
            <pc:docMk/>
            <pc:sldMk cId="3526758122" sldId="391"/>
            <ac:spMk id="7" creationId="{6E626CBA-3E44-4D50-BEDB-08B1A7D60369}"/>
          </ac:spMkLst>
        </pc:spChg>
        <pc:spChg chg="del mod">
          <ac:chgData name="kato yoko" userId="05faeffd7c2f10e3" providerId="LiveId" clId="{AC78DED0-D194-4C1C-B9A7-FC8E7E3AFAEE}" dt="2020-10-17T12:07:10.156" v="5352" actId="478"/>
          <ac:spMkLst>
            <pc:docMk/>
            <pc:sldMk cId="3526758122" sldId="391"/>
            <ac:spMk id="21" creationId="{2DCE0587-969D-44E1-8551-BD646490C949}"/>
          </ac:spMkLst>
        </pc:spChg>
        <pc:spChg chg="del">
          <ac:chgData name="kato yoko" userId="05faeffd7c2f10e3" providerId="LiveId" clId="{AC78DED0-D194-4C1C-B9A7-FC8E7E3AFAEE}" dt="2020-10-17T12:07:14.175" v="5353" actId="478"/>
          <ac:spMkLst>
            <pc:docMk/>
            <pc:sldMk cId="3526758122" sldId="391"/>
            <ac:spMk id="23" creationId="{DB40A100-F511-4D7C-BA92-466F8CFD3CFE}"/>
          </ac:spMkLst>
        </pc:spChg>
        <pc:spChg chg="add mod">
          <ac:chgData name="kato yoko" userId="05faeffd7c2f10e3" providerId="LiveId" clId="{AC78DED0-D194-4C1C-B9A7-FC8E7E3AFAEE}" dt="2020-10-17T12:20:11.618" v="5544" actId="1037"/>
          <ac:spMkLst>
            <pc:docMk/>
            <pc:sldMk cId="3526758122" sldId="391"/>
            <ac:spMk id="24" creationId="{21757A9D-BCF3-479E-9E72-CDE53127A9BC}"/>
          </ac:spMkLst>
        </pc:spChg>
        <pc:spChg chg="mod">
          <ac:chgData name="kato yoko" userId="05faeffd7c2f10e3" providerId="LiveId" clId="{AC78DED0-D194-4C1C-B9A7-FC8E7E3AFAEE}" dt="2020-10-17T12:20:11.618" v="5544" actId="1037"/>
          <ac:spMkLst>
            <pc:docMk/>
            <pc:sldMk cId="3526758122" sldId="391"/>
            <ac:spMk id="25" creationId="{BF8C882B-7228-4A47-8BC9-A691318D91F1}"/>
          </ac:spMkLst>
        </pc:spChg>
        <pc:spChg chg="add mod">
          <ac:chgData name="kato yoko" userId="05faeffd7c2f10e3" providerId="LiveId" clId="{AC78DED0-D194-4C1C-B9A7-FC8E7E3AFAEE}" dt="2020-10-17T12:19:53.801" v="5477" actId="1036"/>
          <ac:spMkLst>
            <pc:docMk/>
            <pc:sldMk cId="3526758122" sldId="391"/>
            <ac:spMk id="26" creationId="{D6250CAC-65C9-4042-9FDB-2BABD2093700}"/>
          </ac:spMkLst>
        </pc:spChg>
        <pc:spChg chg="del">
          <ac:chgData name="kato yoko" userId="05faeffd7c2f10e3" providerId="LiveId" clId="{AC78DED0-D194-4C1C-B9A7-FC8E7E3AFAEE}" dt="2020-10-17T12:18:29.073" v="5427" actId="478"/>
          <ac:spMkLst>
            <pc:docMk/>
            <pc:sldMk cId="3526758122" sldId="391"/>
            <ac:spMk id="27" creationId="{36BDDB39-AF8C-4999-9BA6-F3706EB24096}"/>
          </ac:spMkLst>
        </pc:spChg>
        <pc:spChg chg="del">
          <ac:chgData name="kato yoko" userId="05faeffd7c2f10e3" providerId="LiveId" clId="{AC78DED0-D194-4C1C-B9A7-FC8E7E3AFAEE}" dt="2020-10-17T12:18:29.073" v="5427" actId="478"/>
          <ac:spMkLst>
            <pc:docMk/>
            <pc:sldMk cId="3526758122" sldId="391"/>
            <ac:spMk id="28" creationId="{876F19C2-5DD2-4AD0-8AEE-AA72348C4845}"/>
          </ac:spMkLst>
        </pc:spChg>
        <pc:spChg chg="del">
          <ac:chgData name="kato yoko" userId="05faeffd7c2f10e3" providerId="LiveId" clId="{AC78DED0-D194-4C1C-B9A7-FC8E7E3AFAEE}" dt="2020-10-17T12:05:55.664" v="5349" actId="478"/>
          <ac:spMkLst>
            <pc:docMk/>
            <pc:sldMk cId="3526758122" sldId="391"/>
            <ac:spMk id="29" creationId="{B9201C7B-8062-4D76-8D90-E0073249BADD}"/>
          </ac:spMkLst>
        </pc:spChg>
        <pc:spChg chg="del">
          <ac:chgData name="kato yoko" userId="05faeffd7c2f10e3" providerId="LiveId" clId="{AC78DED0-D194-4C1C-B9A7-FC8E7E3AFAEE}" dt="2020-10-17T12:18:29.073" v="5427" actId="478"/>
          <ac:spMkLst>
            <pc:docMk/>
            <pc:sldMk cId="3526758122" sldId="391"/>
            <ac:spMk id="30" creationId="{2F702075-2493-4316-92D2-FFD798E9E796}"/>
          </ac:spMkLst>
        </pc:spChg>
        <pc:spChg chg="del">
          <ac:chgData name="kato yoko" userId="05faeffd7c2f10e3" providerId="LiveId" clId="{AC78DED0-D194-4C1C-B9A7-FC8E7E3AFAEE}" dt="2020-10-17T12:19:19.677" v="5441" actId="478"/>
          <ac:spMkLst>
            <pc:docMk/>
            <pc:sldMk cId="3526758122" sldId="391"/>
            <ac:spMk id="31" creationId="{CA1CDE72-DADE-4A14-9646-A8A38CC8E4ED}"/>
          </ac:spMkLst>
        </pc:spChg>
        <pc:spChg chg="add mod">
          <ac:chgData name="kato yoko" userId="05faeffd7c2f10e3" providerId="LiveId" clId="{AC78DED0-D194-4C1C-B9A7-FC8E7E3AFAEE}" dt="2020-10-17T12:19:53.801" v="5477" actId="1036"/>
          <ac:spMkLst>
            <pc:docMk/>
            <pc:sldMk cId="3526758122" sldId="391"/>
            <ac:spMk id="32" creationId="{86A9C7A6-B7F5-443E-9B47-14D10836B464}"/>
          </ac:spMkLst>
        </pc:spChg>
        <pc:spChg chg="mod">
          <ac:chgData name="kato yoko" userId="05faeffd7c2f10e3" providerId="LiveId" clId="{AC78DED0-D194-4C1C-B9A7-FC8E7E3AFAEE}" dt="2020-10-17T12:20:20.481" v="5552" actId="1035"/>
          <ac:spMkLst>
            <pc:docMk/>
            <pc:sldMk cId="3526758122" sldId="391"/>
            <ac:spMk id="36" creationId="{6206107D-6FE3-46E5-979C-880B2CD144D6}"/>
          </ac:spMkLst>
        </pc:spChg>
        <pc:spChg chg="del">
          <ac:chgData name="kato yoko" userId="05faeffd7c2f10e3" providerId="LiveId" clId="{AC78DED0-D194-4C1C-B9A7-FC8E7E3AFAEE}" dt="2020-10-17T12:19:19.677" v="5441" actId="478"/>
          <ac:spMkLst>
            <pc:docMk/>
            <pc:sldMk cId="3526758122" sldId="391"/>
            <ac:spMk id="39" creationId="{A88B5FBD-0B32-4009-9F27-87C256F6DDDC}"/>
          </ac:spMkLst>
        </pc:spChg>
        <pc:spChg chg="mod">
          <ac:chgData name="kato yoko" userId="05faeffd7c2f10e3" providerId="LiveId" clId="{AC78DED0-D194-4C1C-B9A7-FC8E7E3AFAEE}" dt="2020-10-17T12:19:53.801" v="5477" actId="1036"/>
          <ac:spMkLst>
            <pc:docMk/>
            <pc:sldMk cId="3526758122" sldId="391"/>
            <ac:spMk id="50" creationId="{19949E61-277D-4243-9B8D-66CBA09A722C}"/>
          </ac:spMkLst>
        </pc:spChg>
        <pc:spChg chg="mod">
          <ac:chgData name="kato yoko" userId="05faeffd7c2f10e3" providerId="LiveId" clId="{AC78DED0-D194-4C1C-B9A7-FC8E7E3AFAEE}" dt="2020-10-17T12:20:11.618" v="5544" actId="1037"/>
          <ac:spMkLst>
            <pc:docMk/>
            <pc:sldMk cId="3526758122" sldId="391"/>
            <ac:spMk id="51" creationId="{81E38909-BF3F-435B-9340-18D4B70239B5}"/>
          </ac:spMkLst>
        </pc:spChg>
        <pc:spChg chg="mod">
          <ac:chgData name="kato yoko" userId="05faeffd7c2f10e3" providerId="LiveId" clId="{AC78DED0-D194-4C1C-B9A7-FC8E7E3AFAEE}" dt="2020-10-17T12:20:11.618" v="5544" actId="1037"/>
          <ac:spMkLst>
            <pc:docMk/>
            <pc:sldMk cId="3526758122" sldId="391"/>
            <ac:spMk id="65" creationId="{E409C257-F281-4879-A543-63ADC3E81802}"/>
          </ac:spMkLst>
        </pc:spChg>
        <pc:spChg chg="mod">
          <ac:chgData name="kato yoko" userId="05faeffd7c2f10e3" providerId="LiveId" clId="{AC78DED0-D194-4C1C-B9A7-FC8E7E3AFAEE}" dt="2020-10-17T12:19:53.801" v="5477" actId="1036"/>
          <ac:spMkLst>
            <pc:docMk/>
            <pc:sldMk cId="3526758122" sldId="391"/>
            <ac:spMk id="66" creationId="{FCDE0FCE-96BA-4130-9B48-01E26142415A}"/>
          </ac:spMkLst>
        </pc:spChg>
        <pc:cxnChg chg="del">
          <ac:chgData name="kato yoko" userId="05faeffd7c2f10e3" providerId="LiveId" clId="{AC78DED0-D194-4C1C-B9A7-FC8E7E3AFAEE}" dt="2020-10-17T12:19:24.975" v="5442" actId="478"/>
          <ac:cxnSpMkLst>
            <pc:docMk/>
            <pc:sldMk cId="3526758122" sldId="391"/>
            <ac:cxnSpMk id="22" creationId="{EE069DD0-4626-4F9E-A892-8251D0610375}"/>
          </ac:cxnSpMkLst>
        </pc:cxnChg>
        <pc:cxnChg chg="del">
          <ac:chgData name="kato yoko" userId="05faeffd7c2f10e3" providerId="LiveId" clId="{AC78DED0-D194-4C1C-B9A7-FC8E7E3AFAEE}" dt="2020-10-17T12:19:19.677" v="5441" actId="478"/>
          <ac:cxnSpMkLst>
            <pc:docMk/>
            <pc:sldMk cId="3526758122" sldId="391"/>
            <ac:cxnSpMk id="34" creationId="{91740472-BE69-40B2-81F9-FEFCA43CC25E}"/>
          </ac:cxnSpMkLst>
        </pc:cxnChg>
      </pc:sldChg>
      <pc:sldChg chg="delSp add mod ord delAnim modAnim">
        <pc:chgData name="kato yoko" userId="05faeffd7c2f10e3" providerId="LiveId" clId="{AC78DED0-D194-4C1C-B9A7-FC8E7E3AFAEE}" dt="2020-10-20T09:21:27.119" v="6767"/>
        <pc:sldMkLst>
          <pc:docMk/>
          <pc:sldMk cId="1162550391" sldId="392"/>
        </pc:sldMkLst>
        <pc:spChg chg="del">
          <ac:chgData name="kato yoko" userId="05faeffd7c2f10e3" providerId="LiveId" clId="{AC78DED0-D194-4C1C-B9A7-FC8E7E3AFAEE}" dt="2020-10-17T12:20:53.462" v="5556" actId="478"/>
          <ac:spMkLst>
            <pc:docMk/>
            <pc:sldMk cId="1162550391" sldId="392"/>
            <ac:spMk id="21" creationId="{00995F99-219F-499D-8D96-E4BA6DA17E83}"/>
          </ac:spMkLst>
        </pc:spChg>
        <pc:spChg chg="del">
          <ac:chgData name="kato yoko" userId="05faeffd7c2f10e3" providerId="LiveId" clId="{AC78DED0-D194-4C1C-B9A7-FC8E7E3AFAEE}" dt="2020-10-17T12:21:25.833" v="5568" actId="478"/>
          <ac:spMkLst>
            <pc:docMk/>
            <pc:sldMk cId="1162550391" sldId="392"/>
            <ac:spMk id="47" creationId="{FAF41CC7-D39B-4D8D-8A42-9C292F91898E}"/>
          </ac:spMkLst>
        </pc:spChg>
        <pc:spChg chg="del">
          <ac:chgData name="kato yoko" userId="05faeffd7c2f10e3" providerId="LiveId" clId="{AC78DED0-D194-4C1C-B9A7-FC8E7E3AFAEE}" dt="2020-10-17T12:20:58.881" v="5557" actId="478"/>
          <ac:spMkLst>
            <pc:docMk/>
            <pc:sldMk cId="1162550391" sldId="392"/>
            <ac:spMk id="93" creationId="{B9ABBD53-8D3D-44B8-8836-29EDE5B453BC}"/>
          </ac:spMkLst>
        </pc:spChg>
        <pc:spChg chg="del">
          <ac:chgData name="kato yoko" userId="05faeffd7c2f10e3" providerId="LiveId" clId="{AC78DED0-D194-4C1C-B9A7-FC8E7E3AFAEE}" dt="2020-10-17T12:21:00.757" v="5558" actId="478"/>
          <ac:spMkLst>
            <pc:docMk/>
            <pc:sldMk cId="1162550391" sldId="392"/>
            <ac:spMk id="94" creationId="{BC115137-E966-477C-8B58-63153A099581}"/>
          </ac:spMkLst>
        </pc:spChg>
        <pc:spChg chg="del">
          <ac:chgData name="kato yoko" userId="05faeffd7c2f10e3" providerId="LiveId" clId="{AC78DED0-D194-4C1C-B9A7-FC8E7E3AFAEE}" dt="2020-10-17T12:21:02.392" v="5559" actId="478"/>
          <ac:spMkLst>
            <pc:docMk/>
            <pc:sldMk cId="1162550391" sldId="392"/>
            <ac:spMk id="95" creationId="{F5E65F45-90FC-4094-9BED-55D517F4D224}"/>
          </ac:spMkLst>
        </pc:spChg>
        <pc:spChg chg="del">
          <ac:chgData name="kato yoko" userId="05faeffd7c2f10e3" providerId="LiveId" clId="{AC78DED0-D194-4C1C-B9A7-FC8E7E3AFAEE}" dt="2020-10-17T12:21:06.608" v="5560" actId="478"/>
          <ac:spMkLst>
            <pc:docMk/>
            <pc:sldMk cId="1162550391" sldId="392"/>
            <ac:spMk id="96" creationId="{32A54875-3DB4-4944-B4CF-E7115CB81FC9}"/>
          </ac:spMkLst>
        </pc:spChg>
        <pc:spChg chg="del">
          <ac:chgData name="kato yoko" userId="05faeffd7c2f10e3" providerId="LiveId" clId="{AC78DED0-D194-4C1C-B9A7-FC8E7E3AFAEE}" dt="2020-10-17T12:21:09.341" v="5561" actId="478"/>
          <ac:spMkLst>
            <pc:docMk/>
            <pc:sldMk cId="1162550391" sldId="392"/>
            <ac:spMk id="97" creationId="{22B12EE4-DEAA-4570-B784-FFAB97D7A436}"/>
          </ac:spMkLst>
        </pc:spChg>
        <pc:spChg chg="del">
          <ac:chgData name="kato yoko" userId="05faeffd7c2f10e3" providerId="LiveId" clId="{AC78DED0-D194-4C1C-B9A7-FC8E7E3AFAEE}" dt="2020-10-17T12:21:10.983" v="5562" actId="478"/>
          <ac:spMkLst>
            <pc:docMk/>
            <pc:sldMk cId="1162550391" sldId="392"/>
            <ac:spMk id="98" creationId="{94AD646E-FF70-433C-ADD4-1551275215BA}"/>
          </ac:spMkLst>
        </pc:spChg>
        <pc:spChg chg="del">
          <ac:chgData name="kato yoko" userId="05faeffd7c2f10e3" providerId="LiveId" clId="{AC78DED0-D194-4C1C-B9A7-FC8E7E3AFAEE}" dt="2020-10-17T12:21:23.655" v="5567" actId="478"/>
          <ac:spMkLst>
            <pc:docMk/>
            <pc:sldMk cId="1162550391" sldId="392"/>
            <ac:spMk id="99" creationId="{2C36FE84-2C51-42C6-A095-1624F237A2EE}"/>
          </ac:spMkLst>
        </pc:spChg>
        <pc:spChg chg="del">
          <ac:chgData name="kato yoko" userId="05faeffd7c2f10e3" providerId="LiveId" clId="{AC78DED0-D194-4C1C-B9A7-FC8E7E3AFAEE}" dt="2020-10-17T12:21:21.876" v="5566" actId="478"/>
          <ac:spMkLst>
            <pc:docMk/>
            <pc:sldMk cId="1162550391" sldId="392"/>
            <ac:spMk id="100" creationId="{B64BDA4D-9BC3-4948-94AE-0A73B5FEA9AA}"/>
          </ac:spMkLst>
        </pc:spChg>
        <pc:spChg chg="del">
          <ac:chgData name="kato yoko" userId="05faeffd7c2f10e3" providerId="LiveId" clId="{AC78DED0-D194-4C1C-B9A7-FC8E7E3AFAEE}" dt="2020-10-17T12:21:19.424" v="5565" actId="478"/>
          <ac:spMkLst>
            <pc:docMk/>
            <pc:sldMk cId="1162550391" sldId="392"/>
            <ac:spMk id="101" creationId="{F121CAF8-5A4E-476A-8D0A-6CD7DE85946F}"/>
          </ac:spMkLst>
        </pc:spChg>
        <pc:spChg chg="del">
          <ac:chgData name="kato yoko" userId="05faeffd7c2f10e3" providerId="LiveId" clId="{AC78DED0-D194-4C1C-B9A7-FC8E7E3AFAEE}" dt="2020-10-17T12:21:17.239" v="5564" actId="478"/>
          <ac:spMkLst>
            <pc:docMk/>
            <pc:sldMk cId="1162550391" sldId="392"/>
            <ac:spMk id="102" creationId="{9A784574-3E15-4FE2-AAAD-C9CCB8A3ED2F}"/>
          </ac:spMkLst>
        </pc:spChg>
        <pc:spChg chg="del">
          <ac:chgData name="kato yoko" userId="05faeffd7c2f10e3" providerId="LiveId" clId="{AC78DED0-D194-4C1C-B9A7-FC8E7E3AFAEE}" dt="2020-10-17T12:21:15.218" v="5563" actId="478"/>
          <ac:spMkLst>
            <pc:docMk/>
            <pc:sldMk cId="1162550391" sldId="392"/>
            <ac:spMk id="103" creationId="{B33A79E0-66DE-48F8-A3A4-4678B974782F}"/>
          </ac:spMkLst>
        </pc:spChg>
      </pc:sldChg>
      <pc:sldChg chg="addSp delSp modSp add mod ord delAnim modAnim">
        <pc:chgData name="kato yoko" userId="05faeffd7c2f10e3" providerId="LiveId" clId="{AC78DED0-D194-4C1C-B9A7-FC8E7E3AFAEE}" dt="2020-10-20T23:11:53.497" v="6861" actId="1076"/>
        <pc:sldMkLst>
          <pc:docMk/>
          <pc:sldMk cId="1361835085" sldId="393"/>
        </pc:sldMkLst>
        <pc:spChg chg="del mod">
          <ac:chgData name="kato yoko" userId="05faeffd7c2f10e3" providerId="LiveId" clId="{AC78DED0-D194-4C1C-B9A7-FC8E7E3AFAEE}" dt="2020-10-18T02:47:16.074" v="5841"/>
          <ac:spMkLst>
            <pc:docMk/>
            <pc:sldMk cId="1361835085" sldId="393"/>
            <ac:spMk id="4" creationId="{D2B5479E-37F8-4F3D-8419-1B12E3AEE918}"/>
          </ac:spMkLst>
        </pc:spChg>
        <pc:spChg chg="add del mod">
          <ac:chgData name="kato yoko" userId="05faeffd7c2f10e3" providerId="LiveId" clId="{AC78DED0-D194-4C1C-B9A7-FC8E7E3AFAEE}" dt="2020-10-18T04:23:26.064" v="5966" actId="478"/>
          <ac:spMkLst>
            <pc:docMk/>
            <pc:sldMk cId="1361835085" sldId="393"/>
            <ac:spMk id="6" creationId="{F3C759EC-2ACF-472C-A374-5798A90BDCA4}"/>
          </ac:spMkLst>
        </pc:spChg>
        <pc:spChg chg="del mod">
          <ac:chgData name="kato yoko" userId="05faeffd7c2f10e3" providerId="LiveId" clId="{AC78DED0-D194-4C1C-B9A7-FC8E7E3AFAEE}" dt="2020-10-18T03:48:18.814" v="5943" actId="478"/>
          <ac:spMkLst>
            <pc:docMk/>
            <pc:sldMk cId="1361835085" sldId="393"/>
            <ac:spMk id="7" creationId="{406B256B-1BAD-486A-96A7-63261BB995EE}"/>
          </ac:spMkLst>
        </pc:spChg>
        <pc:spChg chg="add del mod">
          <ac:chgData name="kato yoko" userId="05faeffd7c2f10e3" providerId="LiveId" clId="{AC78DED0-D194-4C1C-B9A7-FC8E7E3AFAEE}" dt="2020-10-18T04:23:26.064" v="5966" actId="478"/>
          <ac:spMkLst>
            <pc:docMk/>
            <pc:sldMk cId="1361835085" sldId="393"/>
            <ac:spMk id="8" creationId="{9A92E466-DBA3-4B8C-8472-0138B27A44CB}"/>
          </ac:spMkLst>
        </pc:spChg>
        <pc:spChg chg="add del mod">
          <ac:chgData name="kato yoko" userId="05faeffd7c2f10e3" providerId="LiveId" clId="{AC78DED0-D194-4C1C-B9A7-FC8E7E3AFAEE}" dt="2020-10-18T04:18:31.121" v="5965" actId="478"/>
          <ac:spMkLst>
            <pc:docMk/>
            <pc:sldMk cId="1361835085" sldId="393"/>
            <ac:spMk id="9" creationId="{9D8C87FE-808D-4D12-B264-BEB930BE9562}"/>
          </ac:spMkLst>
        </pc:spChg>
        <pc:spChg chg="add del mod">
          <ac:chgData name="kato yoko" userId="05faeffd7c2f10e3" providerId="LiveId" clId="{AC78DED0-D194-4C1C-B9A7-FC8E7E3AFAEE}" dt="2020-10-18T04:18:29.324" v="5964" actId="478"/>
          <ac:spMkLst>
            <pc:docMk/>
            <pc:sldMk cId="1361835085" sldId="393"/>
            <ac:spMk id="10" creationId="{AF0928E5-3F91-433F-861B-3E4A6EC24DC4}"/>
          </ac:spMkLst>
        </pc:spChg>
        <pc:spChg chg="add del mod">
          <ac:chgData name="kato yoko" userId="05faeffd7c2f10e3" providerId="LiveId" clId="{AC78DED0-D194-4C1C-B9A7-FC8E7E3AFAEE}" dt="2020-10-18T04:18:25.979" v="5963" actId="478"/>
          <ac:spMkLst>
            <pc:docMk/>
            <pc:sldMk cId="1361835085" sldId="393"/>
            <ac:spMk id="11" creationId="{B162BE22-BF5B-4686-8850-6CDB645CADF3}"/>
          </ac:spMkLst>
        </pc:spChg>
        <pc:spChg chg="add mod">
          <ac:chgData name="kato yoko" userId="05faeffd7c2f10e3" providerId="LiveId" clId="{AC78DED0-D194-4C1C-B9A7-FC8E7E3AFAEE}" dt="2020-10-20T23:11:53.497" v="6861" actId="1076"/>
          <ac:spMkLst>
            <pc:docMk/>
            <pc:sldMk cId="1361835085" sldId="393"/>
            <ac:spMk id="12" creationId="{CD76E720-01B0-46B4-A228-AB5C80D25C8F}"/>
          </ac:spMkLst>
        </pc:spChg>
        <pc:spChg chg="add del mod">
          <ac:chgData name="kato yoko" userId="05faeffd7c2f10e3" providerId="LiveId" clId="{AC78DED0-D194-4C1C-B9A7-FC8E7E3AFAEE}" dt="2020-10-18T04:23:26.064" v="5966" actId="478"/>
          <ac:spMkLst>
            <pc:docMk/>
            <pc:sldMk cId="1361835085" sldId="393"/>
            <ac:spMk id="13" creationId="{F9575C37-9ACA-461B-957A-CE33B8A29186}"/>
          </ac:spMkLst>
        </pc:spChg>
        <pc:spChg chg="mod">
          <ac:chgData name="kato yoko" userId="05faeffd7c2f10e3" providerId="LiveId" clId="{AC78DED0-D194-4C1C-B9A7-FC8E7E3AFAEE}" dt="2020-10-18T05:52:29.449" v="6088" actId="1076"/>
          <ac:spMkLst>
            <pc:docMk/>
            <pc:sldMk cId="1361835085" sldId="393"/>
            <ac:spMk id="14" creationId="{6C643820-955F-44E1-B927-C174ADA9FB86}"/>
          </ac:spMkLst>
        </pc:spChg>
        <pc:spChg chg="del mod">
          <ac:chgData name="kato yoko" userId="05faeffd7c2f10e3" providerId="LiveId" clId="{AC78DED0-D194-4C1C-B9A7-FC8E7E3AFAEE}" dt="2020-10-18T03:48:36.034" v="5952" actId="478"/>
          <ac:spMkLst>
            <pc:docMk/>
            <pc:sldMk cId="1361835085" sldId="393"/>
            <ac:spMk id="15" creationId="{AD436B17-42E5-449B-825A-A66E31B39BB5}"/>
          </ac:spMkLst>
        </pc:spChg>
        <pc:spChg chg="del mod">
          <ac:chgData name="kato yoko" userId="05faeffd7c2f10e3" providerId="LiveId" clId="{AC78DED0-D194-4C1C-B9A7-FC8E7E3AFAEE}" dt="2020-10-18T04:18:17.719" v="5962" actId="478"/>
          <ac:spMkLst>
            <pc:docMk/>
            <pc:sldMk cId="1361835085" sldId="393"/>
            <ac:spMk id="16" creationId="{F966D5FD-F989-4975-8239-699C55E75AD6}"/>
          </ac:spMkLst>
        </pc:spChg>
        <pc:spChg chg="del mod">
          <ac:chgData name="kato yoko" userId="05faeffd7c2f10e3" providerId="LiveId" clId="{AC78DED0-D194-4C1C-B9A7-FC8E7E3AFAEE}" dt="2020-10-18T04:18:17.719" v="5962" actId="478"/>
          <ac:spMkLst>
            <pc:docMk/>
            <pc:sldMk cId="1361835085" sldId="393"/>
            <ac:spMk id="19" creationId="{74EFEAE7-4D75-48F4-AB37-6E25D4D5F3FC}"/>
          </ac:spMkLst>
        </pc:spChg>
        <pc:spChg chg="del mod">
          <ac:chgData name="kato yoko" userId="05faeffd7c2f10e3" providerId="LiveId" clId="{AC78DED0-D194-4C1C-B9A7-FC8E7E3AFAEE}" dt="2020-10-18T04:18:17.719" v="5962" actId="478"/>
          <ac:spMkLst>
            <pc:docMk/>
            <pc:sldMk cId="1361835085" sldId="393"/>
            <ac:spMk id="20" creationId="{0D62F8DA-1015-4DDD-A19C-4F57C3F0D52D}"/>
          </ac:spMkLst>
        </pc:spChg>
        <pc:spChg chg="add mod">
          <ac:chgData name="kato yoko" userId="05faeffd7c2f10e3" providerId="LiveId" clId="{AC78DED0-D194-4C1C-B9A7-FC8E7E3AFAEE}" dt="2020-10-20T23:11:53.497" v="6861" actId="1076"/>
          <ac:spMkLst>
            <pc:docMk/>
            <pc:sldMk cId="1361835085" sldId="393"/>
            <ac:spMk id="22" creationId="{8CDBF3E4-01A7-4DCA-B0BB-622830F02282}"/>
          </ac:spMkLst>
        </pc:spChg>
        <pc:spChg chg="add mod">
          <ac:chgData name="kato yoko" userId="05faeffd7c2f10e3" providerId="LiveId" clId="{AC78DED0-D194-4C1C-B9A7-FC8E7E3AFAEE}" dt="2020-10-20T23:11:53.497" v="6861" actId="1076"/>
          <ac:spMkLst>
            <pc:docMk/>
            <pc:sldMk cId="1361835085" sldId="393"/>
            <ac:spMk id="25" creationId="{5D48E1B8-62B3-4489-B672-064BC8D4E692}"/>
          </ac:spMkLst>
        </pc:spChg>
        <pc:spChg chg="add mod ord">
          <ac:chgData name="kato yoko" userId="05faeffd7c2f10e3" providerId="LiveId" clId="{AC78DED0-D194-4C1C-B9A7-FC8E7E3AFAEE}" dt="2020-10-18T10:37:31.831" v="6156"/>
          <ac:spMkLst>
            <pc:docMk/>
            <pc:sldMk cId="1361835085" sldId="393"/>
            <ac:spMk id="27" creationId="{E67D986D-6354-4A5C-B308-1C32BFCC3694}"/>
          </ac:spMkLst>
        </pc:spChg>
        <pc:spChg chg="add mod">
          <ac:chgData name="kato yoko" userId="05faeffd7c2f10e3" providerId="LiveId" clId="{AC78DED0-D194-4C1C-B9A7-FC8E7E3AFAEE}" dt="2020-10-19T00:11:55.361" v="6182" actId="1076"/>
          <ac:spMkLst>
            <pc:docMk/>
            <pc:sldMk cId="1361835085" sldId="393"/>
            <ac:spMk id="32" creationId="{63D6ED72-065B-4AB2-BD19-CBEEB396FFB8}"/>
          </ac:spMkLst>
        </pc:spChg>
        <pc:spChg chg="add del mod">
          <ac:chgData name="kato yoko" userId="05faeffd7c2f10e3" providerId="LiveId" clId="{AC78DED0-D194-4C1C-B9A7-FC8E7E3AFAEE}" dt="2020-10-18T05:51:24.812" v="6023" actId="478"/>
          <ac:spMkLst>
            <pc:docMk/>
            <pc:sldMk cId="1361835085" sldId="393"/>
            <ac:spMk id="33" creationId="{C976E7B9-3719-4DF9-9854-DF2C55CD4FDE}"/>
          </ac:spMkLst>
        </pc:spChg>
        <pc:spChg chg="add mod">
          <ac:chgData name="kato yoko" userId="05faeffd7c2f10e3" providerId="LiveId" clId="{AC78DED0-D194-4C1C-B9A7-FC8E7E3AFAEE}" dt="2020-10-20T09:43:00.127" v="6775" actId="1076"/>
          <ac:spMkLst>
            <pc:docMk/>
            <pc:sldMk cId="1361835085" sldId="393"/>
            <ac:spMk id="34" creationId="{7B9D836A-78C3-41A5-AB84-5CA8F2B3CB1F}"/>
          </ac:spMkLst>
        </pc:spChg>
        <pc:spChg chg="add mod">
          <ac:chgData name="kato yoko" userId="05faeffd7c2f10e3" providerId="LiveId" clId="{AC78DED0-D194-4C1C-B9A7-FC8E7E3AFAEE}" dt="2020-10-18T10:39:44.303" v="6170" actId="1076"/>
          <ac:spMkLst>
            <pc:docMk/>
            <pc:sldMk cId="1361835085" sldId="393"/>
            <ac:spMk id="36" creationId="{E9FC4C1E-BC65-4470-BEF6-FA51D35D5328}"/>
          </ac:spMkLst>
        </pc:spChg>
        <pc:spChg chg="add mod">
          <ac:chgData name="kato yoko" userId="05faeffd7c2f10e3" providerId="LiveId" clId="{AC78DED0-D194-4C1C-B9A7-FC8E7E3AFAEE}" dt="2020-10-18T10:39:44.303" v="6170" actId="1076"/>
          <ac:spMkLst>
            <pc:docMk/>
            <pc:sldMk cId="1361835085" sldId="393"/>
            <ac:spMk id="38" creationId="{9FD65369-728D-4B0A-A045-EB31D2B34840}"/>
          </ac:spMkLst>
        </pc:spChg>
        <pc:spChg chg="add del mod">
          <ac:chgData name="kato yoko" userId="05faeffd7c2f10e3" providerId="LiveId" clId="{AC78DED0-D194-4C1C-B9A7-FC8E7E3AFAEE}" dt="2020-10-20T09:43:04.154" v="6777"/>
          <ac:spMkLst>
            <pc:docMk/>
            <pc:sldMk cId="1361835085" sldId="393"/>
            <ac:spMk id="43" creationId="{617806D7-1B05-40A3-B114-C7EFFB1458C2}"/>
          </ac:spMkLst>
        </pc:spChg>
        <pc:spChg chg="add mod">
          <ac:chgData name="kato yoko" userId="05faeffd7c2f10e3" providerId="LiveId" clId="{AC78DED0-D194-4C1C-B9A7-FC8E7E3AFAEE}" dt="2020-10-20T09:43:17.648" v="6788" actId="1076"/>
          <ac:spMkLst>
            <pc:docMk/>
            <pc:sldMk cId="1361835085" sldId="393"/>
            <ac:spMk id="44" creationId="{97DDD99A-297A-412F-AC8D-62DA044435DC}"/>
          </ac:spMkLst>
        </pc:spChg>
        <pc:picChg chg="del">
          <ac:chgData name="kato yoko" userId="05faeffd7c2f10e3" providerId="LiveId" clId="{AC78DED0-D194-4C1C-B9A7-FC8E7E3AFAEE}" dt="2020-10-18T02:36:21.697" v="5611" actId="478"/>
          <ac:picMkLst>
            <pc:docMk/>
            <pc:sldMk cId="1361835085" sldId="393"/>
            <ac:picMk id="3" creationId="{FE219621-21E0-41B5-A07D-7161E0B84BDF}"/>
          </ac:picMkLst>
        </pc:picChg>
        <pc:picChg chg="add mod modCrop">
          <ac:chgData name="kato yoko" userId="05faeffd7c2f10e3" providerId="LiveId" clId="{AC78DED0-D194-4C1C-B9A7-FC8E7E3AFAEE}" dt="2020-10-18T05:20:20.699" v="5978" actId="1076"/>
          <ac:picMkLst>
            <pc:docMk/>
            <pc:sldMk cId="1361835085" sldId="393"/>
            <ac:picMk id="5" creationId="{1FB22DEC-7B46-4885-85DC-F8D23C3D0B74}"/>
          </ac:picMkLst>
        </pc:picChg>
        <pc:picChg chg="add mod ord">
          <ac:chgData name="kato yoko" userId="05faeffd7c2f10e3" providerId="LiveId" clId="{AC78DED0-D194-4C1C-B9A7-FC8E7E3AFAEE}" dt="2020-10-18T05:52:33.396" v="6090" actId="1076"/>
          <ac:picMkLst>
            <pc:docMk/>
            <pc:sldMk cId="1361835085" sldId="393"/>
            <ac:picMk id="23" creationId="{7FB8464F-F742-4A18-9A1F-9AFF6ADD949C}"/>
          </ac:picMkLst>
        </pc:picChg>
        <pc:picChg chg="add del mod">
          <ac:chgData name="kato yoko" userId="05faeffd7c2f10e3" providerId="LiveId" clId="{AC78DED0-D194-4C1C-B9A7-FC8E7E3AFAEE}" dt="2020-10-18T05:52:25.811" v="6086" actId="478"/>
          <ac:picMkLst>
            <pc:docMk/>
            <pc:sldMk cId="1361835085" sldId="393"/>
            <ac:picMk id="29" creationId="{263BECA3-DD88-41C0-975D-50CC6D383BB2}"/>
          </ac:picMkLst>
        </pc:picChg>
        <pc:picChg chg="add del mod modCrop">
          <ac:chgData name="kato yoko" userId="05faeffd7c2f10e3" providerId="LiveId" clId="{AC78DED0-D194-4C1C-B9A7-FC8E7E3AFAEE}" dt="2020-10-18T05:51:54.818" v="6056" actId="478"/>
          <ac:picMkLst>
            <pc:docMk/>
            <pc:sldMk cId="1361835085" sldId="393"/>
            <ac:picMk id="31" creationId="{8272F0BA-2A4A-4A73-BB92-340DB6E5B98E}"/>
          </ac:picMkLst>
        </pc:picChg>
        <pc:picChg chg="add mod">
          <ac:chgData name="kato yoko" userId="05faeffd7c2f10e3" providerId="LiveId" clId="{AC78DED0-D194-4C1C-B9A7-FC8E7E3AFAEE}" dt="2020-10-18T10:39:48.113" v="6173" actId="1076"/>
          <ac:picMkLst>
            <pc:docMk/>
            <pc:sldMk cId="1361835085" sldId="393"/>
            <ac:picMk id="40" creationId="{25D0D850-51F8-4F71-99B5-39E45239637C}"/>
          </ac:picMkLst>
        </pc:picChg>
        <pc:picChg chg="add del mod">
          <ac:chgData name="kato yoko" userId="05faeffd7c2f10e3" providerId="LiveId" clId="{AC78DED0-D194-4C1C-B9A7-FC8E7E3AFAEE}" dt="2020-10-19T00:12:45.968" v="6188" actId="478"/>
          <ac:picMkLst>
            <pc:docMk/>
            <pc:sldMk cId="1361835085" sldId="393"/>
            <ac:picMk id="42" creationId="{F129D133-B1A9-48A5-8B61-5DC88C05EEB4}"/>
          </ac:picMkLst>
        </pc:picChg>
      </pc:sldChg>
      <pc:sldChg chg="addSp delSp modSp add mod ord delAnim modAnim">
        <pc:chgData name="kato yoko" userId="05faeffd7c2f10e3" providerId="LiveId" clId="{AC78DED0-D194-4C1C-B9A7-FC8E7E3AFAEE}" dt="2020-10-20T07:45:09.368" v="6520"/>
        <pc:sldMkLst>
          <pc:docMk/>
          <pc:sldMk cId="2342400051" sldId="394"/>
        </pc:sldMkLst>
        <pc:spChg chg="mod">
          <ac:chgData name="kato yoko" userId="05faeffd7c2f10e3" providerId="LiveId" clId="{AC78DED0-D194-4C1C-B9A7-FC8E7E3AFAEE}" dt="2020-10-19T04:23:55.273" v="6333" actId="14100"/>
          <ac:spMkLst>
            <pc:docMk/>
            <pc:sldMk cId="2342400051" sldId="394"/>
            <ac:spMk id="6" creationId="{918246BB-1A2C-4BB3-A865-2A2669C74CF7}"/>
          </ac:spMkLst>
        </pc:spChg>
        <pc:spChg chg="mod">
          <ac:chgData name="kato yoko" userId="05faeffd7c2f10e3" providerId="LiveId" clId="{AC78DED0-D194-4C1C-B9A7-FC8E7E3AFAEE}" dt="2020-10-19T04:24:08.757" v="6337" actId="1076"/>
          <ac:spMkLst>
            <pc:docMk/>
            <pc:sldMk cId="2342400051" sldId="394"/>
            <ac:spMk id="8" creationId="{5CDFE798-75D9-4A2C-9C2D-23E10B6560DD}"/>
          </ac:spMkLst>
        </pc:spChg>
        <pc:spChg chg="add mod">
          <ac:chgData name="kato yoko" userId="05faeffd7c2f10e3" providerId="LiveId" clId="{AC78DED0-D194-4C1C-B9A7-FC8E7E3AFAEE}" dt="2020-10-20T07:44:22.422" v="6509" actId="1036"/>
          <ac:spMkLst>
            <pc:docMk/>
            <pc:sldMk cId="2342400051" sldId="394"/>
            <ac:spMk id="18" creationId="{C8CBC007-22F9-4A3E-851F-2009BC565B23}"/>
          </ac:spMkLst>
        </pc:spChg>
        <pc:spChg chg="add del mod">
          <ac:chgData name="kato yoko" userId="05faeffd7c2f10e3" providerId="LiveId" clId="{AC78DED0-D194-4C1C-B9A7-FC8E7E3AFAEE}" dt="2020-10-20T07:44:43.409" v="6514" actId="478"/>
          <ac:spMkLst>
            <pc:docMk/>
            <pc:sldMk cId="2342400051" sldId="394"/>
            <ac:spMk id="25" creationId="{0ECB99FF-E580-4EAF-A63A-92D83ED2A829}"/>
          </ac:spMkLst>
        </pc:spChg>
        <pc:spChg chg="mod">
          <ac:chgData name="kato yoko" userId="05faeffd7c2f10e3" providerId="LiveId" clId="{AC78DED0-D194-4C1C-B9A7-FC8E7E3AFAEE}" dt="2020-10-19T04:24:04.884" v="6336" actId="120"/>
          <ac:spMkLst>
            <pc:docMk/>
            <pc:sldMk cId="2342400051" sldId="394"/>
            <ac:spMk id="32" creationId="{AD974842-EE9C-4B17-B32E-BD93611D342A}"/>
          </ac:spMkLst>
        </pc:spChg>
        <pc:spChg chg="mod">
          <ac:chgData name="kato yoko" userId="05faeffd7c2f10e3" providerId="LiveId" clId="{AC78DED0-D194-4C1C-B9A7-FC8E7E3AFAEE}" dt="2020-10-19T04:25:48.876" v="6379" actId="1076"/>
          <ac:spMkLst>
            <pc:docMk/>
            <pc:sldMk cId="2342400051" sldId="394"/>
            <ac:spMk id="33" creationId="{F8B1EF89-20D7-442E-A611-11B5EADB1808}"/>
          </ac:spMkLst>
        </pc:spChg>
        <pc:spChg chg="mod">
          <ac:chgData name="kato yoko" userId="05faeffd7c2f10e3" providerId="LiveId" clId="{AC78DED0-D194-4C1C-B9A7-FC8E7E3AFAEE}" dt="2020-10-20T07:44:46.894" v="6517"/>
          <ac:spMkLst>
            <pc:docMk/>
            <pc:sldMk cId="2342400051" sldId="394"/>
            <ac:spMk id="35" creationId="{80C73728-D7D5-44B1-8C25-609B7E744A54}"/>
          </ac:spMkLst>
        </pc:spChg>
        <pc:spChg chg="mod">
          <ac:chgData name="kato yoko" userId="05faeffd7c2f10e3" providerId="LiveId" clId="{AC78DED0-D194-4C1C-B9A7-FC8E7E3AFAEE}" dt="2020-10-19T04:24:56.947" v="6371" actId="1076"/>
          <ac:spMkLst>
            <pc:docMk/>
            <pc:sldMk cId="2342400051" sldId="394"/>
            <ac:spMk id="37" creationId="{D620076C-95E1-4FEB-8E45-84A4C894D958}"/>
          </ac:spMkLst>
        </pc:spChg>
        <pc:spChg chg="mod">
          <ac:chgData name="kato yoko" userId="05faeffd7c2f10e3" providerId="LiveId" clId="{AC78DED0-D194-4C1C-B9A7-FC8E7E3AFAEE}" dt="2020-10-19T04:24:44.502" v="6366" actId="1037"/>
          <ac:spMkLst>
            <pc:docMk/>
            <pc:sldMk cId="2342400051" sldId="394"/>
            <ac:spMk id="39" creationId="{25CE305E-3956-4A9A-8A1F-1C4216F7A34E}"/>
          </ac:spMkLst>
        </pc:spChg>
        <pc:picChg chg="add del mod">
          <ac:chgData name="kato yoko" userId="05faeffd7c2f10e3" providerId="LiveId" clId="{AC78DED0-D194-4C1C-B9A7-FC8E7E3AFAEE}" dt="2020-10-19T04:18:15.844" v="6214" actId="21"/>
          <ac:picMkLst>
            <pc:docMk/>
            <pc:sldMk cId="2342400051" sldId="394"/>
            <ac:picMk id="11" creationId="{579B1C17-CD00-4840-8B9D-63E878B73A75}"/>
          </ac:picMkLst>
        </pc:picChg>
        <pc:picChg chg="add del mod">
          <ac:chgData name="kato yoko" userId="05faeffd7c2f10e3" providerId="LiveId" clId="{AC78DED0-D194-4C1C-B9A7-FC8E7E3AFAEE}" dt="2020-10-19T04:24:19.049" v="6342" actId="478"/>
          <ac:picMkLst>
            <pc:docMk/>
            <pc:sldMk cId="2342400051" sldId="394"/>
            <ac:picMk id="13" creationId="{18769828-FB78-4DF4-9A36-DF1A9C8B8732}"/>
          </ac:picMkLst>
        </pc:picChg>
        <pc:picChg chg="add mod">
          <ac:chgData name="kato yoko" userId="05faeffd7c2f10e3" providerId="LiveId" clId="{AC78DED0-D194-4C1C-B9A7-FC8E7E3AFAEE}" dt="2020-10-19T04:24:00.319" v="6334" actId="1076"/>
          <ac:picMkLst>
            <pc:docMk/>
            <pc:sldMk cId="2342400051" sldId="394"/>
            <ac:picMk id="15" creationId="{B11F63E9-B4B6-4495-8BFD-93B5EFB377CC}"/>
          </ac:picMkLst>
        </pc:picChg>
        <pc:picChg chg="add mod">
          <ac:chgData name="kato yoko" userId="05faeffd7c2f10e3" providerId="LiveId" clId="{AC78DED0-D194-4C1C-B9A7-FC8E7E3AFAEE}" dt="2020-10-20T06:36:27.097" v="6416" actId="1076"/>
          <ac:picMkLst>
            <pc:docMk/>
            <pc:sldMk cId="2342400051" sldId="394"/>
            <ac:picMk id="17" creationId="{EE819D56-C0C5-4352-881D-A4D349A40B32}"/>
          </ac:picMkLst>
        </pc:picChg>
      </pc:sldChg>
      <pc:sldChg chg="addSp delSp modSp add mod ord delAnim modAnim">
        <pc:chgData name="kato yoko" userId="05faeffd7c2f10e3" providerId="LiveId" clId="{AC78DED0-D194-4C1C-B9A7-FC8E7E3AFAEE}" dt="2020-10-20T09:11:55.043" v="6760" actId="1076"/>
        <pc:sldMkLst>
          <pc:docMk/>
          <pc:sldMk cId="4059173573" sldId="395"/>
        </pc:sldMkLst>
        <pc:spChg chg="mod">
          <ac:chgData name="kato yoko" userId="05faeffd7c2f10e3" providerId="LiveId" clId="{AC78DED0-D194-4C1C-B9A7-FC8E7E3AFAEE}" dt="2020-10-20T09:11:47.016" v="6759" actId="14100"/>
          <ac:spMkLst>
            <pc:docMk/>
            <pc:sldMk cId="4059173573" sldId="395"/>
            <ac:spMk id="6" creationId="{4C70DBEE-C92E-4CF5-9F25-028D1D0FC5EE}"/>
          </ac:spMkLst>
        </pc:spChg>
        <pc:spChg chg="mod">
          <ac:chgData name="kato yoko" userId="05faeffd7c2f10e3" providerId="LiveId" clId="{AC78DED0-D194-4C1C-B9A7-FC8E7E3AFAEE}" dt="2020-10-20T09:11:55.043" v="6760" actId="1076"/>
          <ac:spMkLst>
            <pc:docMk/>
            <pc:sldMk cId="4059173573" sldId="395"/>
            <ac:spMk id="7" creationId="{722F8AAB-81D7-43CB-B5BF-01995CE2BE75}"/>
          </ac:spMkLst>
        </pc:spChg>
        <pc:spChg chg="mod">
          <ac:chgData name="kato yoko" userId="05faeffd7c2f10e3" providerId="LiveId" clId="{AC78DED0-D194-4C1C-B9A7-FC8E7E3AFAEE}" dt="2020-10-20T08:53:12.198" v="6678" actId="1037"/>
          <ac:spMkLst>
            <pc:docMk/>
            <pc:sldMk cId="4059173573" sldId="395"/>
            <ac:spMk id="9" creationId="{26235667-D92F-4FF3-AAE1-D3D0411AF49F}"/>
          </ac:spMkLst>
        </pc:spChg>
        <pc:spChg chg="mod">
          <ac:chgData name="kato yoko" userId="05faeffd7c2f10e3" providerId="LiveId" clId="{AC78DED0-D194-4C1C-B9A7-FC8E7E3AFAEE}" dt="2020-10-20T08:32:44.458" v="6609" actId="1076"/>
          <ac:spMkLst>
            <pc:docMk/>
            <pc:sldMk cId="4059173573" sldId="395"/>
            <ac:spMk id="10" creationId="{277E3AAC-C1FF-4190-A306-19E9442DB21E}"/>
          </ac:spMkLst>
        </pc:spChg>
        <pc:spChg chg="mod">
          <ac:chgData name="kato yoko" userId="05faeffd7c2f10e3" providerId="LiveId" clId="{AC78DED0-D194-4C1C-B9A7-FC8E7E3AFAEE}" dt="2020-10-20T08:33:05.509" v="6611" actId="14100"/>
          <ac:spMkLst>
            <pc:docMk/>
            <pc:sldMk cId="4059173573" sldId="395"/>
            <ac:spMk id="12" creationId="{5373803A-CFD8-48D4-B5C4-C38111025D4B}"/>
          </ac:spMkLst>
        </pc:spChg>
        <pc:spChg chg="mod">
          <ac:chgData name="kato yoko" userId="05faeffd7c2f10e3" providerId="LiveId" clId="{AC78DED0-D194-4C1C-B9A7-FC8E7E3AFAEE}" dt="2020-10-20T08:53:07.949" v="6668" actId="1076"/>
          <ac:spMkLst>
            <pc:docMk/>
            <pc:sldMk cId="4059173573" sldId="395"/>
            <ac:spMk id="13" creationId="{7763251F-92EC-41CB-9698-20E1221FFB3C}"/>
          </ac:spMkLst>
        </pc:spChg>
        <pc:spChg chg="mod">
          <ac:chgData name="kato yoko" userId="05faeffd7c2f10e3" providerId="LiveId" clId="{AC78DED0-D194-4C1C-B9A7-FC8E7E3AFAEE}" dt="2020-10-20T08:53:24.184" v="6683"/>
          <ac:spMkLst>
            <pc:docMk/>
            <pc:sldMk cId="4059173573" sldId="395"/>
            <ac:spMk id="15" creationId="{5C861BFC-50EC-4D84-8959-2CCB8569607C}"/>
          </ac:spMkLst>
        </pc:spChg>
        <pc:spChg chg="mod">
          <ac:chgData name="kato yoko" userId="05faeffd7c2f10e3" providerId="LiveId" clId="{AC78DED0-D194-4C1C-B9A7-FC8E7E3AFAEE}" dt="2020-10-20T09:11:55.043" v="6760" actId="1076"/>
          <ac:spMkLst>
            <pc:docMk/>
            <pc:sldMk cId="4059173573" sldId="395"/>
            <ac:spMk id="19" creationId="{1434555A-7FEB-4199-971B-4795A8E0F4CD}"/>
          </ac:spMkLst>
        </pc:spChg>
        <pc:spChg chg="mod">
          <ac:chgData name="kato yoko" userId="05faeffd7c2f10e3" providerId="LiveId" clId="{AC78DED0-D194-4C1C-B9A7-FC8E7E3AFAEE}" dt="2020-10-20T08:53:21.323" v="6680" actId="1076"/>
          <ac:spMkLst>
            <pc:docMk/>
            <pc:sldMk cId="4059173573" sldId="395"/>
            <ac:spMk id="21" creationId="{4963EFC0-47DB-422C-BFDC-23B210C8D357}"/>
          </ac:spMkLst>
        </pc:spChg>
        <pc:spChg chg="mod">
          <ac:chgData name="kato yoko" userId="05faeffd7c2f10e3" providerId="LiveId" clId="{AC78DED0-D194-4C1C-B9A7-FC8E7E3AFAEE}" dt="2020-10-20T06:37:41.520" v="6443" actId="14100"/>
          <ac:spMkLst>
            <pc:docMk/>
            <pc:sldMk cId="4059173573" sldId="395"/>
            <ac:spMk id="22" creationId="{10748B9A-A11E-4FCB-940A-28298C2D243B}"/>
          </ac:spMkLst>
        </pc:spChg>
        <pc:spChg chg="add mod">
          <ac:chgData name="kato yoko" userId="05faeffd7c2f10e3" providerId="LiveId" clId="{AC78DED0-D194-4C1C-B9A7-FC8E7E3AFAEE}" dt="2020-10-20T08:32:19.281" v="6604" actId="1035"/>
          <ac:spMkLst>
            <pc:docMk/>
            <pc:sldMk cId="4059173573" sldId="395"/>
            <ac:spMk id="23" creationId="{100931D4-4396-4626-9614-55FFBEB822F2}"/>
          </ac:spMkLst>
        </pc:spChg>
        <pc:spChg chg="add mod">
          <ac:chgData name="kato yoko" userId="05faeffd7c2f10e3" providerId="LiveId" clId="{AC78DED0-D194-4C1C-B9A7-FC8E7E3AFAEE}" dt="2020-10-20T08:53:48.280" v="6691" actId="1037"/>
          <ac:spMkLst>
            <pc:docMk/>
            <pc:sldMk cId="4059173573" sldId="395"/>
            <ac:spMk id="24" creationId="{B6F70531-45A1-45C2-B1C3-08A70CC37C05}"/>
          </ac:spMkLst>
        </pc:spChg>
        <pc:spChg chg="add mod">
          <ac:chgData name="kato yoko" userId="05faeffd7c2f10e3" providerId="LiveId" clId="{AC78DED0-D194-4C1C-B9A7-FC8E7E3AFAEE}" dt="2020-10-20T09:11:39.885" v="6758" actId="1038"/>
          <ac:spMkLst>
            <pc:docMk/>
            <pc:sldMk cId="4059173573" sldId="395"/>
            <ac:spMk id="25" creationId="{86BEA389-C945-4669-BF60-70F874C4BC9C}"/>
          </ac:spMkLst>
        </pc:spChg>
        <pc:picChg chg="add mod ord">
          <ac:chgData name="kato yoko" userId="05faeffd7c2f10e3" providerId="LiveId" clId="{AC78DED0-D194-4C1C-B9A7-FC8E7E3AFAEE}" dt="2020-10-20T08:28:48.608" v="6530" actId="1076"/>
          <ac:picMkLst>
            <pc:docMk/>
            <pc:sldMk cId="4059173573" sldId="395"/>
            <ac:picMk id="3" creationId="{B63D14DC-2B74-4C12-A2E8-558FB0FB5A0C}"/>
          </ac:picMkLst>
        </pc:picChg>
        <pc:picChg chg="del">
          <ac:chgData name="kato yoko" userId="05faeffd7c2f10e3" providerId="LiveId" clId="{AC78DED0-D194-4C1C-B9A7-FC8E7E3AFAEE}" dt="2020-10-20T08:28:10.602" v="6522" actId="478"/>
          <ac:picMkLst>
            <pc:docMk/>
            <pc:sldMk cId="4059173573" sldId="395"/>
            <ac:picMk id="4" creationId="{CF1C4700-88D5-43CD-A5F4-E7E219D081F3}"/>
          </ac:picMkLst>
        </pc:picChg>
        <pc:picChg chg="del">
          <ac:chgData name="kato yoko" userId="05faeffd7c2f10e3" providerId="LiveId" clId="{AC78DED0-D194-4C1C-B9A7-FC8E7E3AFAEE}" dt="2020-10-20T08:28:08.369" v="6521" actId="478"/>
          <ac:picMkLst>
            <pc:docMk/>
            <pc:sldMk cId="4059173573" sldId="395"/>
            <ac:picMk id="8" creationId="{8320A356-BA96-4F24-87ED-E24ADC36E1E0}"/>
          </ac:picMkLst>
        </pc:picChg>
        <pc:picChg chg="del">
          <ac:chgData name="kato yoko" userId="05faeffd7c2f10e3" providerId="LiveId" clId="{AC78DED0-D194-4C1C-B9A7-FC8E7E3AFAEE}" dt="2020-10-20T06:36:24.523" v="6415" actId="478"/>
          <ac:picMkLst>
            <pc:docMk/>
            <pc:sldMk cId="4059173573" sldId="395"/>
            <ac:picMk id="16" creationId="{1D1A75D5-E972-4ABA-A9DE-D5F5B98FBF4C}"/>
          </ac:picMkLst>
        </pc:picChg>
        <pc:picChg chg="mod">
          <ac:chgData name="kato yoko" userId="05faeffd7c2f10e3" providerId="LiveId" clId="{AC78DED0-D194-4C1C-B9A7-FC8E7E3AFAEE}" dt="2020-10-20T08:32:44.458" v="6609" actId="1076"/>
          <ac:picMkLst>
            <pc:docMk/>
            <pc:sldMk cId="4059173573" sldId="395"/>
            <ac:picMk id="18" creationId="{B9563FFC-EF48-44B0-B86F-7EB9DCDB7B46}"/>
          </ac:picMkLst>
        </pc:picChg>
        <pc:picChg chg="add mod">
          <ac:chgData name="kato yoko" userId="05faeffd7c2f10e3" providerId="LiveId" clId="{AC78DED0-D194-4C1C-B9A7-FC8E7E3AFAEE}" dt="2020-10-20T09:11:55.043" v="6760" actId="1076"/>
          <ac:picMkLst>
            <pc:docMk/>
            <pc:sldMk cId="4059173573" sldId="395"/>
            <ac:picMk id="20" creationId="{46387C85-D20D-4274-9325-4641457B4B28}"/>
          </ac:picMkLst>
        </pc:picChg>
      </pc:sldChg>
      <pc:sldChg chg="new del">
        <pc:chgData name="kato yoko" userId="05faeffd7c2f10e3" providerId="LiveId" clId="{AC78DED0-D194-4C1C-B9A7-FC8E7E3AFAEE}" dt="2020-10-20T09:21:35.572" v="6769" actId="680"/>
        <pc:sldMkLst>
          <pc:docMk/>
          <pc:sldMk cId="1239073363" sldId="396"/>
        </pc:sldMkLst>
      </pc:sldChg>
      <pc:sldChg chg="delSp modSp add mod ord">
        <pc:chgData name="kato yoko" userId="05faeffd7c2f10e3" providerId="LiveId" clId="{AC78DED0-D194-4C1C-B9A7-FC8E7E3AFAEE}" dt="2020-10-20T09:45:23.968" v="6860" actId="1076"/>
        <pc:sldMkLst>
          <pc:docMk/>
          <pc:sldMk cId="3467686517" sldId="396"/>
        </pc:sldMkLst>
        <pc:spChg chg="del">
          <ac:chgData name="kato yoko" userId="05faeffd7c2f10e3" providerId="LiveId" clId="{AC78DED0-D194-4C1C-B9A7-FC8E7E3AFAEE}" dt="2020-10-20T09:44:55.191" v="6854" actId="478"/>
          <ac:spMkLst>
            <pc:docMk/>
            <pc:sldMk cId="3467686517" sldId="396"/>
            <ac:spMk id="2" creationId="{C70FA773-E7D6-4673-98CF-EC005488A5DB}"/>
          </ac:spMkLst>
        </pc:spChg>
        <pc:spChg chg="mod">
          <ac:chgData name="kato yoko" userId="05faeffd7c2f10e3" providerId="LiveId" clId="{AC78DED0-D194-4C1C-B9A7-FC8E7E3AFAEE}" dt="2020-10-20T09:45:23.968" v="6860" actId="1076"/>
          <ac:spMkLst>
            <pc:docMk/>
            <pc:sldMk cId="3467686517" sldId="396"/>
            <ac:spMk id="5" creationId="{E2EBC700-56F2-4B0E-AE5C-0B8D81F28C96}"/>
          </ac:spMkLst>
        </pc:spChg>
        <pc:spChg chg="mod">
          <ac:chgData name="kato yoko" userId="05faeffd7c2f10e3" providerId="LiveId" clId="{AC78DED0-D194-4C1C-B9A7-FC8E7E3AFAEE}" dt="2020-10-20T09:45:11.923" v="6858" actId="1076"/>
          <ac:spMkLst>
            <pc:docMk/>
            <pc:sldMk cId="3467686517" sldId="396"/>
            <ac:spMk id="7" creationId="{D9048BA3-7891-42B4-A796-CC9B4519B539}"/>
          </ac:spMkLst>
        </pc:spChg>
      </pc:sldChg>
      <pc:sldChg chg="addSp modSp add mod ord modAnim">
        <pc:chgData name="kato yoko" userId="05faeffd7c2f10e3" providerId="LiveId" clId="{AC78DED0-D194-4C1C-B9A7-FC8E7E3AFAEE}" dt="2020-10-22T12:37:36.716" v="7439"/>
        <pc:sldMkLst>
          <pc:docMk/>
          <pc:sldMk cId="2752990992" sldId="397"/>
        </pc:sldMkLst>
        <pc:spChg chg="add mod">
          <ac:chgData name="kato yoko" userId="05faeffd7c2f10e3" providerId="LiveId" clId="{AC78DED0-D194-4C1C-B9A7-FC8E7E3AFAEE}" dt="2020-10-22T12:36:49.534" v="7434" actId="1076"/>
          <ac:spMkLst>
            <pc:docMk/>
            <pc:sldMk cId="2752990992" sldId="397"/>
            <ac:spMk id="2" creationId="{7B02E787-4F9F-446B-82EB-58ECFEFD5E61}"/>
          </ac:spMkLst>
        </pc:spChg>
        <pc:spChg chg="mod">
          <ac:chgData name="kato yoko" userId="05faeffd7c2f10e3" providerId="LiveId" clId="{AC78DED0-D194-4C1C-B9A7-FC8E7E3AFAEE}" dt="2020-10-22T12:37:22.625" v="7438" actId="1076"/>
          <ac:spMkLst>
            <pc:docMk/>
            <pc:sldMk cId="2752990992" sldId="397"/>
            <ac:spMk id="4" creationId="{D2B5479E-37F8-4F3D-8419-1B12E3AEE918}"/>
          </ac:spMkLst>
        </pc:spChg>
        <pc:spChg chg="add mod">
          <ac:chgData name="kato yoko" userId="05faeffd7c2f10e3" providerId="LiveId" clId="{AC78DED0-D194-4C1C-B9A7-FC8E7E3AFAEE}" dt="2020-10-22T12:37:03.413" v="7436" actId="1076"/>
          <ac:spMkLst>
            <pc:docMk/>
            <pc:sldMk cId="2752990992" sldId="397"/>
            <ac:spMk id="5" creationId="{913CD7C8-F95A-4C0C-9FF7-99313641F1DE}"/>
          </ac:spMkLst>
        </pc:spChg>
        <pc:spChg chg="add mod">
          <ac:chgData name="kato yoko" userId="05faeffd7c2f10e3" providerId="LiveId" clId="{AC78DED0-D194-4C1C-B9A7-FC8E7E3AFAEE}" dt="2020-10-22T12:35:50.021" v="7427" actId="1036"/>
          <ac:spMkLst>
            <pc:docMk/>
            <pc:sldMk cId="2752990992" sldId="397"/>
            <ac:spMk id="6" creationId="{92E7E29B-5AFF-43E1-83BC-74B66931BE5D}"/>
          </ac:spMkLst>
        </pc:spChg>
        <pc:spChg chg="mod">
          <ac:chgData name="kato yoko" userId="05faeffd7c2f10e3" providerId="LiveId" clId="{AC78DED0-D194-4C1C-B9A7-FC8E7E3AFAEE}" dt="2020-10-22T12:37:22.625" v="7438" actId="1076"/>
          <ac:spMkLst>
            <pc:docMk/>
            <pc:sldMk cId="2752990992" sldId="397"/>
            <ac:spMk id="7" creationId="{406B256B-1BAD-486A-96A7-63261BB995EE}"/>
          </ac:spMkLst>
        </pc:spChg>
        <pc:spChg chg="add mod">
          <ac:chgData name="kato yoko" userId="05faeffd7c2f10e3" providerId="LiveId" clId="{AC78DED0-D194-4C1C-B9A7-FC8E7E3AFAEE}" dt="2020-10-22T12:35:32.866" v="7414" actId="1076"/>
          <ac:spMkLst>
            <pc:docMk/>
            <pc:sldMk cId="2752990992" sldId="397"/>
            <ac:spMk id="10" creationId="{C0EC2DEE-B1C5-429A-9FE1-713F8555F72D}"/>
          </ac:spMkLst>
        </pc:spChg>
        <pc:spChg chg="mod">
          <ac:chgData name="kato yoko" userId="05faeffd7c2f10e3" providerId="LiveId" clId="{AC78DED0-D194-4C1C-B9A7-FC8E7E3AFAEE}" dt="2020-10-22T12:37:22.625" v="7438" actId="1076"/>
          <ac:spMkLst>
            <pc:docMk/>
            <pc:sldMk cId="2752990992" sldId="397"/>
            <ac:spMk id="14" creationId="{6C643820-955F-44E1-B927-C174ADA9FB86}"/>
          </ac:spMkLst>
        </pc:spChg>
        <pc:spChg chg="mod">
          <ac:chgData name="kato yoko" userId="05faeffd7c2f10e3" providerId="LiveId" clId="{AC78DED0-D194-4C1C-B9A7-FC8E7E3AFAEE}" dt="2020-10-22T12:37:22.625" v="7438" actId="1076"/>
          <ac:spMkLst>
            <pc:docMk/>
            <pc:sldMk cId="2752990992" sldId="397"/>
            <ac:spMk id="15" creationId="{AD436B17-42E5-449B-825A-A66E31B39BB5}"/>
          </ac:spMkLst>
        </pc:spChg>
        <pc:spChg chg="mod">
          <ac:chgData name="kato yoko" userId="05faeffd7c2f10e3" providerId="LiveId" clId="{AC78DED0-D194-4C1C-B9A7-FC8E7E3AFAEE}" dt="2020-10-22T12:36:59.029" v="7435" actId="1076"/>
          <ac:spMkLst>
            <pc:docMk/>
            <pc:sldMk cId="2752990992" sldId="397"/>
            <ac:spMk id="16" creationId="{F966D5FD-F989-4975-8239-699C55E75AD6}"/>
          </ac:spMkLst>
        </pc:spChg>
        <pc:spChg chg="mod">
          <ac:chgData name="kato yoko" userId="05faeffd7c2f10e3" providerId="LiveId" clId="{AC78DED0-D194-4C1C-B9A7-FC8E7E3AFAEE}" dt="2020-10-22T12:35:53.522" v="7428" actId="1035"/>
          <ac:spMkLst>
            <pc:docMk/>
            <pc:sldMk cId="2752990992" sldId="397"/>
            <ac:spMk id="19" creationId="{74EFEAE7-4D75-48F4-AB37-6E25D4D5F3FC}"/>
          </ac:spMkLst>
        </pc:spChg>
        <pc:spChg chg="mod">
          <ac:chgData name="kato yoko" userId="05faeffd7c2f10e3" providerId="LiveId" clId="{AC78DED0-D194-4C1C-B9A7-FC8E7E3AFAEE}" dt="2020-10-22T12:36:59.029" v="7435" actId="1076"/>
          <ac:spMkLst>
            <pc:docMk/>
            <pc:sldMk cId="2752990992" sldId="397"/>
            <ac:spMk id="20" creationId="{0D62F8DA-1015-4DDD-A19C-4F57C3F0D52D}"/>
          </ac:spMkLst>
        </pc:spChg>
        <pc:picChg chg="mod">
          <ac:chgData name="kato yoko" userId="05faeffd7c2f10e3" providerId="LiveId" clId="{AC78DED0-D194-4C1C-B9A7-FC8E7E3AFAEE}" dt="2020-10-22T06:00:15.232" v="7389" actId="1076"/>
          <ac:picMkLst>
            <pc:docMk/>
            <pc:sldMk cId="2752990992" sldId="397"/>
            <ac:picMk id="3" creationId="{FE219621-21E0-41B5-A07D-7161E0B84BDF}"/>
          </ac:picMkLst>
        </pc:picChg>
      </pc:sldChg>
    </pc:docChg>
  </pc:docChgLst>
  <pc:docChgLst>
    <pc:chgData name="kato yoko" userId="05faeffd7c2f10e3" providerId="LiveId" clId="{7480F459-8E88-44A9-859A-508B088F3602}"/>
    <pc:docChg chg="undo custSel addSld delSld modSld sldOrd">
      <pc:chgData name="kato yoko" userId="05faeffd7c2f10e3" providerId="LiveId" clId="{7480F459-8E88-44A9-859A-508B088F3602}" dt="2020-09-01T09:45:21.499" v="3289" actId="1076"/>
      <pc:docMkLst>
        <pc:docMk/>
      </pc:docMkLst>
      <pc:sldChg chg="modAnim">
        <pc:chgData name="kato yoko" userId="05faeffd7c2f10e3" providerId="LiveId" clId="{7480F459-8E88-44A9-859A-508B088F3602}" dt="2020-09-01T01:21:31.983" v="1074"/>
        <pc:sldMkLst>
          <pc:docMk/>
          <pc:sldMk cId="4242027763" sldId="257"/>
        </pc:sldMkLst>
      </pc:sldChg>
      <pc:sldChg chg="addSp delSp modSp mod">
        <pc:chgData name="kato yoko" userId="05faeffd7c2f10e3" providerId="LiveId" clId="{7480F459-8E88-44A9-859A-508B088F3602}" dt="2020-09-01T01:31:21.279" v="1426" actId="1036"/>
        <pc:sldMkLst>
          <pc:docMk/>
          <pc:sldMk cId="3181910348" sldId="259"/>
        </pc:sldMkLst>
        <pc:spChg chg="add mod">
          <ac:chgData name="kato yoko" userId="05faeffd7c2f10e3" providerId="LiveId" clId="{7480F459-8E88-44A9-859A-508B088F3602}" dt="2020-09-01T01:31:21.279" v="1426" actId="1036"/>
          <ac:spMkLst>
            <pc:docMk/>
            <pc:sldMk cId="3181910348" sldId="259"/>
            <ac:spMk id="2" creationId="{A14CA402-AED4-4B1B-A1F8-F041A1F28012}"/>
          </ac:spMkLst>
        </pc:spChg>
        <pc:spChg chg="mod">
          <ac:chgData name="kato yoko" userId="05faeffd7c2f10e3" providerId="LiveId" clId="{7480F459-8E88-44A9-859A-508B088F3602}" dt="2020-09-01T01:31:21.279" v="1426" actId="1036"/>
          <ac:spMkLst>
            <pc:docMk/>
            <pc:sldMk cId="3181910348" sldId="259"/>
            <ac:spMk id="3" creationId="{066C7E6F-6DB1-4F96-9F4A-4EF450254AB3}"/>
          </ac:spMkLst>
        </pc:spChg>
        <pc:spChg chg="mod">
          <ac:chgData name="kato yoko" userId="05faeffd7c2f10e3" providerId="LiveId" clId="{7480F459-8E88-44A9-859A-508B088F3602}" dt="2020-09-01T01:31:21.279" v="1426" actId="1036"/>
          <ac:spMkLst>
            <pc:docMk/>
            <pc:sldMk cId="3181910348" sldId="259"/>
            <ac:spMk id="4" creationId="{E1ED9F1C-BB76-4EB8-BAE3-B21BBD07E308}"/>
          </ac:spMkLst>
        </pc:spChg>
        <pc:spChg chg="mod">
          <ac:chgData name="kato yoko" userId="05faeffd7c2f10e3" providerId="LiveId" clId="{7480F459-8E88-44A9-859A-508B088F3602}" dt="2020-09-01T01:31:21.279" v="1426" actId="1036"/>
          <ac:spMkLst>
            <pc:docMk/>
            <pc:sldMk cId="3181910348" sldId="259"/>
            <ac:spMk id="5" creationId="{70C982A2-4916-4254-AD88-3AB84F750076}"/>
          </ac:spMkLst>
        </pc:spChg>
        <pc:spChg chg="mod">
          <ac:chgData name="kato yoko" userId="05faeffd7c2f10e3" providerId="LiveId" clId="{7480F459-8E88-44A9-859A-508B088F3602}" dt="2020-09-01T01:31:21.279" v="1426" actId="1036"/>
          <ac:spMkLst>
            <pc:docMk/>
            <pc:sldMk cId="3181910348" sldId="259"/>
            <ac:spMk id="6" creationId="{855E726B-6173-40B3-A8D9-AA805C90766C}"/>
          </ac:spMkLst>
        </pc:spChg>
        <pc:spChg chg="mod">
          <ac:chgData name="kato yoko" userId="05faeffd7c2f10e3" providerId="LiveId" clId="{7480F459-8E88-44A9-859A-508B088F3602}" dt="2020-09-01T01:31:21.279" v="1426" actId="1036"/>
          <ac:spMkLst>
            <pc:docMk/>
            <pc:sldMk cId="3181910348" sldId="259"/>
            <ac:spMk id="7" creationId="{C7F1DB16-168C-4035-919F-7CAA2A7E8EB3}"/>
          </ac:spMkLst>
        </pc:spChg>
        <pc:spChg chg="mod">
          <ac:chgData name="kato yoko" userId="05faeffd7c2f10e3" providerId="LiveId" clId="{7480F459-8E88-44A9-859A-508B088F3602}" dt="2020-09-01T01:31:21.279" v="1426" actId="1036"/>
          <ac:spMkLst>
            <pc:docMk/>
            <pc:sldMk cId="3181910348" sldId="259"/>
            <ac:spMk id="8" creationId="{39467367-2CB5-4B59-B109-7AB792B68E33}"/>
          </ac:spMkLst>
        </pc:spChg>
        <pc:spChg chg="add del mod">
          <ac:chgData name="kato yoko" userId="05faeffd7c2f10e3" providerId="LiveId" clId="{7480F459-8E88-44A9-859A-508B088F3602}" dt="2020-09-01T01:30:00.475" v="1320" actId="478"/>
          <ac:spMkLst>
            <pc:docMk/>
            <pc:sldMk cId="3181910348" sldId="259"/>
            <ac:spMk id="9" creationId="{F599B1D5-EAC1-4671-A25D-8A1FA4EC28AE}"/>
          </ac:spMkLst>
        </pc:spChg>
      </pc:sldChg>
      <pc:sldChg chg="addSp modSp mod">
        <pc:chgData name="kato yoko" userId="05faeffd7c2f10e3" providerId="LiveId" clId="{7480F459-8E88-44A9-859A-508B088F3602}" dt="2020-09-01T04:37:44.934" v="1519" actId="1076"/>
        <pc:sldMkLst>
          <pc:docMk/>
          <pc:sldMk cId="1023525692" sldId="266"/>
        </pc:sldMkLst>
        <pc:spChg chg="add mod">
          <ac:chgData name="kato yoko" userId="05faeffd7c2f10e3" providerId="LiveId" clId="{7480F459-8E88-44A9-859A-508B088F3602}" dt="2020-09-01T04:37:36.680" v="1518" actId="1035"/>
          <ac:spMkLst>
            <pc:docMk/>
            <pc:sldMk cId="1023525692" sldId="266"/>
            <ac:spMk id="2" creationId="{7390634F-E5F4-4970-8AF6-F4B4D652FF87}"/>
          </ac:spMkLst>
        </pc:spChg>
        <pc:spChg chg="mod">
          <ac:chgData name="kato yoko" userId="05faeffd7c2f10e3" providerId="LiveId" clId="{7480F459-8E88-44A9-859A-508B088F3602}" dt="2020-09-01T04:37:44.934" v="1519" actId="1076"/>
          <ac:spMkLst>
            <pc:docMk/>
            <pc:sldMk cId="1023525692" sldId="266"/>
            <ac:spMk id="18" creationId="{CB2989C7-883E-4C79-B3B6-33BE816C0C38}"/>
          </ac:spMkLst>
        </pc:spChg>
        <pc:spChg chg="mod">
          <ac:chgData name="kato yoko" userId="05faeffd7c2f10e3" providerId="LiveId" clId="{7480F459-8E88-44A9-859A-508B088F3602}" dt="2020-09-01T01:34:57.305" v="1482" actId="1076"/>
          <ac:spMkLst>
            <pc:docMk/>
            <pc:sldMk cId="1023525692" sldId="266"/>
            <ac:spMk id="19" creationId="{C8FBB2F4-7FD8-4EE9-B44F-F61DAC4E99B5}"/>
          </ac:spMkLst>
        </pc:spChg>
        <pc:spChg chg="mod">
          <ac:chgData name="kato yoko" userId="05faeffd7c2f10e3" providerId="LiveId" clId="{7480F459-8E88-44A9-859A-508B088F3602}" dt="2020-09-01T01:35:04.112" v="1485" actId="1038"/>
          <ac:spMkLst>
            <pc:docMk/>
            <pc:sldMk cId="1023525692" sldId="266"/>
            <ac:spMk id="23" creationId="{6AE2B109-CC3C-4DE6-975C-6E5CDDDCA08D}"/>
          </ac:spMkLst>
        </pc:spChg>
      </pc:sldChg>
      <pc:sldChg chg="addSp delSp modSp mod addAnim delAnim modAnim">
        <pc:chgData name="kato yoko" userId="05faeffd7c2f10e3" providerId="LiveId" clId="{7480F459-8E88-44A9-859A-508B088F3602}" dt="2020-08-31T09:40:37.606" v="487" actId="21"/>
        <pc:sldMkLst>
          <pc:docMk/>
          <pc:sldMk cId="4117484054" sldId="272"/>
        </pc:sldMkLst>
        <pc:spChg chg="mod">
          <ac:chgData name="kato yoko" userId="05faeffd7c2f10e3" providerId="LiveId" clId="{7480F459-8E88-44A9-859A-508B088F3602}" dt="2020-08-30T13:56:28.919" v="83" actId="20577"/>
          <ac:spMkLst>
            <pc:docMk/>
            <pc:sldMk cId="4117484054" sldId="272"/>
            <ac:spMk id="2" creationId="{53664DA2-A3B0-4972-9E38-8244183F1D30}"/>
          </ac:spMkLst>
        </pc:spChg>
        <pc:spChg chg="mod">
          <ac:chgData name="kato yoko" userId="05faeffd7c2f10e3" providerId="LiveId" clId="{7480F459-8E88-44A9-859A-508B088F3602}" dt="2020-08-30T13:56:36.536" v="85" actId="20577"/>
          <ac:spMkLst>
            <pc:docMk/>
            <pc:sldMk cId="4117484054" sldId="272"/>
            <ac:spMk id="3" creationId="{BA05E818-4958-4645-AA4C-522338CA49C4}"/>
          </ac:spMkLst>
        </pc:spChg>
        <pc:spChg chg="mod">
          <ac:chgData name="kato yoko" userId="05faeffd7c2f10e3" providerId="LiveId" clId="{7480F459-8E88-44A9-859A-508B088F3602}" dt="2020-08-30T13:56:50.231" v="97" actId="1037"/>
          <ac:spMkLst>
            <pc:docMk/>
            <pc:sldMk cId="4117484054" sldId="272"/>
            <ac:spMk id="39" creationId="{F1716071-03B0-4C4E-A064-46994530849C}"/>
          </ac:spMkLst>
        </pc:spChg>
        <pc:spChg chg="mod">
          <ac:chgData name="kato yoko" userId="05faeffd7c2f10e3" providerId="LiveId" clId="{7480F459-8E88-44A9-859A-508B088F3602}" dt="2020-08-30T13:56:42.464" v="90" actId="1037"/>
          <ac:spMkLst>
            <pc:docMk/>
            <pc:sldMk cId="4117484054" sldId="272"/>
            <ac:spMk id="41" creationId="{922BFF24-B975-4464-A3CB-5DAC6AFB3E82}"/>
          </ac:spMkLst>
        </pc:spChg>
        <pc:picChg chg="ord">
          <ac:chgData name="kato yoko" userId="05faeffd7c2f10e3" providerId="LiveId" clId="{7480F459-8E88-44A9-859A-508B088F3602}" dt="2020-08-30T09:23:40.930" v="5" actId="167"/>
          <ac:picMkLst>
            <pc:docMk/>
            <pc:sldMk cId="4117484054" sldId="272"/>
            <ac:picMk id="26" creationId="{B25556F4-95E1-4E4B-85FD-1AC57455C6B5}"/>
          </ac:picMkLst>
        </pc:picChg>
        <pc:picChg chg="add del">
          <ac:chgData name="kato yoko" userId="05faeffd7c2f10e3" providerId="LiveId" clId="{7480F459-8E88-44A9-859A-508B088F3602}" dt="2020-08-31T09:40:37.606" v="487" actId="21"/>
          <ac:picMkLst>
            <pc:docMk/>
            <pc:sldMk cId="4117484054" sldId="272"/>
            <ac:picMk id="38" creationId="{587CF72A-C78E-43BF-BA44-E4EDB01EE7CD}"/>
          </ac:picMkLst>
        </pc:picChg>
      </pc:sldChg>
      <pc:sldChg chg="addSp delSp modSp mod">
        <pc:chgData name="kato yoko" userId="05faeffd7c2f10e3" providerId="LiveId" clId="{7480F459-8E88-44A9-859A-508B088F3602}" dt="2020-09-01T01:33:03.761" v="1463" actId="1037"/>
        <pc:sldMkLst>
          <pc:docMk/>
          <pc:sldMk cId="3721297430" sldId="287"/>
        </pc:sldMkLst>
        <pc:spChg chg="add mod">
          <ac:chgData name="kato yoko" userId="05faeffd7c2f10e3" providerId="LiveId" clId="{7480F459-8E88-44A9-859A-508B088F3602}" dt="2020-09-01T01:32:20.116" v="1449" actId="1037"/>
          <ac:spMkLst>
            <pc:docMk/>
            <pc:sldMk cId="3721297430" sldId="287"/>
            <ac:spMk id="2" creationId="{1765ABF1-A9D0-4257-B118-F983CFD70929}"/>
          </ac:spMkLst>
        </pc:spChg>
        <pc:spChg chg="mod">
          <ac:chgData name="kato yoko" userId="05faeffd7c2f10e3" providerId="LiveId" clId="{7480F459-8E88-44A9-859A-508B088F3602}" dt="2020-09-01T01:32:42.676" v="1452" actId="1076"/>
          <ac:spMkLst>
            <pc:docMk/>
            <pc:sldMk cId="3721297430" sldId="287"/>
            <ac:spMk id="3" creationId="{066C7E6F-6DB1-4F96-9F4A-4EF450254AB3}"/>
          </ac:spMkLst>
        </pc:spChg>
        <pc:spChg chg="add del mod">
          <ac:chgData name="kato yoko" userId="05faeffd7c2f10e3" providerId="LiveId" clId="{7480F459-8E88-44A9-859A-508B088F3602}" dt="2020-09-01T01:31:41.893" v="1433" actId="478"/>
          <ac:spMkLst>
            <pc:docMk/>
            <pc:sldMk cId="3721297430" sldId="287"/>
            <ac:spMk id="4" creationId="{7B8B2BE7-7EBA-4358-B96C-C757E1B74B0A}"/>
          </ac:spMkLst>
        </pc:spChg>
        <pc:spChg chg="mod">
          <ac:chgData name="kato yoko" userId="05faeffd7c2f10e3" providerId="LiveId" clId="{7480F459-8E88-44A9-859A-508B088F3602}" dt="2020-09-01T01:28:38.759" v="1293" actId="1036"/>
          <ac:spMkLst>
            <pc:docMk/>
            <pc:sldMk cId="3721297430" sldId="287"/>
            <ac:spMk id="5" creationId="{70C982A2-4916-4254-AD88-3AB84F750076}"/>
          </ac:spMkLst>
        </pc:spChg>
        <pc:spChg chg="mod">
          <ac:chgData name="kato yoko" userId="05faeffd7c2f10e3" providerId="LiveId" clId="{7480F459-8E88-44A9-859A-508B088F3602}" dt="2020-09-01T01:28:38.759" v="1293" actId="1036"/>
          <ac:spMkLst>
            <pc:docMk/>
            <pc:sldMk cId="3721297430" sldId="287"/>
            <ac:spMk id="6" creationId="{855E726B-6173-40B3-A8D9-AA805C90766C}"/>
          </ac:spMkLst>
        </pc:spChg>
        <pc:spChg chg="mod">
          <ac:chgData name="kato yoko" userId="05faeffd7c2f10e3" providerId="LiveId" clId="{7480F459-8E88-44A9-859A-508B088F3602}" dt="2020-09-01T01:28:38.759" v="1293" actId="1036"/>
          <ac:spMkLst>
            <pc:docMk/>
            <pc:sldMk cId="3721297430" sldId="287"/>
            <ac:spMk id="7" creationId="{C7F1DB16-168C-4035-919F-7CAA2A7E8EB3}"/>
          </ac:spMkLst>
        </pc:spChg>
        <pc:spChg chg="mod">
          <ac:chgData name="kato yoko" userId="05faeffd7c2f10e3" providerId="LiveId" clId="{7480F459-8E88-44A9-859A-508B088F3602}" dt="2020-09-01T01:33:03.761" v="1463" actId="1037"/>
          <ac:spMkLst>
            <pc:docMk/>
            <pc:sldMk cId="3721297430" sldId="287"/>
            <ac:spMk id="8" creationId="{BFC12FEA-493A-43AC-997F-1DDF49E472A8}"/>
          </ac:spMkLst>
        </pc:spChg>
        <pc:spChg chg="mod">
          <ac:chgData name="kato yoko" userId="05faeffd7c2f10e3" providerId="LiveId" clId="{7480F459-8E88-44A9-859A-508B088F3602}" dt="2020-09-01T01:33:00.832" v="1462" actId="1037"/>
          <ac:spMkLst>
            <pc:docMk/>
            <pc:sldMk cId="3721297430" sldId="287"/>
            <ac:spMk id="10" creationId="{71B5C097-A17E-411A-91C4-9EF9FD98FEA5}"/>
          </ac:spMkLst>
        </pc:spChg>
      </pc:sldChg>
      <pc:sldChg chg="addSp modSp mod">
        <pc:chgData name="kato yoko" userId="05faeffd7c2f10e3" providerId="LiveId" clId="{7480F459-8E88-44A9-859A-508B088F3602}" dt="2020-09-01T04:39:00.405" v="1570" actId="14100"/>
        <pc:sldMkLst>
          <pc:docMk/>
          <pc:sldMk cId="2392437260" sldId="288"/>
        </pc:sldMkLst>
        <pc:spChg chg="add mod">
          <ac:chgData name="kato yoko" userId="05faeffd7c2f10e3" providerId="LiveId" clId="{7480F459-8E88-44A9-859A-508B088F3602}" dt="2020-09-01T04:38:46.911" v="1566" actId="1035"/>
          <ac:spMkLst>
            <pc:docMk/>
            <pc:sldMk cId="2392437260" sldId="288"/>
            <ac:spMk id="2" creationId="{F3C23682-1172-4542-A516-27D18299FDE0}"/>
          </ac:spMkLst>
        </pc:spChg>
        <pc:spChg chg="mod">
          <ac:chgData name="kato yoko" userId="05faeffd7c2f10e3" providerId="LiveId" clId="{7480F459-8E88-44A9-859A-508B088F3602}" dt="2020-09-01T04:38:40.092" v="1558" actId="255"/>
          <ac:spMkLst>
            <pc:docMk/>
            <pc:sldMk cId="2392437260" sldId="288"/>
            <ac:spMk id="3" creationId="{066C7E6F-6DB1-4F96-9F4A-4EF450254AB3}"/>
          </ac:spMkLst>
        </pc:spChg>
        <pc:spChg chg="mod">
          <ac:chgData name="kato yoko" userId="05faeffd7c2f10e3" providerId="LiveId" clId="{7480F459-8E88-44A9-859A-508B088F3602}" dt="2020-09-01T01:34:00.492" v="1473" actId="1076"/>
          <ac:spMkLst>
            <pc:docMk/>
            <pc:sldMk cId="2392437260" sldId="288"/>
            <ac:spMk id="5" creationId="{70C982A2-4916-4254-AD88-3AB84F750076}"/>
          </ac:spMkLst>
        </pc:spChg>
        <pc:spChg chg="mod">
          <ac:chgData name="kato yoko" userId="05faeffd7c2f10e3" providerId="LiveId" clId="{7480F459-8E88-44A9-859A-508B088F3602}" dt="2020-09-01T01:33:30.601" v="1465" actId="1076"/>
          <ac:spMkLst>
            <pc:docMk/>
            <pc:sldMk cId="2392437260" sldId="288"/>
            <ac:spMk id="6" creationId="{855E726B-6173-40B3-A8D9-AA805C90766C}"/>
          </ac:spMkLst>
        </pc:spChg>
        <pc:spChg chg="mod">
          <ac:chgData name="kato yoko" userId="05faeffd7c2f10e3" providerId="LiveId" clId="{7480F459-8E88-44A9-859A-508B088F3602}" dt="2020-09-01T01:33:56.588" v="1472" actId="1038"/>
          <ac:spMkLst>
            <pc:docMk/>
            <pc:sldMk cId="2392437260" sldId="288"/>
            <ac:spMk id="7" creationId="{C7F1DB16-168C-4035-919F-7CAA2A7E8EB3}"/>
          </ac:spMkLst>
        </pc:spChg>
        <pc:spChg chg="mod">
          <ac:chgData name="kato yoko" userId="05faeffd7c2f10e3" providerId="LiveId" clId="{7480F459-8E88-44A9-859A-508B088F3602}" dt="2020-09-01T04:39:00.405" v="1570" actId="14100"/>
          <ac:spMkLst>
            <pc:docMk/>
            <pc:sldMk cId="2392437260" sldId="288"/>
            <ac:spMk id="10" creationId="{71B5C097-A17E-411A-91C4-9EF9FD98FEA5}"/>
          </ac:spMkLst>
        </pc:spChg>
      </pc:sldChg>
      <pc:sldChg chg="addSp modSp mod">
        <pc:chgData name="kato yoko" userId="05faeffd7c2f10e3" providerId="LiveId" clId="{7480F459-8E88-44A9-859A-508B088F3602}" dt="2020-09-01T04:37:23.182" v="1499" actId="1038"/>
        <pc:sldMkLst>
          <pc:docMk/>
          <pc:sldMk cId="1852116879" sldId="292"/>
        </pc:sldMkLst>
        <pc:spChg chg="add mod">
          <ac:chgData name="kato yoko" userId="05faeffd7c2f10e3" providerId="LiveId" clId="{7480F459-8E88-44A9-859A-508B088F3602}" dt="2020-09-01T04:37:23.182" v="1499" actId="1038"/>
          <ac:spMkLst>
            <pc:docMk/>
            <pc:sldMk cId="1852116879" sldId="292"/>
            <ac:spMk id="2" creationId="{60E67E0B-6C8B-4E65-8520-A8D8F5576F69}"/>
          </ac:spMkLst>
        </pc:spChg>
        <pc:spChg chg="mod">
          <ac:chgData name="kato yoko" userId="05faeffd7c2f10e3" providerId="LiveId" clId="{7480F459-8E88-44A9-859A-508B088F3602}" dt="2020-09-01T04:36:58.039" v="1488" actId="1076"/>
          <ac:spMkLst>
            <pc:docMk/>
            <pc:sldMk cId="1852116879" sldId="292"/>
            <ac:spMk id="19" creationId="{C8FBB2F4-7FD8-4EE9-B44F-F61DAC4E99B5}"/>
          </ac:spMkLst>
        </pc:spChg>
      </pc:sldChg>
      <pc:sldChg chg="addSp delSp modSp mod ord">
        <pc:chgData name="kato yoko" userId="05faeffd7c2f10e3" providerId="LiveId" clId="{7480F459-8E88-44A9-859A-508B088F3602}" dt="2020-08-31T09:02:05.341" v="131" actId="1076"/>
        <pc:sldMkLst>
          <pc:docMk/>
          <pc:sldMk cId="3098687686" sldId="294"/>
        </pc:sldMkLst>
        <pc:spChg chg="del">
          <ac:chgData name="kato yoko" userId="05faeffd7c2f10e3" providerId="LiveId" clId="{7480F459-8E88-44A9-859A-508B088F3602}" dt="2020-08-30T13:50:29.941" v="11" actId="478"/>
          <ac:spMkLst>
            <pc:docMk/>
            <pc:sldMk cId="3098687686" sldId="294"/>
            <ac:spMk id="2" creationId="{F12F31F3-A9BE-4B10-A389-B7090F06C842}"/>
          </ac:spMkLst>
        </pc:spChg>
        <pc:spChg chg="del">
          <ac:chgData name="kato yoko" userId="05faeffd7c2f10e3" providerId="LiveId" clId="{7480F459-8E88-44A9-859A-508B088F3602}" dt="2020-08-30T13:50:25.936" v="9" actId="931"/>
          <ac:spMkLst>
            <pc:docMk/>
            <pc:sldMk cId="3098687686" sldId="294"/>
            <ac:spMk id="3" creationId="{A5D9D450-4A7E-4213-AF6D-333653F45390}"/>
          </ac:spMkLst>
        </pc:spChg>
        <pc:spChg chg="add del mod">
          <ac:chgData name="kato yoko" userId="05faeffd7c2f10e3" providerId="LiveId" clId="{7480F459-8E88-44A9-859A-508B088F3602}" dt="2020-08-30T13:51:17.605" v="23" actId="478"/>
          <ac:spMkLst>
            <pc:docMk/>
            <pc:sldMk cId="3098687686" sldId="294"/>
            <ac:spMk id="9" creationId="{722FB6AB-4783-4DAA-A750-4C5616BE4E90}"/>
          </ac:spMkLst>
        </pc:spChg>
        <pc:picChg chg="add del mod">
          <ac:chgData name="kato yoko" userId="05faeffd7c2f10e3" providerId="LiveId" clId="{7480F459-8E88-44A9-859A-508B088F3602}" dt="2020-08-30T13:51:09.216" v="19" actId="21"/>
          <ac:picMkLst>
            <pc:docMk/>
            <pc:sldMk cId="3098687686" sldId="294"/>
            <ac:picMk id="5" creationId="{739EEF52-483D-4C4D-A5C2-718BC194EB5F}"/>
          </ac:picMkLst>
        </pc:picChg>
        <pc:picChg chg="add del mod">
          <ac:chgData name="kato yoko" userId="05faeffd7c2f10e3" providerId="LiveId" clId="{7480F459-8E88-44A9-859A-508B088F3602}" dt="2020-08-30T13:50:55.324" v="14" actId="21"/>
          <ac:picMkLst>
            <pc:docMk/>
            <pc:sldMk cId="3098687686" sldId="294"/>
            <ac:picMk id="7" creationId="{79D8AA65-BE06-4781-B392-FDB3DBFC340D}"/>
          </ac:picMkLst>
        </pc:picChg>
        <pc:picChg chg="add mod modCrop">
          <ac:chgData name="kato yoko" userId="05faeffd7c2f10e3" providerId="LiveId" clId="{7480F459-8E88-44A9-859A-508B088F3602}" dt="2020-08-31T09:02:05.341" v="131" actId="1076"/>
          <ac:picMkLst>
            <pc:docMk/>
            <pc:sldMk cId="3098687686" sldId="294"/>
            <ac:picMk id="11" creationId="{9EEBCF4F-1AAA-4306-922C-634191573DAE}"/>
          </ac:picMkLst>
        </pc:picChg>
      </pc:sldChg>
      <pc:sldChg chg="addSp delSp modSp new mod">
        <pc:chgData name="kato yoko" userId="05faeffd7c2f10e3" providerId="LiveId" clId="{7480F459-8E88-44A9-859A-508B088F3602}" dt="2020-08-31T12:27:21.895" v="1064" actId="1076"/>
        <pc:sldMkLst>
          <pc:docMk/>
          <pc:sldMk cId="3611382510" sldId="295"/>
        </pc:sldMkLst>
        <pc:spChg chg="del">
          <ac:chgData name="kato yoko" userId="05faeffd7c2f10e3" providerId="LiveId" clId="{7480F459-8E88-44A9-859A-508B088F3602}" dt="2020-08-30T13:56:20.939" v="80" actId="478"/>
          <ac:spMkLst>
            <pc:docMk/>
            <pc:sldMk cId="3611382510" sldId="295"/>
            <ac:spMk id="2" creationId="{2332A2FD-6F36-4C1C-9BF1-B69EC62478AE}"/>
          </ac:spMkLst>
        </pc:spChg>
        <pc:spChg chg="del">
          <ac:chgData name="kato yoko" userId="05faeffd7c2f10e3" providerId="LiveId" clId="{7480F459-8E88-44A9-859A-508B088F3602}" dt="2020-08-30T13:51:12.658" v="20"/>
          <ac:spMkLst>
            <pc:docMk/>
            <pc:sldMk cId="3611382510" sldId="295"/>
            <ac:spMk id="3" creationId="{C3073A78-7469-4AA7-AE83-532521BCB613}"/>
          </ac:spMkLst>
        </pc:spChg>
        <pc:spChg chg="add del mod">
          <ac:chgData name="kato yoko" userId="05faeffd7c2f10e3" providerId="LiveId" clId="{7480F459-8E88-44A9-859A-508B088F3602}" dt="2020-08-31T08:40:06.614" v="129" actId="478"/>
          <ac:spMkLst>
            <pc:docMk/>
            <pc:sldMk cId="3611382510" sldId="295"/>
            <ac:spMk id="10" creationId="{159B06CD-C35B-4905-8823-384810A44C48}"/>
          </ac:spMkLst>
        </pc:spChg>
        <pc:picChg chg="add del">
          <ac:chgData name="kato yoko" userId="05faeffd7c2f10e3" providerId="LiveId" clId="{7480F459-8E88-44A9-859A-508B088F3602}" dt="2020-08-30T13:51:15.044" v="22" actId="21"/>
          <ac:picMkLst>
            <pc:docMk/>
            <pc:sldMk cId="3611382510" sldId="295"/>
            <ac:picMk id="5" creationId="{8BD3264E-0DB9-4022-AB5E-03F7747A1D90}"/>
          </ac:picMkLst>
        </pc:picChg>
        <pc:picChg chg="add del mod modCrop">
          <ac:chgData name="kato yoko" userId="05faeffd7c2f10e3" providerId="LiveId" clId="{7480F459-8E88-44A9-859A-508B088F3602}" dt="2020-08-30T13:58:35.128" v="122" actId="21"/>
          <ac:picMkLst>
            <pc:docMk/>
            <pc:sldMk cId="3611382510" sldId="295"/>
            <ac:picMk id="6" creationId="{DADAA8B3-7669-4A96-9C6B-55A87E06C1A2}"/>
          </ac:picMkLst>
        </pc:picChg>
        <pc:picChg chg="add mod modCrop">
          <ac:chgData name="kato yoko" userId="05faeffd7c2f10e3" providerId="LiveId" clId="{7480F459-8E88-44A9-859A-508B088F3602}" dt="2020-08-31T12:27:21.895" v="1064" actId="1076"/>
          <ac:picMkLst>
            <pc:docMk/>
            <pc:sldMk cId="3611382510" sldId="295"/>
            <ac:picMk id="8" creationId="{0F0C7871-6D61-4F1C-BFAA-A515012B44F4}"/>
          </ac:picMkLst>
        </pc:picChg>
        <pc:picChg chg="add del">
          <ac:chgData name="kato yoko" userId="05faeffd7c2f10e3" providerId="LiveId" clId="{7480F459-8E88-44A9-859A-508B088F3602}" dt="2020-08-30T13:58:40.250" v="124" actId="22"/>
          <ac:picMkLst>
            <pc:docMk/>
            <pc:sldMk cId="3611382510" sldId="295"/>
            <ac:picMk id="12" creationId="{003808CB-A485-48C3-BDCE-6EE67151CCAA}"/>
          </ac:picMkLst>
        </pc:picChg>
      </pc:sldChg>
      <pc:sldChg chg="addSp delSp modSp new mod">
        <pc:chgData name="kato yoko" userId="05faeffd7c2f10e3" providerId="LiveId" clId="{7480F459-8E88-44A9-859A-508B088F3602}" dt="2020-09-01T07:59:48.971" v="2448" actId="21"/>
        <pc:sldMkLst>
          <pc:docMk/>
          <pc:sldMk cId="3628779502" sldId="296"/>
        </pc:sldMkLst>
        <pc:spChg chg="add del mod">
          <ac:chgData name="kato yoko" userId="05faeffd7c2f10e3" providerId="LiveId" clId="{7480F459-8E88-44A9-859A-508B088F3602}" dt="2020-09-01T07:59:48.971" v="2448" actId="21"/>
          <ac:spMkLst>
            <pc:docMk/>
            <pc:sldMk cId="3628779502" sldId="296"/>
            <ac:spMk id="2" creationId="{682AF543-59F5-489C-90D3-426407180D94}"/>
          </ac:spMkLst>
        </pc:spChg>
        <pc:spChg chg="del">
          <ac:chgData name="kato yoko" userId="05faeffd7c2f10e3" providerId="LiveId" clId="{7480F459-8E88-44A9-859A-508B088F3602}" dt="2020-08-30T13:58:45.107" v="126" actId="478"/>
          <ac:spMkLst>
            <pc:docMk/>
            <pc:sldMk cId="3628779502" sldId="296"/>
            <ac:spMk id="2" creationId="{77CDD96B-0EA6-4AB0-B08D-9BBE1298AC1D}"/>
          </ac:spMkLst>
        </pc:spChg>
        <pc:spChg chg="add del mod">
          <ac:chgData name="kato yoko" userId="05faeffd7c2f10e3" providerId="LiveId" clId="{7480F459-8E88-44A9-859A-508B088F3602}" dt="2020-09-01T07:03:56.820" v="2259" actId="478"/>
          <ac:spMkLst>
            <pc:docMk/>
            <pc:sldMk cId="3628779502" sldId="296"/>
            <ac:spMk id="2" creationId="{C6E5E846-46B6-41DF-BAB3-11F6EC910056}"/>
          </ac:spMkLst>
        </pc:spChg>
        <pc:spChg chg="add del mod">
          <ac:chgData name="kato yoko" userId="05faeffd7c2f10e3" providerId="LiveId" clId="{7480F459-8E88-44A9-859A-508B088F3602}" dt="2020-09-01T07:59:48.971" v="2448" actId="21"/>
          <ac:spMkLst>
            <pc:docMk/>
            <pc:sldMk cId="3628779502" sldId="296"/>
            <ac:spMk id="3" creationId="{000DC954-4E70-42C5-BB11-3A4BAB7FB725}"/>
          </ac:spMkLst>
        </pc:spChg>
        <pc:spChg chg="del">
          <ac:chgData name="kato yoko" userId="05faeffd7c2f10e3" providerId="LiveId" clId="{7480F459-8E88-44A9-859A-508B088F3602}" dt="2020-08-30T13:58:47.582" v="127" actId="478"/>
          <ac:spMkLst>
            <pc:docMk/>
            <pc:sldMk cId="3628779502" sldId="296"/>
            <ac:spMk id="3" creationId="{45945377-C12C-4C22-B7F3-36F581E3AE11}"/>
          </ac:spMkLst>
        </pc:spChg>
        <pc:spChg chg="add del mod">
          <ac:chgData name="kato yoko" userId="05faeffd7c2f10e3" providerId="LiveId" clId="{7480F459-8E88-44A9-859A-508B088F3602}" dt="2020-09-01T07:03:56.820" v="2259" actId="478"/>
          <ac:spMkLst>
            <pc:docMk/>
            <pc:sldMk cId="3628779502" sldId="296"/>
            <ac:spMk id="3" creationId="{D88E43C3-0DCD-4681-9E97-CB2C47CDBEFA}"/>
          </ac:spMkLst>
        </pc:spChg>
        <pc:spChg chg="add del mod">
          <ac:chgData name="kato yoko" userId="05faeffd7c2f10e3" providerId="LiveId" clId="{7480F459-8E88-44A9-859A-508B088F3602}" dt="2020-09-01T07:59:48.971" v="2448" actId="21"/>
          <ac:spMkLst>
            <pc:docMk/>
            <pc:sldMk cId="3628779502" sldId="296"/>
            <ac:spMk id="5" creationId="{0D5D6050-A805-493D-A310-A028DCDD028A}"/>
          </ac:spMkLst>
        </pc:spChg>
        <pc:spChg chg="add del mod">
          <ac:chgData name="kato yoko" userId="05faeffd7c2f10e3" providerId="LiveId" clId="{7480F459-8E88-44A9-859A-508B088F3602}" dt="2020-09-01T07:02:07.799" v="2243" actId="478"/>
          <ac:spMkLst>
            <pc:docMk/>
            <pc:sldMk cId="3628779502" sldId="296"/>
            <ac:spMk id="5" creationId="{CD08BD71-4760-400F-9F3B-248FC6778C42}"/>
          </ac:spMkLst>
        </pc:spChg>
        <pc:spChg chg="add del mod">
          <ac:chgData name="kato yoko" userId="05faeffd7c2f10e3" providerId="LiveId" clId="{7480F459-8E88-44A9-859A-508B088F3602}" dt="2020-09-01T07:59:48.971" v="2448" actId="21"/>
          <ac:spMkLst>
            <pc:docMk/>
            <pc:sldMk cId="3628779502" sldId="296"/>
            <ac:spMk id="6" creationId="{79F1D91F-C634-478F-B2DD-7D295D0F01E8}"/>
          </ac:spMkLst>
        </pc:spChg>
        <pc:spChg chg="add del mod">
          <ac:chgData name="kato yoko" userId="05faeffd7c2f10e3" providerId="LiveId" clId="{7480F459-8E88-44A9-859A-508B088F3602}" dt="2020-09-01T07:03:56.820" v="2259" actId="478"/>
          <ac:spMkLst>
            <pc:docMk/>
            <pc:sldMk cId="3628779502" sldId="296"/>
            <ac:spMk id="7" creationId="{BF776199-3724-487F-B676-1E99915E19E2}"/>
          </ac:spMkLst>
        </pc:spChg>
        <pc:spChg chg="add del mod">
          <ac:chgData name="kato yoko" userId="05faeffd7c2f10e3" providerId="LiveId" clId="{7480F459-8E88-44A9-859A-508B088F3602}" dt="2020-09-01T07:59:48.971" v="2448" actId="21"/>
          <ac:spMkLst>
            <pc:docMk/>
            <pc:sldMk cId="3628779502" sldId="296"/>
            <ac:spMk id="8" creationId="{F09D80FC-95E0-471F-9D98-218CED2B4F1D}"/>
          </ac:spMkLst>
        </pc:spChg>
        <pc:spChg chg="add del mod">
          <ac:chgData name="kato yoko" userId="05faeffd7c2f10e3" providerId="LiveId" clId="{7480F459-8E88-44A9-859A-508B088F3602}" dt="2020-09-01T06:45:14.050" v="2152" actId="478"/>
          <ac:spMkLst>
            <pc:docMk/>
            <pc:sldMk cId="3628779502" sldId="296"/>
            <ac:spMk id="9" creationId="{25F9E004-48E7-4A0F-9A2E-66FA261FA0D0}"/>
          </ac:spMkLst>
        </pc:spChg>
        <pc:spChg chg="add del mod">
          <ac:chgData name="kato yoko" userId="05faeffd7c2f10e3" providerId="LiveId" clId="{7480F459-8E88-44A9-859A-508B088F3602}" dt="2020-09-01T07:59:48.971" v="2448" actId="21"/>
          <ac:spMkLst>
            <pc:docMk/>
            <pc:sldMk cId="3628779502" sldId="296"/>
            <ac:spMk id="10" creationId="{A4480A70-0F7B-40C1-9698-C8B563C4FE5A}"/>
          </ac:spMkLst>
        </pc:spChg>
        <pc:spChg chg="add del mod">
          <ac:chgData name="kato yoko" userId="05faeffd7c2f10e3" providerId="LiveId" clId="{7480F459-8E88-44A9-859A-508B088F3602}" dt="2020-09-01T07:03:56.820" v="2259" actId="478"/>
          <ac:spMkLst>
            <pc:docMk/>
            <pc:sldMk cId="3628779502" sldId="296"/>
            <ac:spMk id="11" creationId="{3ADE8A29-513D-4FC8-ACFB-71469ABFB199}"/>
          </ac:spMkLst>
        </pc:spChg>
        <pc:spChg chg="add del mod">
          <ac:chgData name="kato yoko" userId="05faeffd7c2f10e3" providerId="LiveId" clId="{7480F459-8E88-44A9-859A-508B088F3602}" dt="2020-09-01T07:59:48.971" v="2448" actId="21"/>
          <ac:spMkLst>
            <pc:docMk/>
            <pc:sldMk cId="3628779502" sldId="296"/>
            <ac:spMk id="12" creationId="{E2690212-F81E-49E2-8C33-FD1DAADD7ED5}"/>
          </ac:spMkLst>
        </pc:spChg>
        <pc:spChg chg="add del mod">
          <ac:chgData name="kato yoko" userId="05faeffd7c2f10e3" providerId="LiveId" clId="{7480F459-8E88-44A9-859A-508B088F3602}" dt="2020-09-01T07:03:56.820" v="2259" actId="478"/>
          <ac:spMkLst>
            <pc:docMk/>
            <pc:sldMk cId="3628779502" sldId="296"/>
            <ac:spMk id="13" creationId="{6525AFBF-9E4D-405C-AD95-D7D55B0B31D2}"/>
          </ac:spMkLst>
        </pc:spChg>
        <pc:spChg chg="add del mod">
          <ac:chgData name="kato yoko" userId="05faeffd7c2f10e3" providerId="LiveId" clId="{7480F459-8E88-44A9-859A-508B088F3602}" dt="2020-09-01T05:51:54.710" v="2080" actId="478"/>
          <ac:spMkLst>
            <pc:docMk/>
            <pc:sldMk cId="3628779502" sldId="296"/>
            <ac:spMk id="14" creationId="{CE179546-DF1F-4CB6-BDDB-D4D1025582FE}"/>
          </ac:spMkLst>
        </pc:spChg>
        <pc:spChg chg="add del mod">
          <ac:chgData name="kato yoko" userId="05faeffd7c2f10e3" providerId="LiveId" clId="{7480F459-8E88-44A9-859A-508B088F3602}" dt="2020-09-01T07:43:32.910" v="2344" actId="478"/>
          <ac:spMkLst>
            <pc:docMk/>
            <pc:sldMk cId="3628779502" sldId="296"/>
            <ac:spMk id="16" creationId="{51D9BA7E-5660-44DD-BB3E-0C56233418B8}"/>
          </ac:spMkLst>
        </pc:spChg>
        <pc:spChg chg="add del mod">
          <ac:chgData name="kato yoko" userId="05faeffd7c2f10e3" providerId="LiveId" clId="{7480F459-8E88-44A9-859A-508B088F3602}" dt="2020-09-01T07:45:28.254" v="2368" actId="478"/>
          <ac:spMkLst>
            <pc:docMk/>
            <pc:sldMk cId="3628779502" sldId="296"/>
            <ac:spMk id="17" creationId="{2D6182A7-DA52-42C9-947C-9249749ABF31}"/>
          </ac:spMkLst>
        </pc:spChg>
        <pc:spChg chg="add del">
          <ac:chgData name="kato yoko" userId="05faeffd7c2f10e3" providerId="LiveId" clId="{7480F459-8E88-44A9-859A-508B088F3602}" dt="2020-09-01T06:10:12.513" v="2085" actId="478"/>
          <ac:spMkLst>
            <pc:docMk/>
            <pc:sldMk cId="3628779502" sldId="296"/>
            <ac:spMk id="17" creationId="{68870016-8121-4936-98FD-2D66BC9D14A2}"/>
          </ac:spMkLst>
        </pc:spChg>
        <pc:spChg chg="add del">
          <ac:chgData name="kato yoko" userId="05faeffd7c2f10e3" providerId="LiveId" clId="{7480F459-8E88-44A9-859A-508B088F3602}" dt="2020-09-01T06:11:14.779" v="2087" actId="478"/>
          <ac:spMkLst>
            <pc:docMk/>
            <pc:sldMk cId="3628779502" sldId="296"/>
            <ac:spMk id="18" creationId="{F2971011-A1E2-4421-90A5-DF653EB0C7F9}"/>
          </ac:spMkLst>
        </pc:spChg>
        <pc:spChg chg="add del mod ord">
          <ac:chgData name="kato yoko" userId="05faeffd7c2f10e3" providerId="LiveId" clId="{7480F459-8E88-44A9-859A-508B088F3602}" dt="2020-09-01T06:40:07.153" v="2138" actId="478"/>
          <ac:spMkLst>
            <pc:docMk/>
            <pc:sldMk cId="3628779502" sldId="296"/>
            <ac:spMk id="19" creationId="{2161465D-9E2A-49C6-8E62-ECF376C473A0}"/>
          </ac:spMkLst>
        </pc:spChg>
        <pc:spChg chg="add del mod ord">
          <ac:chgData name="kato yoko" userId="05faeffd7c2f10e3" providerId="LiveId" clId="{7480F459-8E88-44A9-859A-508B088F3602}" dt="2020-09-01T07:59:48.971" v="2448" actId="21"/>
          <ac:spMkLst>
            <pc:docMk/>
            <pc:sldMk cId="3628779502" sldId="296"/>
            <ac:spMk id="22" creationId="{B71D901F-CEAA-4350-BDFB-ECDCE43536B9}"/>
          </ac:spMkLst>
        </pc:spChg>
        <pc:spChg chg="add del mod">
          <ac:chgData name="kato yoko" userId="05faeffd7c2f10e3" providerId="LiveId" clId="{7480F459-8E88-44A9-859A-508B088F3602}" dt="2020-09-01T07:59:48.971" v="2448" actId="21"/>
          <ac:spMkLst>
            <pc:docMk/>
            <pc:sldMk cId="3628779502" sldId="296"/>
            <ac:spMk id="24" creationId="{CF885089-BD8D-4B33-B0FE-24368F02EAE9}"/>
          </ac:spMkLst>
        </pc:spChg>
        <pc:spChg chg="add del mod">
          <ac:chgData name="kato yoko" userId="05faeffd7c2f10e3" providerId="LiveId" clId="{7480F459-8E88-44A9-859A-508B088F3602}" dt="2020-09-01T07:59:48.971" v="2448" actId="21"/>
          <ac:spMkLst>
            <pc:docMk/>
            <pc:sldMk cId="3628779502" sldId="296"/>
            <ac:spMk id="25" creationId="{37C605B5-D91E-47B1-AB78-A4818F941B3B}"/>
          </ac:spMkLst>
        </pc:spChg>
        <pc:spChg chg="add del mod">
          <ac:chgData name="kato yoko" userId="05faeffd7c2f10e3" providerId="LiveId" clId="{7480F459-8E88-44A9-859A-508B088F3602}" dt="2020-09-01T07:59:48.971" v="2448" actId="21"/>
          <ac:spMkLst>
            <pc:docMk/>
            <pc:sldMk cId="3628779502" sldId="296"/>
            <ac:spMk id="27" creationId="{0CBBDFEE-191C-410C-9B1C-701C46D9E419}"/>
          </ac:spMkLst>
        </pc:spChg>
        <pc:picChg chg="add del mod">
          <ac:chgData name="kato yoko" userId="05faeffd7c2f10e3" providerId="LiveId" clId="{7480F459-8E88-44A9-859A-508B088F3602}" dt="2020-09-01T07:43:29.728" v="2343" actId="478"/>
          <ac:picMkLst>
            <pc:docMk/>
            <pc:sldMk cId="3628779502" sldId="296"/>
            <ac:picMk id="4" creationId="{61989D68-6E65-4742-AEAD-3DC40609D224}"/>
          </ac:picMkLst>
        </pc:picChg>
        <pc:picChg chg="add del mod">
          <ac:chgData name="kato yoko" userId="05faeffd7c2f10e3" providerId="LiveId" clId="{7480F459-8E88-44A9-859A-508B088F3602}" dt="2020-09-01T06:40:00.208" v="2136" actId="478"/>
          <ac:picMkLst>
            <pc:docMk/>
            <pc:sldMk cId="3628779502" sldId="296"/>
            <ac:picMk id="16" creationId="{EB88E027-446A-450F-BE6C-195186FE06E6}"/>
          </ac:picMkLst>
        </pc:picChg>
        <pc:picChg chg="add del mod">
          <ac:chgData name="kato yoko" userId="05faeffd7c2f10e3" providerId="LiveId" clId="{7480F459-8E88-44A9-859A-508B088F3602}" dt="2020-09-01T06:41:24.179" v="2143" actId="478"/>
          <ac:picMkLst>
            <pc:docMk/>
            <pc:sldMk cId="3628779502" sldId="296"/>
            <ac:picMk id="21" creationId="{F3E1E143-66C5-4750-9E1B-8A4C2BD1320C}"/>
          </ac:picMkLst>
        </pc:picChg>
        <pc:picChg chg="add del mod ord">
          <ac:chgData name="kato yoko" userId="05faeffd7c2f10e3" providerId="LiveId" clId="{7480F459-8E88-44A9-859A-508B088F3602}" dt="2020-09-01T07:59:48.971" v="2448" actId="21"/>
          <ac:picMkLst>
            <pc:docMk/>
            <pc:sldMk cId="3628779502" sldId="296"/>
            <ac:picMk id="23" creationId="{E998540E-3388-4CC6-8823-86074F0FC0C8}"/>
          </ac:picMkLst>
        </pc:picChg>
        <pc:picChg chg="add del mod">
          <ac:chgData name="kato yoko" userId="05faeffd7c2f10e3" providerId="LiveId" clId="{7480F459-8E88-44A9-859A-508B088F3602}" dt="2020-09-01T07:59:21.915" v="2447" actId="478"/>
          <ac:picMkLst>
            <pc:docMk/>
            <pc:sldMk cId="3628779502" sldId="296"/>
            <ac:picMk id="29" creationId="{EA69CB79-ED3C-4635-8374-B578E30B1133}"/>
          </ac:picMkLst>
        </pc:picChg>
        <pc:cxnChg chg="add del mod">
          <ac:chgData name="kato yoko" userId="05faeffd7c2f10e3" providerId="LiveId" clId="{7480F459-8E88-44A9-859A-508B088F3602}" dt="2020-09-01T07:45:56.997" v="2373" actId="478"/>
          <ac:cxnSpMkLst>
            <pc:docMk/>
            <pc:sldMk cId="3628779502" sldId="296"/>
            <ac:cxnSpMk id="19" creationId="{6D25C2C1-B980-4EB0-8516-835DB4749A5C}"/>
          </ac:cxnSpMkLst>
        </pc:cxnChg>
        <pc:cxnChg chg="add del">
          <ac:chgData name="kato yoko" userId="05faeffd7c2f10e3" providerId="LiveId" clId="{7480F459-8E88-44A9-859A-508B088F3602}" dt="2020-09-01T07:45:55.138" v="2372" actId="478"/>
          <ac:cxnSpMkLst>
            <pc:docMk/>
            <pc:sldMk cId="3628779502" sldId="296"/>
            <ac:cxnSpMk id="21" creationId="{6C909431-7093-4D9E-B7FD-9022597AC9A8}"/>
          </ac:cxnSpMkLst>
        </pc:cxnChg>
      </pc:sldChg>
      <pc:sldChg chg="addSp delSp modSp add mod ord delAnim modAnim">
        <pc:chgData name="kato yoko" userId="05faeffd7c2f10e3" providerId="LiveId" clId="{7480F459-8E88-44A9-859A-508B088F3602}" dt="2020-09-01T04:44:04.127" v="1648" actId="1037"/>
        <pc:sldMkLst>
          <pc:docMk/>
          <pc:sldMk cId="626202351" sldId="297"/>
        </pc:sldMkLst>
        <pc:spChg chg="add mod">
          <ac:chgData name="kato yoko" userId="05faeffd7c2f10e3" providerId="LiveId" clId="{7480F459-8E88-44A9-859A-508B088F3602}" dt="2020-09-01T04:43:49.883" v="1640" actId="1035"/>
          <ac:spMkLst>
            <pc:docMk/>
            <pc:sldMk cId="626202351" sldId="297"/>
            <ac:spMk id="2" creationId="{1617B3AD-48AA-4429-A32E-AEE657F1F241}"/>
          </ac:spMkLst>
        </pc:spChg>
        <pc:spChg chg="add del mod">
          <ac:chgData name="kato yoko" userId="05faeffd7c2f10e3" providerId="LiveId" clId="{7480F459-8E88-44A9-859A-508B088F3602}" dt="2020-08-31T09:16:27.740" v="389" actId="478"/>
          <ac:spMkLst>
            <pc:docMk/>
            <pc:sldMk cId="626202351" sldId="297"/>
            <ac:spMk id="3" creationId="{3A08BA88-6FA7-46A6-A8FC-577C5B2EB884}"/>
          </ac:spMkLst>
        </pc:spChg>
        <pc:spChg chg="add mod">
          <ac:chgData name="kato yoko" userId="05faeffd7c2f10e3" providerId="LiveId" clId="{7480F459-8E88-44A9-859A-508B088F3602}" dt="2020-09-01T04:44:04.127" v="1648" actId="1037"/>
          <ac:spMkLst>
            <pc:docMk/>
            <pc:sldMk cId="626202351" sldId="297"/>
            <ac:spMk id="3" creationId="{A3F432CA-5BF9-4EE6-90D0-4A41A8054474}"/>
          </ac:spMkLst>
        </pc:spChg>
        <pc:spChg chg="add del mod">
          <ac:chgData name="kato yoko" userId="05faeffd7c2f10e3" providerId="LiveId" clId="{7480F459-8E88-44A9-859A-508B088F3602}" dt="2020-08-31T09:38:04.544" v="432" actId="478"/>
          <ac:spMkLst>
            <pc:docMk/>
            <pc:sldMk cId="626202351" sldId="297"/>
            <ac:spMk id="6" creationId="{AB5F77FB-BF79-4A7C-85A6-399861AFBEA7}"/>
          </ac:spMkLst>
        </pc:spChg>
        <pc:spChg chg="add del mod ord">
          <ac:chgData name="kato yoko" userId="05faeffd7c2f10e3" providerId="LiveId" clId="{7480F459-8E88-44A9-859A-508B088F3602}" dt="2020-08-31T09:37:18.853" v="424" actId="478"/>
          <ac:spMkLst>
            <pc:docMk/>
            <pc:sldMk cId="626202351" sldId="297"/>
            <ac:spMk id="7" creationId="{6A0674A8-C3C0-4EA6-81F2-4970E952DD82}"/>
          </ac:spMkLst>
        </pc:spChg>
        <pc:spChg chg="add del mod ord">
          <ac:chgData name="kato yoko" userId="05faeffd7c2f10e3" providerId="LiveId" clId="{7480F459-8E88-44A9-859A-508B088F3602}" dt="2020-08-31T09:38:22.562" v="434" actId="478"/>
          <ac:spMkLst>
            <pc:docMk/>
            <pc:sldMk cId="626202351" sldId="297"/>
            <ac:spMk id="9" creationId="{3F53752C-6697-4913-A0D7-77426DDF5D2E}"/>
          </ac:spMkLst>
        </pc:spChg>
        <pc:spChg chg="mod ord">
          <ac:chgData name="kato yoko" userId="05faeffd7c2f10e3" providerId="LiveId" clId="{7480F459-8E88-44A9-859A-508B088F3602}" dt="2020-09-01T04:43:49.883" v="1640" actId="1035"/>
          <ac:spMkLst>
            <pc:docMk/>
            <pc:sldMk cId="626202351" sldId="297"/>
            <ac:spMk id="18" creationId="{CB2989C7-883E-4C79-B3B6-33BE816C0C38}"/>
          </ac:spMkLst>
        </pc:spChg>
        <pc:spChg chg="mod ord">
          <ac:chgData name="kato yoko" userId="05faeffd7c2f10e3" providerId="LiveId" clId="{7480F459-8E88-44A9-859A-508B088F3602}" dt="2020-09-01T04:43:49.883" v="1640" actId="1035"/>
          <ac:spMkLst>
            <pc:docMk/>
            <pc:sldMk cId="626202351" sldId="297"/>
            <ac:spMk id="19" creationId="{C8FBB2F4-7FD8-4EE9-B44F-F61DAC4E99B5}"/>
          </ac:spMkLst>
        </pc:spChg>
        <pc:spChg chg="mod">
          <ac:chgData name="kato yoko" userId="05faeffd7c2f10e3" providerId="LiveId" clId="{7480F459-8E88-44A9-859A-508B088F3602}" dt="2020-09-01T04:43:49.883" v="1640" actId="1035"/>
          <ac:spMkLst>
            <pc:docMk/>
            <pc:sldMk cId="626202351" sldId="297"/>
            <ac:spMk id="20" creationId="{DE8328B1-D49D-477A-9249-D552209BE65F}"/>
          </ac:spMkLst>
        </pc:spChg>
        <pc:spChg chg="mod">
          <ac:chgData name="kato yoko" userId="05faeffd7c2f10e3" providerId="LiveId" clId="{7480F459-8E88-44A9-859A-508B088F3602}" dt="2020-09-01T04:43:49.883" v="1640" actId="1035"/>
          <ac:spMkLst>
            <pc:docMk/>
            <pc:sldMk cId="626202351" sldId="297"/>
            <ac:spMk id="21" creationId="{387B7FC5-5B29-4037-BEF6-D0CFD5479E89}"/>
          </ac:spMkLst>
        </pc:spChg>
        <pc:spChg chg="mod">
          <ac:chgData name="kato yoko" userId="05faeffd7c2f10e3" providerId="LiveId" clId="{7480F459-8E88-44A9-859A-508B088F3602}" dt="2020-09-01T04:43:49.883" v="1640" actId="1035"/>
          <ac:spMkLst>
            <pc:docMk/>
            <pc:sldMk cId="626202351" sldId="297"/>
            <ac:spMk id="22" creationId="{4A0D5502-D59C-4FEC-9BFD-0325A910D5EB}"/>
          </ac:spMkLst>
        </pc:spChg>
        <pc:spChg chg="del">
          <ac:chgData name="kato yoko" userId="05faeffd7c2f10e3" providerId="LiveId" clId="{7480F459-8E88-44A9-859A-508B088F3602}" dt="2020-08-31T09:03:29.399" v="144" actId="478"/>
          <ac:spMkLst>
            <pc:docMk/>
            <pc:sldMk cId="626202351" sldId="297"/>
            <ac:spMk id="23" creationId="{6AE2B109-CC3C-4DE6-975C-6E5CDDDCA08D}"/>
          </ac:spMkLst>
        </pc:spChg>
        <pc:picChg chg="add del mod">
          <ac:chgData name="kato yoko" userId="05faeffd7c2f10e3" providerId="LiveId" clId="{7480F459-8E88-44A9-859A-508B088F3602}" dt="2020-08-31T09:30:43.456" v="404" actId="478"/>
          <ac:picMkLst>
            <pc:docMk/>
            <pc:sldMk cId="626202351" sldId="297"/>
            <ac:picMk id="5" creationId="{11586438-0CEA-409A-89AD-178E323DC61F}"/>
          </ac:picMkLst>
        </pc:picChg>
        <pc:picChg chg="add del mod">
          <ac:chgData name="kato yoko" userId="05faeffd7c2f10e3" providerId="LiveId" clId="{7480F459-8E88-44A9-859A-508B088F3602}" dt="2020-08-31T09:16:50.431" v="394" actId="478"/>
          <ac:picMkLst>
            <pc:docMk/>
            <pc:sldMk cId="626202351" sldId="297"/>
            <ac:picMk id="11" creationId="{767C65EA-0699-46AB-BE52-0BE90C059220}"/>
          </ac:picMkLst>
        </pc:picChg>
      </pc:sldChg>
      <pc:sldChg chg="addSp delSp modSp add mod addAnim delAnim modAnim">
        <pc:chgData name="kato yoko" userId="05faeffd7c2f10e3" providerId="LiveId" clId="{7480F459-8E88-44A9-859A-508B088F3602}" dt="2020-08-31T10:00:17.890" v="836"/>
        <pc:sldMkLst>
          <pc:docMk/>
          <pc:sldMk cId="3757207989" sldId="298"/>
        </pc:sldMkLst>
        <pc:spChg chg="add del mod">
          <ac:chgData name="kato yoko" userId="05faeffd7c2f10e3" providerId="LiveId" clId="{7480F459-8E88-44A9-859A-508B088F3602}" dt="2020-08-31T09:42:48.183" v="585" actId="478"/>
          <ac:spMkLst>
            <pc:docMk/>
            <pc:sldMk cId="3757207989" sldId="298"/>
            <ac:spMk id="2" creationId="{923948B9-F063-4A40-89E7-B380AE4C3DEE}"/>
          </ac:spMkLst>
        </pc:spChg>
        <pc:spChg chg="del">
          <ac:chgData name="kato yoko" userId="05faeffd7c2f10e3" providerId="LiveId" clId="{7480F459-8E88-44A9-859A-508B088F3602}" dt="2020-08-31T09:41:46.035" v="504" actId="478"/>
          <ac:spMkLst>
            <pc:docMk/>
            <pc:sldMk cId="3757207989" sldId="298"/>
            <ac:spMk id="4" creationId="{1C884560-0A48-4637-BBEB-AE4D0C1A3AFB}"/>
          </ac:spMkLst>
        </pc:spChg>
        <pc:spChg chg="del">
          <ac:chgData name="kato yoko" userId="05faeffd7c2f10e3" providerId="LiveId" clId="{7480F459-8E88-44A9-859A-508B088F3602}" dt="2020-08-31T09:41:47.735" v="505" actId="478"/>
          <ac:spMkLst>
            <pc:docMk/>
            <pc:sldMk cId="3757207989" sldId="298"/>
            <ac:spMk id="6" creationId="{96163997-7159-4903-BAA5-39BD3A6291DC}"/>
          </ac:spMkLst>
        </pc:spChg>
        <pc:spChg chg="mod">
          <ac:chgData name="kato yoko" userId="05faeffd7c2f10e3" providerId="LiveId" clId="{7480F459-8E88-44A9-859A-508B088F3602}" dt="2020-08-31T09:53:25.078" v="648" actId="20577"/>
          <ac:spMkLst>
            <pc:docMk/>
            <pc:sldMk cId="3757207989" sldId="298"/>
            <ac:spMk id="15" creationId="{735C7066-D005-4958-8BC6-171F5CF86B53}"/>
          </ac:spMkLst>
        </pc:spChg>
        <pc:spChg chg="del">
          <ac:chgData name="kato yoko" userId="05faeffd7c2f10e3" providerId="LiveId" clId="{7480F459-8E88-44A9-859A-508B088F3602}" dt="2020-08-31T09:40:29.833" v="485" actId="478"/>
          <ac:spMkLst>
            <pc:docMk/>
            <pc:sldMk cId="3757207989" sldId="298"/>
            <ac:spMk id="17" creationId="{E3D43202-9B58-4B29-95BD-56E00586DA29}"/>
          </ac:spMkLst>
        </pc:spChg>
        <pc:spChg chg="add mod">
          <ac:chgData name="kato yoko" userId="05faeffd7c2f10e3" providerId="LiveId" clId="{7480F459-8E88-44A9-859A-508B088F3602}" dt="2020-08-31T09:56:51.532" v="749" actId="1076"/>
          <ac:spMkLst>
            <pc:docMk/>
            <pc:sldMk cId="3757207989" sldId="298"/>
            <ac:spMk id="18" creationId="{18F47EEF-BED4-474C-9F67-9E09D41DF553}"/>
          </ac:spMkLst>
        </pc:spChg>
        <pc:spChg chg="del">
          <ac:chgData name="kato yoko" userId="05faeffd7c2f10e3" providerId="LiveId" clId="{7480F459-8E88-44A9-859A-508B088F3602}" dt="2020-08-31T09:40:26.805" v="484" actId="478"/>
          <ac:spMkLst>
            <pc:docMk/>
            <pc:sldMk cId="3757207989" sldId="298"/>
            <ac:spMk id="19" creationId="{5CAD7ACE-04CD-4699-9584-EDB85BF09B0E}"/>
          </ac:spMkLst>
        </pc:spChg>
        <pc:spChg chg="mod">
          <ac:chgData name="kato yoko" userId="05faeffd7c2f10e3" providerId="LiveId" clId="{7480F459-8E88-44A9-859A-508B088F3602}" dt="2020-08-31T09:59:37.483" v="818"/>
          <ac:spMkLst>
            <pc:docMk/>
            <pc:sldMk cId="3757207989" sldId="298"/>
            <ac:spMk id="23" creationId="{7343B0AF-3759-427A-A450-9C79216A8A9F}"/>
          </ac:spMkLst>
        </pc:spChg>
        <pc:spChg chg="add mod">
          <ac:chgData name="kato yoko" userId="05faeffd7c2f10e3" providerId="LiveId" clId="{7480F459-8E88-44A9-859A-508B088F3602}" dt="2020-08-31T09:59:50.891" v="830"/>
          <ac:spMkLst>
            <pc:docMk/>
            <pc:sldMk cId="3757207989" sldId="298"/>
            <ac:spMk id="24" creationId="{741776D5-AFC5-47EA-B770-299C6CD5B022}"/>
          </ac:spMkLst>
        </pc:spChg>
        <pc:picChg chg="del">
          <ac:chgData name="kato yoko" userId="05faeffd7c2f10e3" providerId="LiveId" clId="{7480F459-8E88-44A9-859A-508B088F3602}" dt="2020-08-31T09:39:25.261" v="437" actId="478"/>
          <ac:picMkLst>
            <pc:docMk/>
            <pc:sldMk cId="3757207989" sldId="298"/>
            <ac:picMk id="3" creationId="{C50B75AC-C538-454E-B857-FE0D261280AA}"/>
          </ac:picMkLst>
        </pc:picChg>
        <pc:picChg chg="mod ord modCrop">
          <ac:chgData name="kato yoko" userId="05faeffd7c2f10e3" providerId="LiveId" clId="{7480F459-8E88-44A9-859A-508B088F3602}" dt="2020-08-31T09:58:02.208" v="792" actId="167"/>
          <ac:picMkLst>
            <pc:docMk/>
            <pc:sldMk cId="3757207989" sldId="298"/>
            <ac:picMk id="7" creationId="{D8F3A502-EE27-461B-8240-57DAC4CAC63C}"/>
          </ac:picMkLst>
        </pc:picChg>
        <pc:picChg chg="add mod">
          <ac:chgData name="kato yoko" userId="05faeffd7c2f10e3" providerId="LiveId" clId="{7480F459-8E88-44A9-859A-508B088F3602}" dt="2020-08-31T09:56:44.545" v="748" actId="1076"/>
          <ac:picMkLst>
            <pc:docMk/>
            <pc:sldMk cId="3757207989" sldId="298"/>
            <ac:picMk id="8" creationId="{B22E4A2B-8132-4BD4-B14B-5BEC3BAD18FD}"/>
          </ac:picMkLst>
        </pc:picChg>
        <pc:picChg chg="add mod">
          <ac:chgData name="kato yoko" userId="05faeffd7c2f10e3" providerId="LiveId" clId="{7480F459-8E88-44A9-859A-508B088F3602}" dt="2020-08-31T09:56:51.532" v="749" actId="1076"/>
          <ac:picMkLst>
            <pc:docMk/>
            <pc:sldMk cId="3757207989" sldId="298"/>
            <ac:picMk id="9" creationId="{E6D801A7-74D2-4869-AFB2-F14B6B4993F2}"/>
          </ac:picMkLst>
        </pc:picChg>
        <pc:picChg chg="add del mod">
          <ac:chgData name="kato yoko" userId="05faeffd7c2f10e3" providerId="LiveId" clId="{7480F459-8E88-44A9-859A-508B088F3602}" dt="2020-08-31T09:59:57.425" v="833" actId="1036"/>
          <ac:picMkLst>
            <pc:docMk/>
            <pc:sldMk cId="3757207989" sldId="298"/>
            <ac:picMk id="10" creationId="{029D13C4-8D24-4881-A216-4D1C74F86EBC}"/>
          </ac:picMkLst>
        </pc:picChg>
        <pc:picChg chg="add del mod">
          <ac:chgData name="kato yoko" userId="05faeffd7c2f10e3" providerId="LiveId" clId="{7480F459-8E88-44A9-859A-508B088F3602}" dt="2020-08-31T09:41:22.734" v="499" actId="478"/>
          <ac:picMkLst>
            <pc:docMk/>
            <pc:sldMk cId="3757207989" sldId="298"/>
            <ac:picMk id="11" creationId="{CFFEE761-B4D1-41BD-B7B7-11678A86EAAF}"/>
          </ac:picMkLst>
        </pc:picChg>
        <pc:picChg chg="add mod">
          <ac:chgData name="kato yoko" userId="05faeffd7c2f10e3" providerId="LiveId" clId="{7480F459-8E88-44A9-859A-508B088F3602}" dt="2020-08-31T09:53:30.740" v="649" actId="1076"/>
          <ac:picMkLst>
            <pc:docMk/>
            <pc:sldMk cId="3757207989" sldId="298"/>
            <ac:picMk id="12" creationId="{FC49F50C-50DD-43D2-9347-3C20EBFC8678}"/>
          </ac:picMkLst>
        </pc:picChg>
        <pc:picChg chg="add mod">
          <ac:chgData name="kato yoko" userId="05faeffd7c2f10e3" providerId="LiveId" clId="{7480F459-8E88-44A9-859A-508B088F3602}" dt="2020-08-31T09:56:41.834" v="747" actId="1076"/>
          <ac:picMkLst>
            <pc:docMk/>
            <pc:sldMk cId="3757207989" sldId="298"/>
            <ac:picMk id="13" creationId="{AD22BDF2-AB11-4BC6-85AE-A8BAC4ABD9A8}"/>
          </ac:picMkLst>
        </pc:picChg>
        <pc:picChg chg="add mod">
          <ac:chgData name="kato yoko" userId="05faeffd7c2f10e3" providerId="LiveId" clId="{7480F459-8E88-44A9-859A-508B088F3602}" dt="2020-08-31T10:00:03.683" v="834" actId="1076"/>
          <ac:picMkLst>
            <pc:docMk/>
            <pc:sldMk cId="3757207989" sldId="298"/>
            <ac:picMk id="14" creationId="{DCD4016A-B8F5-4A56-8C71-FC37723C0868}"/>
          </ac:picMkLst>
        </pc:picChg>
        <pc:picChg chg="add del mod">
          <ac:chgData name="kato yoko" userId="05faeffd7c2f10e3" providerId="LiveId" clId="{7480F459-8E88-44A9-859A-508B088F3602}" dt="2020-08-31T09:52:45.507" v="636" actId="478"/>
          <ac:picMkLst>
            <pc:docMk/>
            <pc:sldMk cId="3757207989" sldId="298"/>
            <ac:picMk id="20" creationId="{94755491-7F51-4327-A7EF-DA94F93832AB}"/>
          </ac:picMkLst>
        </pc:picChg>
        <pc:picChg chg="add mod">
          <ac:chgData name="kato yoko" userId="05faeffd7c2f10e3" providerId="LiveId" clId="{7480F459-8E88-44A9-859A-508B088F3602}" dt="2020-08-31T09:59:43.747" v="819" actId="1076"/>
          <ac:picMkLst>
            <pc:docMk/>
            <pc:sldMk cId="3757207989" sldId="298"/>
            <ac:picMk id="22" creationId="{FC166CE3-6392-43F9-93EF-0E9A0C2449EE}"/>
          </ac:picMkLst>
        </pc:picChg>
        <pc:picChg chg="add del mod">
          <ac:chgData name="kato yoko" userId="05faeffd7c2f10e3" providerId="LiveId" clId="{7480F459-8E88-44A9-859A-508B088F3602}" dt="2020-08-31T09:54:50.323" v="675" actId="478"/>
          <ac:picMkLst>
            <pc:docMk/>
            <pc:sldMk cId="3757207989" sldId="298"/>
            <ac:picMk id="25" creationId="{AEF945D4-7FB0-49C3-B3B8-3E91127AFE81}"/>
          </ac:picMkLst>
        </pc:picChg>
      </pc:sldChg>
      <pc:sldChg chg="addSp delSp modSp new del mod delAnim modAnim">
        <pc:chgData name="kato yoko" userId="05faeffd7c2f10e3" providerId="LiveId" clId="{7480F459-8E88-44A9-859A-508B088F3602}" dt="2020-08-31T09:50:57.079" v="608" actId="2696"/>
        <pc:sldMkLst>
          <pc:docMk/>
          <pc:sldMk cId="297153659" sldId="299"/>
        </pc:sldMkLst>
        <pc:spChg chg="del">
          <ac:chgData name="kato yoko" userId="05faeffd7c2f10e3" providerId="LiveId" clId="{7480F459-8E88-44A9-859A-508B088F3602}" dt="2020-08-31T09:44:32.787" v="587" actId="478"/>
          <ac:spMkLst>
            <pc:docMk/>
            <pc:sldMk cId="297153659" sldId="299"/>
            <ac:spMk id="2" creationId="{09DE8D1F-A997-416A-9E0F-2A654BD31B57}"/>
          </ac:spMkLst>
        </pc:spChg>
        <pc:spChg chg="del">
          <ac:chgData name="kato yoko" userId="05faeffd7c2f10e3" providerId="LiveId" clId="{7480F459-8E88-44A9-859A-508B088F3602}" dt="2020-08-31T09:44:35.396" v="588" actId="478"/>
          <ac:spMkLst>
            <pc:docMk/>
            <pc:sldMk cId="297153659" sldId="299"/>
            <ac:spMk id="3" creationId="{F9B513F1-3089-456C-823D-F18DD6285917}"/>
          </ac:spMkLst>
        </pc:spChg>
        <pc:picChg chg="add del mod">
          <ac:chgData name="kato yoko" userId="05faeffd7c2f10e3" providerId="LiveId" clId="{7480F459-8E88-44A9-859A-508B088F3602}" dt="2020-08-31T09:45:09.564" v="592" actId="478"/>
          <ac:picMkLst>
            <pc:docMk/>
            <pc:sldMk cId="297153659" sldId="299"/>
            <ac:picMk id="5" creationId="{707D67DE-F2A3-4AB5-8239-124E2C4F8AA7}"/>
          </ac:picMkLst>
        </pc:picChg>
        <pc:picChg chg="add mod">
          <ac:chgData name="kato yoko" userId="05faeffd7c2f10e3" providerId="LiveId" clId="{7480F459-8E88-44A9-859A-508B088F3602}" dt="2020-08-31T09:50:48.751" v="607" actId="1076"/>
          <ac:picMkLst>
            <pc:docMk/>
            <pc:sldMk cId="297153659" sldId="299"/>
            <ac:picMk id="7" creationId="{B853B6B3-4E10-4488-9F05-76DCA4005B01}"/>
          </ac:picMkLst>
        </pc:picChg>
        <pc:picChg chg="add del mod">
          <ac:chgData name="kato yoko" userId="05faeffd7c2f10e3" providerId="LiveId" clId="{7480F459-8E88-44A9-859A-508B088F3602}" dt="2020-08-31T09:50:40.098" v="603" actId="478"/>
          <ac:picMkLst>
            <pc:docMk/>
            <pc:sldMk cId="297153659" sldId="299"/>
            <ac:picMk id="8" creationId="{2F43EF53-956E-48F1-A263-032E0FD97671}"/>
          </ac:picMkLst>
        </pc:picChg>
      </pc:sldChg>
      <pc:sldChg chg="addSp delSp modSp new mod delAnim modAnim">
        <pc:chgData name="kato yoko" userId="05faeffd7c2f10e3" providerId="LiveId" clId="{7480F459-8E88-44A9-859A-508B088F3602}" dt="2020-08-31T12:23:56.263" v="1057" actId="1076"/>
        <pc:sldMkLst>
          <pc:docMk/>
          <pc:sldMk cId="1733292435" sldId="299"/>
        </pc:sldMkLst>
        <pc:spChg chg="del">
          <ac:chgData name="kato yoko" userId="05faeffd7c2f10e3" providerId="LiveId" clId="{7480F459-8E88-44A9-859A-508B088F3602}" dt="2020-08-31T10:00:58.790" v="838" actId="478"/>
          <ac:spMkLst>
            <pc:docMk/>
            <pc:sldMk cId="1733292435" sldId="299"/>
            <ac:spMk id="2" creationId="{3810AC29-D787-44D6-853C-938C7D5C4F54}"/>
          </ac:spMkLst>
        </pc:spChg>
        <pc:spChg chg="del">
          <ac:chgData name="kato yoko" userId="05faeffd7c2f10e3" providerId="LiveId" clId="{7480F459-8E88-44A9-859A-508B088F3602}" dt="2020-08-31T10:01:02.840" v="839" actId="478"/>
          <ac:spMkLst>
            <pc:docMk/>
            <pc:sldMk cId="1733292435" sldId="299"/>
            <ac:spMk id="3" creationId="{778FFAFF-B22A-4456-96EA-A3A9A27A5B14}"/>
          </ac:spMkLst>
        </pc:spChg>
        <pc:spChg chg="add mod">
          <ac:chgData name="kato yoko" userId="05faeffd7c2f10e3" providerId="LiveId" clId="{7480F459-8E88-44A9-859A-508B088F3602}" dt="2020-08-31T10:12:54.741" v="896" actId="14100"/>
          <ac:spMkLst>
            <pc:docMk/>
            <pc:sldMk cId="1733292435" sldId="299"/>
            <ac:spMk id="9" creationId="{8F0BC6FD-7515-46CA-8310-4157A28E78A8}"/>
          </ac:spMkLst>
        </pc:spChg>
        <pc:spChg chg="add del mod">
          <ac:chgData name="kato yoko" userId="05faeffd7c2f10e3" providerId="LiveId" clId="{7480F459-8E88-44A9-859A-508B088F3602}" dt="2020-08-31T10:03:01.441" v="863" actId="478"/>
          <ac:spMkLst>
            <pc:docMk/>
            <pc:sldMk cId="1733292435" sldId="299"/>
            <ac:spMk id="11" creationId="{689B1FE4-EA71-4B67-8BC2-285E240C045E}"/>
          </ac:spMkLst>
        </pc:spChg>
        <pc:spChg chg="add mod">
          <ac:chgData name="kato yoko" userId="05faeffd7c2f10e3" providerId="LiveId" clId="{7480F459-8E88-44A9-859A-508B088F3602}" dt="2020-08-31T10:24:44.632" v="915" actId="1076"/>
          <ac:spMkLst>
            <pc:docMk/>
            <pc:sldMk cId="1733292435" sldId="299"/>
            <ac:spMk id="13" creationId="{67E11E62-7432-4F2B-853B-A2B27B50696B}"/>
          </ac:spMkLst>
        </pc:spChg>
        <pc:spChg chg="add mod">
          <ac:chgData name="kato yoko" userId="05faeffd7c2f10e3" providerId="LiveId" clId="{7480F459-8E88-44A9-859A-508B088F3602}" dt="2020-08-31T12:23:35.526" v="1054"/>
          <ac:spMkLst>
            <pc:docMk/>
            <pc:sldMk cId="1733292435" sldId="299"/>
            <ac:spMk id="28" creationId="{1A3F58B9-80F1-4541-9140-78B3CC4B32E9}"/>
          </ac:spMkLst>
        </pc:spChg>
        <pc:spChg chg="add del mod">
          <ac:chgData name="kato yoko" userId="05faeffd7c2f10e3" providerId="LiveId" clId="{7480F459-8E88-44A9-859A-508B088F3602}" dt="2020-08-31T12:23:14.380" v="1026" actId="478"/>
          <ac:spMkLst>
            <pc:docMk/>
            <pc:sldMk cId="1733292435" sldId="299"/>
            <ac:spMk id="29" creationId="{BD22624B-94D2-425D-8432-FB4426245B70}"/>
          </ac:spMkLst>
        </pc:spChg>
        <pc:spChg chg="add mod">
          <ac:chgData name="kato yoko" userId="05faeffd7c2f10e3" providerId="LiveId" clId="{7480F459-8E88-44A9-859A-508B088F3602}" dt="2020-08-31T12:23:21.172" v="1035" actId="1037"/>
          <ac:spMkLst>
            <pc:docMk/>
            <pc:sldMk cId="1733292435" sldId="299"/>
            <ac:spMk id="30" creationId="{C6F54D86-C865-4726-9F4B-7A3FCE00590B}"/>
          </ac:spMkLst>
        </pc:spChg>
        <pc:picChg chg="add del mod modCrop">
          <ac:chgData name="kato yoko" userId="05faeffd7c2f10e3" providerId="LiveId" clId="{7480F459-8E88-44A9-859A-508B088F3602}" dt="2020-08-31T10:24:17.242" v="910" actId="478"/>
          <ac:picMkLst>
            <pc:docMk/>
            <pc:sldMk cId="1733292435" sldId="299"/>
            <ac:picMk id="5" creationId="{068CA22F-EFF2-466F-8F02-1AB1457F9601}"/>
          </ac:picMkLst>
        </pc:picChg>
        <pc:picChg chg="add mod">
          <ac:chgData name="kato yoko" userId="05faeffd7c2f10e3" providerId="LiveId" clId="{7480F459-8E88-44A9-859A-508B088F3602}" dt="2020-08-31T10:13:14.811" v="901" actId="1076"/>
          <ac:picMkLst>
            <pc:docMk/>
            <pc:sldMk cId="1733292435" sldId="299"/>
            <ac:picMk id="7" creationId="{8E43E415-0F93-4FB5-8D34-E039E9DCC223}"/>
          </ac:picMkLst>
        </pc:picChg>
        <pc:picChg chg="add del mod">
          <ac:chgData name="kato yoko" userId="05faeffd7c2f10e3" providerId="LiveId" clId="{7480F459-8E88-44A9-859A-508B088F3602}" dt="2020-08-31T10:03:36.163" v="882" actId="478"/>
          <ac:picMkLst>
            <pc:docMk/>
            <pc:sldMk cId="1733292435" sldId="299"/>
            <ac:picMk id="15" creationId="{E7365372-7E92-45AD-832A-FD0C59CFB6FF}"/>
          </ac:picMkLst>
        </pc:picChg>
        <pc:picChg chg="add del mod">
          <ac:chgData name="kato yoko" userId="05faeffd7c2f10e3" providerId="LiveId" clId="{7480F459-8E88-44A9-859A-508B088F3602}" dt="2020-08-31T10:12:49.268" v="895" actId="478"/>
          <ac:picMkLst>
            <pc:docMk/>
            <pc:sldMk cId="1733292435" sldId="299"/>
            <ac:picMk id="17" creationId="{DEB7D9CA-705A-40A8-A092-4D396C871DAE}"/>
          </ac:picMkLst>
        </pc:picChg>
        <pc:picChg chg="add del mod modCrop">
          <ac:chgData name="kato yoko" userId="05faeffd7c2f10e3" providerId="LiveId" clId="{7480F459-8E88-44A9-859A-508B088F3602}" dt="2020-08-31T10:13:51.524" v="909" actId="478"/>
          <ac:picMkLst>
            <pc:docMk/>
            <pc:sldMk cId="1733292435" sldId="299"/>
            <ac:picMk id="19" creationId="{8A8C3D69-CD84-4CE9-A17E-D543D61C525C}"/>
          </ac:picMkLst>
        </pc:picChg>
        <pc:picChg chg="add del mod">
          <ac:chgData name="kato yoko" userId="05faeffd7c2f10e3" providerId="LiveId" clId="{7480F459-8E88-44A9-859A-508B088F3602}" dt="2020-08-31T10:24:46.037" v="916" actId="478"/>
          <ac:picMkLst>
            <pc:docMk/>
            <pc:sldMk cId="1733292435" sldId="299"/>
            <ac:picMk id="21" creationId="{BE58F1F5-53C2-4D65-B563-0DAF7E529B21}"/>
          </ac:picMkLst>
        </pc:picChg>
        <pc:picChg chg="add mod ord">
          <ac:chgData name="kato yoko" userId="05faeffd7c2f10e3" providerId="LiveId" clId="{7480F459-8E88-44A9-859A-508B088F3602}" dt="2020-08-31T10:26:55.550" v="929" actId="1076"/>
          <ac:picMkLst>
            <pc:docMk/>
            <pc:sldMk cId="1733292435" sldId="299"/>
            <ac:picMk id="23" creationId="{199C9037-107C-4E36-A639-4CE190B0CB72}"/>
          </ac:picMkLst>
        </pc:picChg>
        <pc:picChg chg="add mod">
          <ac:chgData name="kato yoko" userId="05faeffd7c2f10e3" providerId="LiveId" clId="{7480F459-8E88-44A9-859A-508B088F3602}" dt="2020-08-31T10:27:01.377" v="930" actId="1076"/>
          <ac:picMkLst>
            <pc:docMk/>
            <pc:sldMk cId="1733292435" sldId="299"/>
            <ac:picMk id="25" creationId="{A84507D6-04D3-499B-8139-3F5CD9E4A179}"/>
          </ac:picMkLst>
        </pc:picChg>
        <pc:picChg chg="add mod modCrop">
          <ac:chgData name="kato yoko" userId="05faeffd7c2f10e3" providerId="LiveId" clId="{7480F459-8E88-44A9-859A-508B088F3602}" dt="2020-08-31T10:27:20.381" v="945" actId="1037"/>
          <ac:picMkLst>
            <pc:docMk/>
            <pc:sldMk cId="1733292435" sldId="299"/>
            <ac:picMk id="27" creationId="{E831A1B5-233B-44CE-AF17-A4E8F848770B}"/>
          </ac:picMkLst>
        </pc:picChg>
        <pc:picChg chg="add mod">
          <ac:chgData name="kato yoko" userId="05faeffd7c2f10e3" providerId="LiveId" clId="{7480F459-8E88-44A9-859A-508B088F3602}" dt="2020-08-31T12:23:40.491" v="1055" actId="1076"/>
          <ac:picMkLst>
            <pc:docMk/>
            <pc:sldMk cId="1733292435" sldId="299"/>
            <ac:picMk id="32" creationId="{5E8F6F68-4611-4084-8257-966DA9B800DC}"/>
          </ac:picMkLst>
        </pc:picChg>
        <pc:picChg chg="add mod">
          <ac:chgData name="kato yoko" userId="05faeffd7c2f10e3" providerId="LiveId" clId="{7480F459-8E88-44A9-859A-508B088F3602}" dt="2020-08-31T12:23:56.263" v="1057" actId="1076"/>
          <ac:picMkLst>
            <pc:docMk/>
            <pc:sldMk cId="1733292435" sldId="299"/>
            <ac:picMk id="33" creationId="{38876ECE-2C70-4DB9-8A0A-A87FD6E3CFD0}"/>
          </ac:picMkLst>
        </pc:picChg>
      </pc:sldChg>
      <pc:sldChg chg="addSp delSp modSp new mod">
        <pc:chgData name="kato yoko" userId="05faeffd7c2f10e3" providerId="LiveId" clId="{7480F459-8E88-44A9-859A-508B088F3602}" dt="2020-09-01T09:45:21.499" v="3289" actId="1076"/>
        <pc:sldMkLst>
          <pc:docMk/>
          <pc:sldMk cId="3849886319" sldId="300"/>
        </pc:sldMkLst>
        <pc:spChg chg="del">
          <ac:chgData name="kato yoko" userId="05faeffd7c2f10e3" providerId="LiveId" clId="{7480F459-8E88-44A9-859A-508B088F3602}" dt="2020-08-31T12:27:36.741" v="1066" actId="478"/>
          <ac:spMkLst>
            <pc:docMk/>
            <pc:sldMk cId="3849886319" sldId="300"/>
            <ac:spMk id="2" creationId="{839EC9AD-328D-4A1F-8191-319896BCAF38}"/>
          </ac:spMkLst>
        </pc:spChg>
        <pc:spChg chg="del">
          <ac:chgData name="kato yoko" userId="05faeffd7c2f10e3" providerId="LiveId" clId="{7480F459-8E88-44A9-859A-508B088F3602}" dt="2020-08-31T12:27:39.170" v="1067" actId="478"/>
          <ac:spMkLst>
            <pc:docMk/>
            <pc:sldMk cId="3849886319" sldId="300"/>
            <ac:spMk id="3" creationId="{D5C59DB6-8000-4574-A076-D0B2460BA9E7}"/>
          </ac:spMkLst>
        </pc:spChg>
        <pc:picChg chg="add mod modCrop">
          <ac:chgData name="kato yoko" userId="05faeffd7c2f10e3" providerId="LiveId" clId="{7480F459-8E88-44A9-859A-508B088F3602}" dt="2020-09-01T09:45:21.499" v="3289" actId="1076"/>
          <ac:picMkLst>
            <pc:docMk/>
            <pc:sldMk cId="3849886319" sldId="300"/>
            <ac:picMk id="3" creationId="{A7D9C6CC-DD56-4847-8154-5239E4DD14A0}"/>
          </ac:picMkLst>
        </pc:picChg>
      </pc:sldChg>
      <pc:sldChg chg="addSp delSp modSp add mod ord addAnim delAnim modAnim">
        <pc:chgData name="kato yoko" userId="05faeffd7c2f10e3" providerId="LiveId" clId="{7480F459-8E88-44A9-859A-508B088F3602}" dt="2020-09-01T09:30:05.056" v="3092"/>
        <pc:sldMkLst>
          <pc:docMk/>
          <pc:sldMk cId="2262598697" sldId="301"/>
        </pc:sldMkLst>
        <pc:spChg chg="add mod ord">
          <ac:chgData name="kato yoko" userId="05faeffd7c2f10e3" providerId="LiveId" clId="{7480F459-8E88-44A9-859A-508B088F3602}" dt="2020-09-01T09:03:45.081" v="2935" actId="1076"/>
          <ac:spMkLst>
            <pc:docMk/>
            <pc:sldMk cId="2262598697" sldId="301"/>
            <ac:spMk id="2" creationId="{B64A6046-40C1-4195-8753-0F7F5247500A}"/>
          </ac:spMkLst>
        </pc:spChg>
        <pc:spChg chg="add del mod">
          <ac:chgData name="kato yoko" userId="05faeffd7c2f10e3" providerId="LiveId" clId="{7480F459-8E88-44A9-859A-508B088F3602}" dt="2020-09-01T08:20:27.229" v="2531" actId="478"/>
          <ac:spMkLst>
            <pc:docMk/>
            <pc:sldMk cId="2262598697" sldId="301"/>
            <ac:spMk id="3" creationId="{46DCF706-D714-4719-A797-43D80D970064}"/>
          </ac:spMkLst>
        </pc:spChg>
        <pc:spChg chg="add del mod">
          <ac:chgData name="kato yoko" userId="05faeffd7c2f10e3" providerId="LiveId" clId="{7480F459-8E88-44A9-859A-508B088F3602}" dt="2020-09-01T08:20:22.646" v="2530" actId="478"/>
          <ac:spMkLst>
            <pc:docMk/>
            <pc:sldMk cId="2262598697" sldId="301"/>
            <ac:spMk id="4" creationId="{5B0E9BB1-FF6D-4E3E-869C-90DC31D6D97D}"/>
          </ac:spMkLst>
        </pc:spChg>
        <pc:spChg chg="add del mod">
          <ac:chgData name="kato yoko" userId="05faeffd7c2f10e3" providerId="LiveId" clId="{7480F459-8E88-44A9-859A-508B088F3602}" dt="2020-09-01T04:51:18.920" v="1863" actId="478"/>
          <ac:spMkLst>
            <pc:docMk/>
            <pc:sldMk cId="2262598697" sldId="301"/>
            <ac:spMk id="8" creationId="{31A75FF5-8EB8-498B-B0D3-E306D81BFF20}"/>
          </ac:spMkLst>
        </pc:spChg>
        <pc:spChg chg="add mod">
          <ac:chgData name="kato yoko" userId="05faeffd7c2f10e3" providerId="LiveId" clId="{7480F459-8E88-44A9-859A-508B088F3602}" dt="2020-09-01T09:03:45.081" v="2935" actId="1076"/>
          <ac:spMkLst>
            <pc:docMk/>
            <pc:sldMk cId="2262598697" sldId="301"/>
            <ac:spMk id="11" creationId="{FFCD7CB7-F76D-49D9-95BC-140945E64382}"/>
          </ac:spMkLst>
        </pc:spChg>
        <pc:spChg chg="add del mod">
          <ac:chgData name="kato yoko" userId="05faeffd7c2f10e3" providerId="LiveId" clId="{7480F459-8E88-44A9-859A-508B088F3602}" dt="2020-09-01T04:55:18.066" v="1925" actId="478"/>
          <ac:spMkLst>
            <pc:docMk/>
            <pc:sldMk cId="2262598697" sldId="301"/>
            <ac:spMk id="12" creationId="{56304161-65AF-469D-8F61-2B8EB763DCD8}"/>
          </ac:spMkLst>
        </pc:spChg>
        <pc:spChg chg="add mod">
          <ac:chgData name="kato yoko" userId="05faeffd7c2f10e3" providerId="LiveId" clId="{7480F459-8E88-44A9-859A-508B088F3602}" dt="2020-09-01T09:03:45.081" v="2935" actId="1076"/>
          <ac:spMkLst>
            <pc:docMk/>
            <pc:sldMk cId="2262598697" sldId="301"/>
            <ac:spMk id="12" creationId="{DACA2E94-8E96-424F-9DF9-25E7715ADE9F}"/>
          </ac:spMkLst>
        </pc:spChg>
        <pc:spChg chg="add mod">
          <ac:chgData name="kato yoko" userId="05faeffd7c2f10e3" providerId="LiveId" clId="{7480F459-8E88-44A9-859A-508B088F3602}" dt="2020-09-01T09:03:45.081" v="2935" actId="1076"/>
          <ac:spMkLst>
            <pc:docMk/>
            <pc:sldMk cId="2262598697" sldId="301"/>
            <ac:spMk id="13" creationId="{2C05C37F-F68F-4FB8-AAA4-112276F385E6}"/>
          </ac:spMkLst>
        </pc:spChg>
        <pc:spChg chg="add del">
          <ac:chgData name="kato yoko" userId="05faeffd7c2f10e3" providerId="LiveId" clId="{7480F459-8E88-44A9-859A-508B088F3602}" dt="2020-09-01T08:24:29.754" v="2578" actId="478"/>
          <ac:spMkLst>
            <pc:docMk/>
            <pc:sldMk cId="2262598697" sldId="301"/>
            <ac:spMk id="16" creationId="{004DF22A-40F2-43C5-B03C-8835D925D530}"/>
          </ac:spMkLst>
        </pc:spChg>
        <pc:spChg chg="add mod">
          <ac:chgData name="kato yoko" userId="05faeffd7c2f10e3" providerId="LiveId" clId="{7480F459-8E88-44A9-859A-508B088F3602}" dt="2020-09-01T09:06:06.586" v="2948" actId="1076"/>
          <ac:spMkLst>
            <pc:docMk/>
            <pc:sldMk cId="2262598697" sldId="301"/>
            <ac:spMk id="17" creationId="{D30BB648-D76A-4B17-BBC8-497642BF2A8D}"/>
          </ac:spMkLst>
        </pc:spChg>
        <pc:spChg chg="add mod">
          <ac:chgData name="kato yoko" userId="05faeffd7c2f10e3" providerId="LiveId" clId="{7480F459-8E88-44A9-859A-508B088F3602}" dt="2020-09-01T09:03:45.081" v="2935" actId="1076"/>
          <ac:spMkLst>
            <pc:docMk/>
            <pc:sldMk cId="2262598697" sldId="301"/>
            <ac:spMk id="40" creationId="{4C4EB57C-7CD7-4310-BA81-B080B794815D}"/>
          </ac:spMkLst>
        </pc:spChg>
        <pc:spChg chg="add del mod">
          <ac:chgData name="kato yoko" userId="05faeffd7c2f10e3" providerId="LiveId" clId="{7480F459-8E88-44A9-859A-508B088F3602}" dt="2020-09-01T08:32:48.804" v="2710" actId="478"/>
          <ac:spMkLst>
            <pc:docMk/>
            <pc:sldMk cId="2262598697" sldId="301"/>
            <ac:spMk id="43" creationId="{EA1D5B2F-CF34-4EBF-BFB7-68EB14F8C876}"/>
          </ac:spMkLst>
        </pc:spChg>
        <pc:spChg chg="add del mod">
          <ac:chgData name="kato yoko" userId="05faeffd7c2f10e3" providerId="LiveId" clId="{7480F459-8E88-44A9-859A-508B088F3602}" dt="2020-09-01T09:17:54.778" v="2986" actId="478"/>
          <ac:spMkLst>
            <pc:docMk/>
            <pc:sldMk cId="2262598697" sldId="301"/>
            <ac:spMk id="44" creationId="{FD247E16-8CC5-4100-AB90-0304E655178A}"/>
          </ac:spMkLst>
        </pc:spChg>
        <pc:spChg chg="add mod ord">
          <ac:chgData name="kato yoko" userId="05faeffd7c2f10e3" providerId="LiveId" clId="{7480F459-8E88-44A9-859A-508B088F3602}" dt="2020-09-01T09:10:03.705" v="2968" actId="167"/>
          <ac:spMkLst>
            <pc:docMk/>
            <pc:sldMk cId="2262598697" sldId="301"/>
            <ac:spMk id="45" creationId="{85196698-3AF6-4A66-94AD-422F90921C6E}"/>
          </ac:spMkLst>
        </pc:spChg>
        <pc:spChg chg="add mod">
          <ac:chgData name="kato yoko" userId="05faeffd7c2f10e3" providerId="LiveId" clId="{7480F459-8E88-44A9-859A-508B088F3602}" dt="2020-09-01T09:20:43.694" v="3010" actId="1035"/>
          <ac:spMkLst>
            <pc:docMk/>
            <pc:sldMk cId="2262598697" sldId="301"/>
            <ac:spMk id="46" creationId="{35BCB7CC-0A26-4523-BFBF-F68FEF6E1AA8}"/>
          </ac:spMkLst>
        </pc:spChg>
        <pc:spChg chg="add del">
          <ac:chgData name="kato yoko" userId="05faeffd7c2f10e3" providerId="LiveId" clId="{7480F459-8E88-44A9-859A-508B088F3602}" dt="2020-09-01T08:35:10.040" v="2785" actId="478"/>
          <ac:spMkLst>
            <pc:docMk/>
            <pc:sldMk cId="2262598697" sldId="301"/>
            <ac:spMk id="49" creationId="{642F492F-B096-4B6A-9351-852C717700AD}"/>
          </ac:spMkLst>
        </pc:spChg>
        <pc:spChg chg="add del mod">
          <ac:chgData name="kato yoko" userId="05faeffd7c2f10e3" providerId="LiveId" clId="{7480F459-8E88-44A9-859A-508B088F3602}" dt="2020-09-01T08:36:01.531" v="2795"/>
          <ac:spMkLst>
            <pc:docMk/>
            <pc:sldMk cId="2262598697" sldId="301"/>
            <ac:spMk id="51" creationId="{0455BFBE-41FD-48B9-BECE-1C78CD294DDD}"/>
          </ac:spMkLst>
        </pc:spChg>
        <pc:spChg chg="add mod">
          <ac:chgData name="kato yoko" userId="05faeffd7c2f10e3" providerId="LiveId" clId="{7480F459-8E88-44A9-859A-508B088F3602}" dt="2020-09-01T09:25:52.902" v="3044" actId="1076"/>
          <ac:spMkLst>
            <pc:docMk/>
            <pc:sldMk cId="2262598697" sldId="301"/>
            <ac:spMk id="53" creationId="{C5FE5A1B-E605-4890-9C6A-A98456F700AD}"/>
          </ac:spMkLst>
        </pc:spChg>
        <pc:spChg chg="add mod">
          <ac:chgData name="kato yoko" userId="05faeffd7c2f10e3" providerId="LiveId" clId="{7480F459-8E88-44A9-859A-508B088F3602}" dt="2020-09-01T09:04:13.177" v="2947" actId="1035"/>
          <ac:spMkLst>
            <pc:docMk/>
            <pc:sldMk cId="2262598697" sldId="301"/>
            <ac:spMk id="54" creationId="{22035A6B-365C-45D5-9BCF-6F2E7459FFBB}"/>
          </ac:spMkLst>
        </pc:spChg>
        <pc:spChg chg="add mod">
          <ac:chgData name="kato yoko" userId="05faeffd7c2f10e3" providerId="LiveId" clId="{7480F459-8E88-44A9-859A-508B088F3602}" dt="2020-09-01T09:03:45.081" v="2935" actId="1076"/>
          <ac:spMkLst>
            <pc:docMk/>
            <pc:sldMk cId="2262598697" sldId="301"/>
            <ac:spMk id="56" creationId="{9687C373-1642-437A-B468-4396854A5E8F}"/>
          </ac:spMkLst>
        </pc:spChg>
        <pc:spChg chg="add del mod">
          <ac:chgData name="kato yoko" userId="05faeffd7c2f10e3" providerId="LiveId" clId="{7480F459-8E88-44A9-859A-508B088F3602}" dt="2020-09-01T09:17:54.778" v="2986" actId="478"/>
          <ac:spMkLst>
            <pc:docMk/>
            <pc:sldMk cId="2262598697" sldId="301"/>
            <ac:spMk id="58" creationId="{AA24E9C4-3F23-4CC6-8B68-2317766E56E3}"/>
          </ac:spMkLst>
        </pc:spChg>
        <pc:spChg chg="add mod">
          <ac:chgData name="kato yoko" userId="05faeffd7c2f10e3" providerId="LiveId" clId="{7480F459-8E88-44A9-859A-508B088F3602}" dt="2020-09-01T09:04:09.615" v="2946" actId="1035"/>
          <ac:spMkLst>
            <pc:docMk/>
            <pc:sldMk cId="2262598697" sldId="301"/>
            <ac:spMk id="60" creationId="{2AC26E74-FEA7-4C28-8EAE-D242CA168756}"/>
          </ac:spMkLst>
        </pc:spChg>
        <pc:spChg chg="add mod">
          <ac:chgData name="kato yoko" userId="05faeffd7c2f10e3" providerId="LiveId" clId="{7480F459-8E88-44A9-859A-508B088F3602}" dt="2020-09-01T09:08:57.834" v="2965" actId="1076"/>
          <ac:spMkLst>
            <pc:docMk/>
            <pc:sldMk cId="2262598697" sldId="301"/>
            <ac:spMk id="61" creationId="{9B2E1845-4CC3-46B9-9912-A7C2F41D16E7}"/>
          </ac:spMkLst>
        </pc:spChg>
        <pc:spChg chg="add mod">
          <ac:chgData name="kato yoko" userId="05faeffd7c2f10e3" providerId="LiveId" clId="{7480F459-8E88-44A9-859A-508B088F3602}" dt="2020-09-01T09:21:45.424" v="3028" actId="1036"/>
          <ac:spMkLst>
            <pc:docMk/>
            <pc:sldMk cId="2262598697" sldId="301"/>
            <ac:spMk id="64" creationId="{7BD3560C-5F78-4983-9CE5-B8A8C0CE6595}"/>
          </ac:spMkLst>
        </pc:spChg>
        <pc:spChg chg="add mod">
          <ac:chgData name="kato yoko" userId="05faeffd7c2f10e3" providerId="LiveId" clId="{7480F459-8E88-44A9-859A-508B088F3602}" dt="2020-09-01T09:19:22.014" v="2999" actId="1037"/>
          <ac:spMkLst>
            <pc:docMk/>
            <pc:sldMk cId="2262598697" sldId="301"/>
            <ac:spMk id="66" creationId="{010E296B-9D67-448D-9EB4-7FB5D27ADE86}"/>
          </ac:spMkLst>
        </pc:spChg>
        <pc:spChg chg="add mod">
          <ac:chgData name="kato yoko" userId="05faeffd7c2f10e3" providerId="LiveId" clId="{7480F459-8E88-44A9-859A-508B088F3602}" dt="2020-09-01T09:21:21.638" v="3023" actId="1037"/>
          <ac:spMkLst>
            <pc:docMk/>
            <pc:sldMk cId="2262598697" sldId="301"/>
            <ac:spMk id="68" creationId="{76D7CA1E-7F95-495A-9748-C6E3D3FB8A8C}"/>
          </ac:spMkLst>
        </pc:spChg>
        <pc:picChg chg="add del mod">
          <ac:chgData name="kato yoko" userId="05faeffd7c2f10e3" providerId="LiveId" clId="{7480F459-8E88-44A9-859A-508B088F3602}" dt="2020-09-01T04:49:35.404" v="1825" actId="478"/>
          <ac:picMkLst>
            <pc:docMk/>
            <pc:sldMk cId="2262598697" sldId="301"/>
            <ac:picMk id="3" creationId="{49B8BCBF-8CB2-471F-8C31-0B92D07E280E}"/>
          </ac:picMkLst>
        </pc:picChg>
        <pc:picChg chg="del">
          <ac:chgData name="kato yoko" userId="05faeffd7c2f10e3" providerId="LiveId" clId="{7480F459-8E88-44A9-859A-508B088F3602}" dt="2020-09-01T04:47:43.499" v="1778" actId="478"/>
          <ac:picMkLst>
            <pc:docMk/>
            <pc:sldMk cId="2262598697" sldId="301"/>
            <ac:picMk id="5" creationId="{7AE3025C-D44C-4BBE-8710-A0EC49ABC926}"/>
          </ac:picMkLst>
        </pc:picChg>
        <pc:picChg chg="add mod">
          <ac:chgData name="kato yoko" userId="05faeffd7c2f10e3" providerId="LiveId" clId="{7480F459-8E88-44A9-859A-508B088F3602}" dt="2020-09-01T09:03:27.819" v="2933" actId="1076"/>
          <ac:picMkLst>
            <pc:docMk/>
            <pc:sldMk cId="2262598697" sldId="301"/>
            <ac:picMk id="7" creationId="{B8AA7B97-09F3-4453-B554-762774FE5C89}"/>
          </ac:picMkLst>
        </pc:picChg>
        <pc:picChg chg="del mod">
          <ac:chgData name="kato yoko" userId="05faeffd7c2f10e3" providerId="LiveId" clId="{7480F459-8E88-44A9-859A-508B088F3602}" dt="2020-09-01T04:49:33.403" v="1824" actId="478"/>
          <ac:picMkLst>
            <pc:docMk/>
            <pc:sldMk cId="2262598697" sldId="301"/>
            <ac:picMk id="9" creationId="{412020E5-14FB-4A63-8DE5-345C1150D52C}"/>
          </ac:picMkLst>
        </pc:picChg>
        <pc:picChg chg="del">
          <ac:chgData name="kato yoko" userId="05faeffd7c2f10e3" providerId="LiveId" clId="{7480F459-8E88-44A9-859A-508B088F3602}" dt="2020-09-01T04:47:41.478" v="1777" actId="478"/>
          <ac:picMkLst>
            <pc:docMk/>
            <pc:sldMk cId="2262598697" sldId="301"/>
            <ac:picMk id="11" creationId="{F14CBB26-6A34-43CE-9854-D7EFAA1DC902}"/>
          </ac:picMkLst>
        </pc:picChg>
        <pc:picChg chg="add del mod ord">
          <ac:chgData name="kato yoko" userId="05faeffd7c2f10e3" providerId="LiveId" clId="{7480F459-8E88-44A9-859A-508B088F3602}" dt="2020-09-01T08:27:40.027" v="2599" actId="478"/>
          <ac:picMkLst>
            <pc:docMk/>
            <pc:sldMk cId="2262598697" sldId="301"/>
            <ac:picMk id="18" creationId="{12446EFF-D3D4-4A89-892D-27D055BC1CE5}"/>
          </ac:picMkLst>
        </pc:picChg>
        <pc:picChg chg="add del mod">
          <ac:chgData name="kato yoko" userId="05faeffd7c2f10e3" providerId="LiveId" clId="{7480F459-8E88-44A9-859A-508B088F3602}" dt="2020-09-01T08:29:18.919" v="2625" actId="478"/>
          <ac:picMkLst>
            <pc:docMk/>
            <pc:sldMk cId="2262598697" sldId="301"/>
            <ac:picMk id="27" creationId="{A147897D-9330-4673-B043-54C2A3C317E7}"/>
          </ac:picMkLst>
        </pc:picChg>
        <pc:picChg chg="add del mod">
          <ac:chgData name="kato yoko" userId="05faeffd7c2f10e3" providerId="LiveId" clId="{7480F459-8E88-44A9-859A-508B088F3602}" dt="2020-09-01T08:29:59.040" v="2635" actId="478"/>
          <ac:picMkLst>
            <pc:docMk/>
            <pc:sldMk cId="2262598697" sldId="301"/>
            <ac:picMk id="32" creationId="{9E511855-5A4E-43A0-AA8F-04CBFB647B10}"/>
          </ac:picMkLst>
        </pc:picChg>
        <pc:picChg chg="add mod">
          <ac:chgData name="kato yoko" userId="05faeffd7c2f10e3" providerId="LiveId" clId="{7480F459-8E88-44A9-859A-508B088F3602}" dt="2020-09-01T09:03:45.081" v="2935" actId="1076"/>
          <ac:picMkLst>
            <pc:docMk/>
            <pc:sldMk cId="2262598697" sldId="301"/>
            <ac:picMk id="34" creationId="{DE0326BD-EEC6-484F-9175-4E5D7476BB99}"/>
          </ac:picMkLst>
        </pc:picChg>
        <pc:cxnChg chg="add del">
          <ac:chgData name="kato yoko" userId="05faeffd7c2f10e3" providerId="LiveId" clId="{7480F459-8E88-44A9-859A-508B088F3602}" dt="2020-09-01T08:20:45.582" v="2533" actId="478"/>
          <ac:cxnSpMkLst>
            <pc:docMk/>
            <pc:sldMk cId="2262598697" sldId="301"/>
            <ac:cxnSpMk id="8" creationId="{533EDF96-22FD-458B-AC22-14583A64659A}"/>
          </ac:cxnSpMkLst>
        </pc:cxnChg>
        <pc:cxnChg chg="add del mod">
          <ac:chgData name="kato yoko" userId="05faeffd7c2f10e3" providerId="LiveId" clId="{7480F459-8E88-44A9-859A-508B088F3602}" dt="2020-09-01T08:22:23.035" v="2538" actId="478"/>
          <ac:cxnSpMkLst>
            <pc:docMk/>
            <pc:sldMk cId="2262598697" sldId="301"/>
            <ac:cxnSpMk id="10" creationId="{F2F18922-8ACD-4891-82D9-9AE5ACEBEF8A}"/>
          </ac:cxnSpMkLst>
        </pc:cxnChg>
        <pc:cxnChg chg="add mod">
          <ac:chgData name="kato yoko" userId="05faeffd7c2f10e3" providerId="LiveId" clId="{7480F459-8E88-44A9-859A-508B088F3602}" dt="2020-09-01T09:08:36.893" v="2964" actId="208"/>
          <ac:cxnSpMkLst>
            <pc:docMk/>
            <pc:sldMk cId="2262598697" sldId="301"/>
            <ac:cxnSpMk id="15" creationId="{D0300973-7F43-420C-889E-3D4DB1A54336}"/>
          </ac:cxnSpMkLst>
        </pc:cxnChg>
        <pc:cxnChg chg="add del mod">
          <ac:chgData name="kato yoko" userId="05faeffd7c2f10e3" providerId="LiveId" clId="{7480F459-8E88-44A9-859A-508B088F3602}" dt="2020-09-01T08:27:48.156" v="2601" actId="478"/>
          <ac:cxnSpMkLst>
            <pc:docMk/>
            <pc:sldMk cId="2262598697" sldId="301"/>
            <ac:cxnSpMk id="20" creationId="{100492FB-A67B-487A-B83E-3C72DE8131ED}"/>
          </ac:cxnSpMkLst>
        </pc:cxnChg>
        <pc:cxnChg chg="add del mod">
          <ac:chgData name="kato yoko" userId="05faeffd7c2f10e3" providerId="LiveId" clId="{7480F459-8E88-44A9-859A-508B088F3602}" dt="2020-09-01T08:28:26.121" v="2611" actId="478"/>
          <ac:cxnSpMkLst>
            <pc:docMk/>
            <pc:sldMk cId="2262598697" sldId="301"/>
            <ac:cxnSpMk id="24" creationId="{B9A9E6F7-CBA3-4344-8053-87F3D1E04AF1}"/>
          </ac:cxnSpMkLst>
        </pc:cxnChg>
        <pc:cxnChg chg="add del mod">
          <ac:chgData name="kato yoko" userId="05faeffd7c2f10e3" providerId="LiveId" clId="{7480F459-8E88-44A9-859A-508B088F3602}" dt="2020-09-01T08:28:24.152" v="2610" actId="478"/>
          <ac:cxnSpMkLst>
            <pc:docMk/>
            <pc:sldMk cId="2262598697" sldId="301"/>
            <ac:cxnSpMk id="25" creationId="{1B6B344A-736D-4106-9B30-A9A886CC419E}"/>
          </ac:cxnSpMkLst>
        </pc:cxnChg>
        <pc:cxnChg chg="add del mod">
          <ac:chgData name="kato yoko" userId="05faeffd7c2f10e3" providerId="LiveId" clId="{7480F459-8E88-44A9-859A-508B088F3602}" dt="2020-09-01T08:29:17.372" v="2623" actId="478"/>
          <ac:cxnSpMkLst>
            <pc:docMk/>
            <pc:sldMk cId="2262598697" sldId="301"/>
            <ac:cxnSpMk id="29" creationId="{B1E954F1-2207-4F34-BA8F-E3FDBBC200D7}"/>
          </ac:cxnSpMkLst>
        </pc:cxnChg>
        <pc:cxnChg chg="add del mod">
          <ac:chgData name="kato yoko" userId="05faeffd7c2f10e3" providerId="LiveId" clId="{7480F459-8E88-44A9-859A-508B088F3602}" dt="2020-09-01T08:29:18.232" v="2624" actId="478"/>
          <ac:cxnSpMkLst>
            <pc:docMk/>
            <pc:sldMk cId="2262598697" sldId="301"/>
            <ac:cxnSpMk id="30" creationId="{615317B4-2603-4897-988B-ECB8C2FAA0BA}"/>
          </ac:cxnSpMkLst>
        </pc:cxnChg>
        <pc:cxnChg chg="add mod">
          <ac:chgData name="kato yoko" userId="05faeffd7c2f10e3" providerId="LiveId" clId="{7480F459-8E88-44A9-859A-508B088F3602}" dt="2020-09-01T09:03:45.081" v="2935" actId="1076"/>
          <ac:cxnSpMkLst>
            <pc:docMk/>
            <pc:sldMk cId="2262598697" sldId="301"/>
            <ac:cxnSpMk id="36" creationId="{557EE34D-483D-4C57-9D51-1301F14066A0}"/>
          </ac:cxnSpMkLst>
        </pc:cxnChg>
        <pc:cxnChg chg="add mod">
          <ac:chgData name="kato yoko" userId="05faeffd7c2f10e3" providerId="LiveId" clId="{7480F459-8E88-44A9-859A-508B088F3602}" dt="2020-09-01T09:03:45.081" v="2935" actId="1076"/>
          <ac:cxnSpMkLst>
            <pc:docMk/>
            <pc:sldMk cId="2262598697" sldId="301"/>
            <ac:cxnSpMk id="38" creationId="{792A9FAC-F878-4B57-915C-0C14548D236D}"/>
          </ac:cxnSpMkLst>
        </pc:cxnChg>
        <pc:cxnChg chg="add mod">
          <ac:chgData name="kato yoko" userId="05faeffd7c2f10e3" providerId="LiveId" clId="{7480F459-8E88-44A9-859A-508B088F3602}" dt="2020-09-01T09:03:45.081" v="2935" actId="1076"/>
          <ac:cxnSpMkLst>
            <pc:docMk/>
            <pc:sldMk cId="2262598697" sldId="301"/>
            <ac:cxnSpMk id="41" creationId="{B79343F2-BD85-420C-AE6E-4923CABA9CA0}"/>
          </ac:cxnSpMkLst>
        </pc:cxnChg>
        <pc:cxnChg chg="add mod">
          <ac:chgData name="kato yoko" userId="05faeffd7c2f10e3" providerId="LiveId" clId="{7480F459-8E88-44A9-859A-508B088F3602}" dt="2020-09-01T09:03:45.081" v="2935" actId="1076"/>
          <ac:cxnSpMkLst>
            <pc:docMk/>
            <pc:sldMk cId="2262598697" sldId="301"/>
            <ac:cxnSpMk id="50" creationId="{7D763BA8-F98F-444B-8733-B75DDEF67735}"/>
          </ac:cxnSpMkLst>
        </pc:cxnChg>
        <pc:cxnChg chg="add mod">
          <ac:chgData name="kato yoko" userId="05faeffd7c2f10e3" providerId="LiveId" clId="{7480F459-8E88-44A9-859A-508B088F3602}" dt="2020-09-01T09:12:10.179" v="2971" actId="571"/>
          <ac:cxnSpMkLst>
            <pc:docMk/>
            <pc:sldMk cId="2262598697" sldId="301"/>
            <ac:cxnSpMk id="62" creationId="{9E3B042A-CD16-4884-9033-D59239ECAC80}"/>
          </ac:cxnSpMkLst>
        </pc:cxnChg>
      </pc:sldChg>
      <pc:sldChg chg="addSp modSp add mod">
        <pc:chgData name="kato yoko" userId="05faeffd7c2f10e3" providerId="LiveId" clId="{7480F459-8E88-44A9-859A-508B088F3602}" dt="2020-09-01T04:47:33.978" v="1776" actId="404"/>
        <pc:sldMkLst>
          <pc:docMk/>
          <pc:sldMk cId="809701679" sldId="302"/>
        </pc:sldMkLst>
        <pc:spChg chg="mod">
          <ac:chgData name="kato yoko" userId="05faeffd7c2f10e3" providerId="LiveId" clId="{7480F459-8E88-44A9-859A-508B088F3602}" dt="2020-09-01T04:47:33.978" v="1776" actId="404"/>
          <ac:spMkLst>
            <pc:docMk/>
            <pc:sldMk cId="809701679" sldId="302"/>
            <ac:spMk id="2" creationId="{1617B3AD-48AA-4429-A32E-AEE657F1F241}"/>
          </ac:spMkLst>
        </pc:spChg>
        <pc:spChg chg="add mod">
          <ac:chgData name="kato yoko" userId="05faeffd7c2f10e3" providerId="LiveId" clId="{7480F459-8E88-44A9-859A-508B088F3602}" dt="2020-09-01T04:47:16.560" v="1763" actId="1076"/>
          <ac:spMkLst>
            <pc:docMk/>
            <pc:sldMk cId="809701679" sldId="302"/>
            <ac:spMk id="3" creationId="{8C046953-6BA0-43E6-B244-4D8A79653A05}"/>
          </ac:spMkLst>
        </pc:spChg>
        <pc:spChg chg="mod">
          <ac:chgData name="kato yoko" userId="05faeffd7c2f10e3" providerId="LiveId" clId="{7480F459-8E88-44A9-859A-508B088F3602}" dt="2020-09-01T04:47:30.439" v="1775" actId="404"/>
          <ac:spMkLst>
            <pc:docMk/>
            <pc:sldMk cId="809701679" sldId="302"/>
            <ac:spMk id="18" creationId="{CB2989C7-883E-4C79-B3B6-33BE816C0C38}"/>
          </ac:spMkLst>
        </pc:spChg>
        <pc:spChg chg="mod">
          <ac:chgData name="kato yoko" userId="05faeffd7c2f10e3" providerId="LiveId" clId="{7480F459-8E88-44A9-859A-508B088F3602}" dt="2020-09-01T04:47:06.073" v="1761" actId="1076"/>
          <ac:spMkLst>
            <pc:docMk/>
            <pc:sldMk cId="809701679" sldId="302"/>
            <ac:spMk id="19" creationId="{C8FBB2F4-7FD8-4EE9-B44F-F61DAC4E99B5}"/>
          </ac:spMkLst>
        </pc:spChg>
        <pc:spChg chg="mod">
          <ac:chgData name="kato yoko" userId="05faeffd7c2f10e3" providerId="LiveId" clId="{7480F459-8E88-44A9-859A-508B088F3602}" dt="2020-09-01T04:47:24.931" v="1774" actId="1036"/>
          <ac:spMkLst>
            <pc:docMk/>
            <pc:sldMk cId="809701679" sldId="302"/>
            <ac:spMk id="20" creationId="{DE8328B1-D49D-477A-9249-D552209BE65F}"/>
          </ac:spMkLst>
        </pc:spChg>
        <pc:spChg chg="mod">
          <ac:chgData name="kato yoko" userId="05faeffd7c2f10e3" providerId="LiveId" clId="{7480F459-8E88-44A9-859A-508B088F3602}" dt="2020-09-01T04:45:03.525" v="1705" actId="1037"/>
          <ac:spMkLst>
            <pc:docMk/>
            <pc:sldMk cId="809701679" sldId="302"/>
            <ac:spMk id="21" creationId="{387B7FC5-5B29-4037-BEF6-D0CFD5479E89}"/>
          </ac:spMkLst>
        </pc:spChg>
        <pc:spChg chg="mod">
          <ac:chgData name="kato yoko" userId="05faeffd7c2f10e3" providerId="LiveId" clId="{7480F459-8E88-44A9-859A-508B088F3602}" dt="2020-09-01T04:44:41.170" v="1695" actId="1035"/>
          <ac:spMkLst>
            <pc:docMk/>
            <pc:sldMk cId="809701679" sldId="302"/>
            <ac:spMk id="22" creationId="{4A0D5502-D59C-4FEC-9BFD-0325A910D5EB}"/>
          </ac:spMkLst>
        </pc:spChg>
      </pc:sldChg>
      <pc:sldChg chg="delSp new mod">
        <pc:chgData name="kato yoko" userId="05faeffd7c2f10e3" providerId="LiveId" clId="{7480F459-8E88-44A9-859A-508B088F3602}" dt="2020-09-01T09:26:03.745" v="3047" actId="478"/>
        <pc:sldMkLst>
          <pc:docMk/>
          <pc:sldMk cId="1760481217" sldId="303"/>
        </pc:sldMkLst>
        <pc:spChg chg="del">
          <ac:chgData name="kato yoko" userId="05faeffd7c2f10e3" providerId="LiveId" clId="{7480F459-8E88-44A9-859A-508B088F3602}" dt="2020-09-01T09:26:00.901" v="3046" actId="478"/>
          <ac:spMkLst>
            <pc:docMk/>
            <pc:sldMk cId="1760481217" sldId="303"/>
            <ac:spMk id="2" creationId="{1770DDAE-3D3B-4EF0-ADEA-2401C7EE7177}"/>
          </ac:spMkLst>
        </pc:spChg>
        <pc:spChg chg="del">
          <ac:chgData name="kato yoko" userId="05faeffd7c2f10e3" providerId="LiveId" clId="{7480F459-8E88-44A9-859A-508B088F3602}" dt="2020-09-01T09:26:03.745" v="3047" actId="478"/>
          <ac:spMkLst>
            <pc:docMk/>
            <pc:sldMk cId="1760481217" sldId="303"/>
            <ac:spMk id="3" creationId="{A018F9A5-C473-45D0-B02A-CF41A8F859AA}"/>
          </ac:spMkLst>
        </pc:spChg>
      </pc:sldChg>
      <pc:sldChg chg="addSp delSp modSp add mod delAnim modAnim">
        <pc:chgData name="kato yoko" userId="05faeffd7c2f10e3" providerId="LiveId" clId="{7480F459-8E88-44A9-859A-508B088F3602}" dt="2020-09-01T09:41:11.182" v="3288"/>
        <pc:sldMkLst>
          <pc:docMk/>
          <pc:sldMk cId="450234798" sldId="304"/>
        </pc:sldMkLst>
        <pc:spChg chg="mod">
          <ac:chgData name="kato yoko" userId="05faeffd7c2f10e3" providerId="LiveId" clId="{7480F459-8E88-44A9-859A-508B088F3602}" dt="2020-09-01T09:34:40.221" v="3169" actId="1076"/>
          <ac:spMkLst>
            <pc:docMk/>
            <pc:sldMk cId="450234798" sldId="304"/>
            <ac:spMk id="2" creationId="{B64A6046-40C1-4195-8753-0F7F5247500A}"/>
          </ac:spMkLst>
        </pc:spChg>
        <pc:spChg chg="mod">
          <ac:chgData name="kato yoko" userId="05faeffd7c2f10e3" providerId="LiveId" clId="{7480F459-8E88-44A9-859A-508B088F3602}" dt="2020-09-01T09:32:02.049" v="3152" actId="1076"/>
          <ac:spMkLst>
            <pc:docMk/>
            <pc:sldMk cId="450234798" sldId="304"/>
            <ac:spMk id="11" creationId="{FFCD7CB7-F76D-49D9-95BC-140945E64382}"/>
          </ac:spMkLst>
        </pc:spChg>
        <pc:spChg chg="mod">
          <ac:chgData name="kato yoko" userId="05faeffd7c2f10e3" providerId="LiveId" clId="{7480F459-8E88-44A9-859A-508B088F3602}" dt="2020-09-01T09:36:47.810" v="3217" actId="1076"/>
          <ac:spMkLst>
            <pc:docMk/>
            <pc:sldMk cId="450234798" sldId="304"/>
            <ac:spMk id="12" creationId="{DACA2E94-8E96-424F-9DF9-25E7715ADE9F}"/>
          </ac:spMkLst>
        </pc:spChg>
        <pc:spChg chg="mod">
          <ac:chgData name="kato yoko" userId="05faeffd7c2f10e3" providerId="LiveId" clId="{7480F459-8E88-44A9-859A-508B088F3602}" dt="2020-09-01T09:35:01.392" v="3172" actId="1076"/>
          <ac:spMkLst>
            <pc:docMk/>
            <pc:sldMk cId="450234798" sldId="304"/>
            <ac:spMk id="13" creationId="{2C05C37F-F68F-4FB8-AAA4-112276F385E6}"/>
          </ac:spMkLst>
        </pc:spChg>
        <pc:spChg chg="mod">
          <ac:chgData name="kato yoko" userId="05faeffd7c2f10e3" providerId="LiveId" clId="{7480F459-8E88-44A9-859A-508B088F3602}" dt="2020-09-01T09:36:22.349" v="3210" actId="1036"/>
          <ac:spMkLst>
            <pc:docMk/>
            <pc:sldMk cId="450234798" sldId="304"/>
            <ac:spMk id="17" creationId="{D30BB648-D76A-4B17-BBC8-497642BF2A8D}"/>
          </ac:spMkLst>
        </pc:spChg>
        <pc:spChg chg="mod">
          <ac:chgData name="kato yoko" userId="05faeffd7c2f10e3" providerId="LiveId" clId="{7480F459-8E88-44A9-859A-508B088F3602}" dt="2020-09-01T09:37:15.183" v="3220" actId="1076"/>
          <ac:spMkLst>
            <pc:docMk/>
            <pc:sldMk cId="450234798" sldId="304"/>
            <ac:spMk id="40" creationId="{4C4EB57C-7CD7-4310-BA81-B080B794815D}"/>
          </ac:spMkLst>
        </pc:spChg>
        <pc:spChg chg="mod">
          <ac:chgData name="kato yoko" userId="05faeffd7c2f10e3" providerId="LiveId" clId="{7480F459-8E88-44A9-859A-508B088F3602}" dt="2020-09-01T09:37:45.444" v="3236" actId="1037"/>
          <ac:spMkLst>
            <pc:docMk/>
            <pc:sldMk cId="450234798" sldId="304"/>
            <ac:spMk id="44" creationId="{FD247E16-8CC5-4100-AB90-0304E655178A}"/>
          </ac:spMkLst>
        </pc:spChg>
        <pc:spChg chg="mod">
          <ac:chgData name="kato yoko" userId="05faeffd7c2f10e3" providerId="LiveId" clId="{7480F459-8E88-44A9-859A-508B088F3602}" dt="2020-09-01T09:35:58.868" v="3206" actId="1035"/>
          <ac:spMkLst>
            <pc:docMk/>
            <pc:sldMk cId="450234798" sldId="304"/>
            <ac:spMk id="45" creationId="{85196698-3AF6-4A66-94AD-422F90921C6E}"/>
          </ac:spMkLst>
        </pc:spChg>
        <pc:spChg chg="mod">
          <ac:chgData name="kato yoko" userId="05faeffd7c2f10e3" providerId="LiveId" clId="{7480F459-8E88-44A9-859A-508B088F3602}" dt="2020-09-01T09:34:04.281" v="3165" actId="1076"/>
          <ac:spMkLst>
            <pc:docMk/>
            <pc:sldMk cId="450234798" sldId="304"/>
            <ac:spMk id="46" creationId="{35BCB7CC-0A26-4523-BFBF-F68FEF6E1AA8}"/>
          </ac:spMkLst>
        </pc:spChg>
        <pc:spChg chg="mod">
          <ac:chgData name="kato yoko" userId="05faeffd7c2f10e3" providerId="LiveId" clId="{7480F459-8E88-44A9-859A-508B088F3602}" dt="2020-09-01T09:40:33.708" v="3286" actId="1076"/>
          <ac:spMkLst>
            <pc:docMk/>
            <pc:sldMk cId="450234798" sldId="304"/>
            <ac:spMk id="53" creationId="{C5FE5A1B-E605-4890-9C6A-A98456F700AD}"/>
          </ac:spMkLst>
        </pc:spChg>
        <pc:spChg chg="del mod">
          <ac:chgData name="kato yoko" userId="05faeffd7c2f10e3" providerId="LiveId" clId="{7480F459-8E88-44A9-859A-508B088F3602}" dt="2020-09-01T09:33:21.094" v="3157" actId="478"/>
          <ac:spMkLst>
            <pc:docMk/>
            <pc:sldMk cId="450234798" sldId="304"/>
            <ac:spMk id="54" creationId="{22035A6B-365C-45D5-9BCF-6F2E7459FFBB}"/>
          </ac:spMkLst>
        </pc:spChg>
        <pc:spChg chg="del mod">
          <ac:chgData name="kato yoko" userId="05faeffd7c2f10e3" providerId="LiveId" clId="{7480F459-8E88-44A9-859A-508B088F3602}" dt="2020-09-01T09:36:41.451" v="3216" actId="478"/>
          <ac:spMkLst>
            <pc:docMk/>
            <pc:sldMk cId="450234798" sldId="304"/>
            <ac:spMk id="56" creationId="{9687C373-1642-437A-B468-4396854A5E8F}"/>
          </ac:spMkLst>
        </pc:spChg>
        <pc:spChg chg="del mod">
          <ac:chgData name="kato yoko" userId="05faeffd7c2f10e3" providerId="LiveId" clId="{7480F459-8E88-44A9-859A-508B088F3602}" dt="2020-09-01T09:33:17.860" v="3156" actId="478"/>
          <ac:spMkLst>
            <pc:docMk/>
            <pc:sldMk cId="450234798" sldId="304"/>
            <ac:spMk id="58" creationId="{AA24E9C4-3F23-4CC6-8B68-2317766E56E3}"/>
          </ac:spMkLst>
        </pc:spChg>
        <pc:spChg chg="del">
          <ac:chgData name="kato yoko" userId="05faeffd7c2f10e3" providerId="LiveId" clId="{7480F459-8E88-44A9-859A-508B088F3602}" dt="2020-09-01T09:31:34.193" v="3148" actId="478"/>
          <ac:spMkLst>
            <pc:docMk/>
            <pc:sldMk cId="450234798" sldId="304"/>
            <ac:spMk id="60" creationId="{2AC26E74-FEA7-4C28-8EAE-D242CA168756}"/>
          </ac:spMkLst>
        </pc:spChg>
        <pc:spChg chg="mod">
          <ac:chgData name="kato yoko" userId="05faeffd7c2f10e3" providerId="LiveId" clId="{7480F459-8E88-44A9-859A-508B088F3602}" dt="2020-09-01T09:36:32.208" v="3214" actId="1036"/>
          <ac:spMkLst>
            <pc:docMk/>
            <pc:sldMk cId="450234798" sldId="304"/>
            <ac:spMk id="61" creationId="{9B2E1845-4CC3-46B9-9912-A7C2F41D16E7}"/>
          </ac:spMkLst>
        </pc:spChg>
        <pc:spChg chg="mod">
          <ac:chgData name="kato yoko" userId="05faeffd7c2f10e3" providerId="LiveId" clId="{7480F459-8E88-44A9-859A-508B088F3602}" dt="2020-09-01T09:34:51.518" v="3171" actId="404"/>
          <ac:spMkLst>
            <pc:docMk/>
            <pc:sldMk cId="450234798" sldId="304"/>
            <ac:spMk id="64" creationId="{7BD3560C-5F78-4983-9CE5-B8A8C0CE6595}"/>
          </ac:spMkLst>
        </pc:spChg>
        <pc:spChg chg="del">
          <ac:chgData name="kato yoko" userId="05faeffd7c2f10e3" providerId="LiveId" clId="{7480F459-8E88-44A9-859A-508B088F3602}" dt="2020-09-01T09:31:44.160" v="3150" actId="478"/>
          <ac:spMkLst>
            <pc:docMk/>
            <pc:sldMk cId="450234798" sldId="304"/>
            <ac:spMk id="66" creationId="{010E296B-9D67-448D-9EB4-7FB5D27ADE86}"/>
          </ac:spMkLst>
        </pc:spChg>
        <pc:spChg chg="mod">
          <ac:chgData name="kato yoko" userId="05faeffd7c2f10e3" providerId="LiveId" clId="{7480F459-8E88-44A9-859A-508B088F3602}" dt="2020-09-01T09:39:25.124" v="3254" actId="1038"/>
          <ac:spMkLst>
            <pc:docMk/>
            <pc:sldMk cId="450234798" sldId="304"/>
            <ac:spMk id="68" creationId="{76D7CA1E-7F95-495A-9748-C6E3D3FB8A8C}"/>
          </ac:spMkLst>
        </pc:spChg>
        <pc:picChg chg="add del mod">
          <ac:chgData name="kato yoko" userId="05faeffd7c2f10e3" providerId="LiveId" clId="{7480F459-8E88-44A9-859A-508B088F3602}" dt="2020-09-01T09:40:09.302" v="3260" actId="478"/>
          <ac:picMkLst>
            <pc:docMk/>
            <pc:sldMk cId="450234798" sldId="304"/>
            <ac:picMk id="3" creationId="{89FD542B-4928-4DAD-9516-AE807843DB1F}"/>
          </ac:picMkLst>
        </pc:picChg>
        <pc:picChg chg="add mod ord">
          <ac:chgData name="kato yoko" userId="05faeffd7c2f10e3" providerId="LiveId" clId="{7480F459-8E88-44A9-859A-508B088F3602}" dt="2020-09-01T09:31:49.379" v="3151" actId="1076"/>
          <ac:picMkLst>
            <pc:docMk/>
            <pc:sldMk cId="450234798" sldId="304"/>
            <ac:picMk id="5" creationId="{D9322C09-E1C3-4347-B0CC-D54106DAEB7C}"/>
          </ac:picMkLst>
        </pc:picChg>
        <pc:picChg chg="del">
          <ac:chgData name="kato yoko" userId="05faeffd7c2f10e3" providerId="LiveId" clId="{7480F459-8E88-44A9-859A-508B088F3602}" dt="2020-09-01T09:27:33.124" v="3063" actId="478"/>
          <ac:picMkLst>
            <pc:docMk/>
            <pc:sldMk cId="450234798" sldId="304"/>
            <ac:picMk id="7" creationId="{B8AA7B97-09F3-4453-B554-762774FE5C89}"/>
          </ac:picMkLst>
        </pc:picChg>
        <pc:picChg chg="add del mod">
          <ac:chgData name="kato yoko" userId="05faeffd7c2f10e3" providerId="LiveId" clId="{7480F459-8E88-44A9-859A-508B088F3602}" dt="2020-09-01T09:27:30.481" v="3062" actId="478"/>
          <ac:picMkLst>
            <pc:docMk/>
            <pc:sldMk cId="450234798" sldId="304"/>
            <ac:picMk id="27" creationId="{5B0893CF-63C5-4DA2-8A43-9C5EB811CDE6}"/>
          </ac:picMkLst>
        </pc:picChg>
        <pc:picChg chg="mod">
          <ac:chgData name="kato yoko" userId="05faeffd7c2f10e3" providerId="LiveId" clId="{7480F459-8E88-44A9-859A-508B088F3602}" dt="2020-09-01T09:37:18.886" v="3221" actId="1076"/>
          <ac:picMkLst>
            <pc:docMk/>
            <pc:sldMk cId="450234798" sldId="304"/>
            <ac:picMk id="34" creationId="{DE0326BD-EEC6-484F-9175-4E5D7476BB99}"/>
          </ac:picMkLst>
        </pc:picChg>
        <pc:cxnChg chg="mod">
          <ac:chgData name="kato yoko" userId="05faeffd7c2f10e3" providerId="LiveId" clId="{7480F459-8E88-44A9-859A-508B088F3602}" dt="2020-09-01T09:35:08.845" v="3174" actId="14100"/>
          <ac:cxnSpMkLst>
            <pc:docMk/>
            <pc:sldMk cId="450234798" sldId="304"/>
            <ac:cxnSpMk id="15" creationId="{D0300973-7F43-420C-889E-3D4DB1A54336}"/>
          </ac:cxnSpMkLst>
        </pc:cxnChg>
        <pc:cxnChg chg="mod">
          <ac:chgData name="kato yoko" userId="05faeffd7c2f10e3" providerId="LiveId" clId="{7480F459-8E88-44A9-859A-508B088F3602}" dt="2020-09-01T09:36:08.007" v="3207" actId="1076"/>
          <ac:cxnSpMkLst>
            <pc:docMk/>
            <pc:sldMk cId="450234798" sldId="304"/>
            <ac:cxnSpMk id="36" creationId="{557EE34D-483D-4C57-9D51-1301F14066A0}"/>
          </ac:cxnSpMkLst>
        </pc:cxnChg>
        <pc:cxnChg chg="mod">
          <ac:chgData name="kato yoko" userId="05faeffd7c2f10e3" providerId="LiveId" clId="{7480F459-8E88-44A9-859A-508B088F3602}" dt="2020-09-01T09:37:07.291" v="3219" actId="14100"/>
          <ac:cxnSpMkLst>
            <pc:docMk/>
            <pc:sldMk cId="450234798" sldId="304"/>
            <ac:cxnSpMk id="38" creationId="{792A9FAC-F878-4B57-915C-0C14548D236D}"/>
          </ac:cxnSpMkLst>
        </pc:cxnChg>
        <pc:cxnChg chg="mod">
          <ac:chgData name="kato yoko" userId="05faeffd7c2f10e3" providerId="LiveId" clId="{7480F459-8E88-44A9-859A-508B088F3602}" dt="2020-09-01T09:40:04.677" v="3259" actId="1076"/>
          <ac:cxnSpMkLst>
            <pc:docMk/>
            <pc:sldMk cId="450234798" sldId="304"/>
            <ac:cxnSpMk id="41" creationId="{B79343F2-BD85-420C-AE6E-4923CABA9CA0}"/>
          </ac:cxnSpMkLst>
        </pc:cxnChg>
        <pc:cxnChg chg="mod">
          <ac:chgData name="kato yoko" userId="05faeffd7c2f10e3" providerId="LiveId" clId="{7480F459-8E88-44A9-859A-508B088F3602}" dt="2020-09-01T09:39:52.867" v="3257" actId="1076"/>
          <ac:cxnSpMkLst>
            <pc:docMk/>
            <pc:sldMk cId="450234798" sldId="304"/>
            <ac:cxnSpMk id="50" creationId="{7D763BA8-F98F-444B-8733-B75DDEF67735}"/>
          </ac:cxnSpMkLst>
        </pc:cxnChg>
      </pc:sldChg>
    </pc:docChg>
  </pc:docChgLst>
  <pc:docChgLst>
    <pc:chgData name="kato yoko" userId="05faeffd7c2f10e3" providerId="LiveId" clId="{B79AFD76-77C7-4722-B439-0641FBF85239}"/>
    <pc:docChg chg="undo redo custSel addSld delSld modSld sldOrd">
      <pc:chgData name="kato yoko" userId="05faeffd7c2f10e3" providerId="LiveId" clId="{B79AFD76-77C7-4722-B439-0641FBF85239}" dt="2020-09-17T09:42:33.445" v="6136"/>
      <pc:docMkLst>
        <pc:docMk/>
      </pc:docMkLst>
      <pc:sldChg chg="delSp mod">
        <pc:chgData name="kato yoko" userId="05faeffd7c2f10e3" providerId="LiveId" clId="{B79AFD76-77C7-4722-B439-0641FBF85239}" dt="2020-09-13T12:54:35.632" v="2" actId="21"/>
        <pc:sldMkLst>
          <pc:docMk/>
          <pc:sldMk cId="4242027763" sldId="257"/>
        </pc:sldMkLst>
        <pc:picChg chg="del">
          <ac:chgData name="kato yoko" userId="05faeffd7c2f10e3" providerId="LiveId" clId="{B79AFD76-77C7-4722-B439-0641FBF85239}" dt="2020-09-13T12:54:35.632" v="2" actId="21"/>
          <ac:picMkLst>
            <pc:docMk/>
            <pc:sldMk cId="4242027763" sldId="257"/>
            <ac:picMk id="4" creationId="{8A2C6C4C-042E-4A45-BEBD-7893E39A858A}"/>
          </ac:picMkLst>
        </pc:picChg>
      </pc:sldChg>
      <pc:sldChg chg="del">
        <pc:chgData name="kato yoko" userId="05faeffd7c2f10e3" providerId="LiveId" clId="{B79AFD76-77C7-4722-B439-0641FBF85239}" dt="2020-09-16T05:55:55.155" v="3222" actId="47"/>
        <pc:sldMkLst>
          <pc:docMk/>
          <pc:sldMk cId="3661292290" sldId="260"/>
        </pc:sldMkLst>
      </pc:sldChg>
      <pc:sldChg chg="del">
        <pc:chgData name="kato yoko" userId="05faeffd7c2f10e3" providerId="LiveId" clId="{B79AFD76-77C7-4722-B439-0641FBF85239}" dt="2020-09-16T05:55:55.155" v="3222" actId="47"/>
        <pc:sldMkLst>
          <pc:docMk/>
          <pc:sldMk cId="2386356959" sldId="261"/>
        </pc:sldMkLst>
      </pc:sldChg>
      <pc:sldChg chg="modSp mod">
        <pc:chgData name="kato yoko" userId="05faeffd7c2f10e3" providerId="LiveId" clId="{B79AFD76-77C7-4722-B439-0641FBF85239}" dt="2020-09-16T01:53:42.942" v="3113" actId="1076"/>
        <pc:sldMkLst>
          <pc:docMk/>
          <pc:sldMk cId="3884977066" sldId="263"/>
        </pc:sldMkLst>
        <pc:spChg chg="mod">
          <ac:chgData name="kato yoko" userId="05faeffd7c2f10e3" providerId="LiveId" clId="{B79AFD76-77C7-4722-B439-0641FBF85239}" dt="2020-09-16T01:52:20.119" v="3090" actId="1076"/>
          <ac:spMkLst>
            <pc:docMk/>
            <pc:sldMk cId="3884977066" sldId="263"/>
            <ac:spMk id="6" creationId="{11F33698-048D-4165-B30D-C1128F9E067E}"/>
          </ac:spMkLst>
        </pc:spChg>
        <pc:spChg chg="mod">
          <ac:chgData name="kato yoko" userId="05faeffd7c2f10e3" providerId="LiveId" clId="{B79AFD76-77C7-4722-B439-0641FBF85239}" dt="2020-09-16T01:51:56.921" v="3077" actId="1076"/>
          <ac:spMkLst>
            <pc:docMk/>
            <pc:sldMk cId="3884977066" sldId="263"/>
            <ac:spMk id="11" creationId="{71227683-5A2B-4583-8FD8-A074060A843A}"/>
          </ac:spMkLst>
        </pc:spChg>
        <pc:spChg chg="mod">
          <ac:chgData name="kato yoko" userId="05faeffd7c2f10e3" providerId="LiveId" clId="{B79AFD76-77C7-4722-B439-0641FBF85239}" dt="2020-09-16T01:52:42.074" v="3103"/>
          <ac:spMkLst>
            <pc:docMk/>
            <pc:sldMk cId="3884977066" sldId="263"/>
            <ac:spMk id="23" creationId="{4AB8FBA5-AE96-494F-A12B-66E5CBB36603}"/>
          </ac:spMkLst>
        </pc:spChg>
        <pc:spChg chg="mod">
          <ac:chgData name="kato yoko" userId="05faeffd7c2f10e3" providerId="LiveId" clId="{B79AFD76-77C7-4722-B439-0641FBF85239}" dt="2020-09-16T01:53:33.048" v="3111" actId="1076"/>
          <ac:spMkLst>
            <pc:docMk/>
            <pc:sldMk cId="3884977066" sldId="263"/>
            <ac:spMk id="24" creationId="{999117E1-7576-4829-9010-B9A9412EE99A}"/>
          </ac:spMkLst>
        </pc:spChg>
        <pc:spChg chg="mod">
          <ac:chgData name="kato yoko" userId="05faeffd7c2f10e3" providerId="LiveId" clId="{B79AFD76-77C7-4722-B439-0641FBF85239}" dt="2020-09-16T01:53:18.226" v="3109" actId="1076"/>
          <ac:spMkLst>
            <pc:docMk/>
            <pc:sldMk cId="3884977066" sldId="263"/>
            <ac:spMk id="25" creationId="{9EFD5A25-DA1A-428F-B363-D36C596CAE73}"/>
          </ac:spMkLst>
        </pc:spChg>
        <pc:spChg chg="mod">
          <ac:chgData name="kato yoko" userId="05faeffd7c2f10e3" providerId="LiveId" clId="{B79AFD76-77C7-4722-B439-0641FBF85239}" dt="2020-09-16T01:53:37.554" v="3112" actId="1076"/>
          <ac:spMkLst>
            <pc:docMk/>
            <pc:sldMk cId="3884977066" sldId="263"/>
            <ac:spMk id="53" creationId="{22A6B0FE-0419-4B4E-B566-FF857DB91070}"/>
          </ac:spMkLst>
        </pc:spChg>
        <pc:spChg chg="mod">
          <ac:chgData name="kato yoko" userId="05faeffd7c2f10e3" providerId="LiveId" clId="{B79AFD76-77C7-4722-B439-0641FBF85239}" dt="2020-09-16T01:53:42.942" v="3113" actId="1076"/>
          <ac:spMkLst>
            <pc:docMk/>
            <pc:sldMk cId="3884977066" sldId="263"/>
            <ac:spMk id="54" creationId="{99DA97A0-ECA3-4E71-A113-C0DFA1C13B94}"/>
          </ac:spMkLst>
        </pc:spChg>
        <pc:spChg chg="mod">
          <ac:chgData name="kato yoko" userId="05faeffd7c2f10e3" providerId="LiveId" clId="{B79AFD76-77C7-4722-B439-0641FBF85239}" dt="2020-09-16T01:53:06.153" v="3107" actId="1076"/>
          <ac:spMkLst>
            <pc:docMk/>
            <pc:sldMk cId="3884977066" sldId="263"/>
            <ac:spMk id="55" creationId="{C80884E9-2AD0-42E0-9C7B-891D1BAE29ED}"/>
          </ac:spMkLst>
        </pc:spChg>
        <pc:spChg chg="mod">
          <ac:chgData name="kato yoko" userId="05faeffd7c2f10e3" providerId="LiveId" clId="{B79AFD76-77C7-4722-B439-0641FBF85239}" dt="2020-09-16T01:50:23.877" v="3051" actId="1038"/>
          <ac:spMkLst>
            <pc:docMk/>
            <pc:sldMk cId="3884977066" sldId="263"/>
            <ac:spMk id="57" creationId="{3142465A-B37F-4AFD-A8E4-810886D63566}"/>
          </ac:spMkLst>
        </pc:spChg>
        <pc:picChg chg="mod">
          <ac:chgData name="kato yoko" userId="05faeffd7c2f10e3" providerId="LiveId" clId="{B79AFD76-77C7-4722-B439-0641FBF85239}" dt="2020-09-13T12:55:38.296" v="19" actId="1076"/>
          <ac:picMkLst>
            <pc:docMk/>
            <pc:sldMk cId="3884977066" sldId="263"/>
            <ac:picMk id="4" creationId="{CF1A3E87-EF98-4F8C-BE51-220B8DBB23E7}"/>
          </ac:picMkLst>
        </pc:picChg>
        <pc:picChg chg="mod">
          <ac:chgData name="kato yoko" userId="05faeffd7c2f10e3" providerId="LiveId" clId="{B79AFD76-77C7-4722-B439-0641FBF85239}" dt="2020-09-15T12:40:08.618" v="1845" actId="1076"/>
          <ac:picMkLst>
            <pc:docMk/>
            <pc:sldMk cId="3884977066" sldId="263"/>
            <ac:picMk id="10" creationId="{B07C652E-A669-491D-B67A-36FE9794EB2F}"/>
          </ac:picMkLst>
        </pc:picChg>
      </pc:sldChg>
      <pc:sldChg chg="del">
        <pc:chgData name="kato yoko" userId="05faeffd7c2f10e3" providerId="LiveId" clId="{B79AFD76-77C7-4722-B439-0641FBF85239}" dt="2020-09-16T05:55:55.155" v="3222" actId="47"/>
        <pc:sldMkLst>
          <pc:docMk/>
          <pc:sldMk cId="272350695" sldId="264"/>
        </pc:sldMkLst>
      </pc:sldChg>
      <pc:sldChg chg="del">
        <pc:chgData name="kato yoko" userId="05faeffd7c2f10e3" providerId="LiveId" clId="{B79AFD76-77C7-4722-B439-0641FBF85239}" dt="2020-09-16T05:55:55.155" v="3222" actId="47"/>
        <pc:sldMkLst>
          <pc:docMk/>
          <pc:sldMk cId="3476135314" sldId="282"/>
        </pc:sldMkLst>
      </pc:sldChg>
      <pc:sldChg chg="addSp modSp mod modAnim">
        <pc:chgData name="kato yoko" userId="05faeffd7c2f10e3" providerId="LiveId" clId="{B79AFD76-77C7-4722-B439-0641FBF85239}" dt="2020-09-15T09:43:47.345" v="1440" actId="1036"/>
        <pc:sldMkLst>
          <pc:docMk/>
          <pc:sldMk cId="2304347726" sldId="286"/>
        </pc:sldMkLst>
        <pc:spChg chg="mod">
          <ac:chgData name="kato yoko" userId="05faeffd7c2f10e3" providerId="LiveId" clId="{B79AFD76-77C7-4722-B439-0641FBF85239}" dt="2020-09-14T11:49:26.357" v="184" actId="1076"/>
          <ac:spMkLst>
            <pc:docMk/>
            <pc:sldMk cId="2304347726" sldId="286"/>
            <ac:spMk id="5" creationId="{7D8122A8-E6D6-495E-B224-FE3440A461AD}"/>
          </ac:spMkLst>
        </pc:spChg>
        <pc:spChg chg="mod">
          <ac:chgData name="kato yoko" userId="05faeffd7c2f10e3" providerId="LiveId" clId="{B79AFD76-77C7-4722-B439-0641FBF85239}" dt="2020-09-14T11:49:26.357" v="184" actId="1076"/>
          <ac:spMkLst>
            <pc:docMk/>
            <pc:sldMk cId="2304347726" sldId="286"/>
            <ac:spMk id="6" creationId="{5906C19E-B452-4839-9D2F-10A76020D604}"/>
          </ac:spMkLst>
        </pc:spChg>
        <pc:spChg chg="add mod">
          <ac:chgData name="kato yoko" userId="05faeffd7c2f10e3" providerId="LiveId" clId="{B79AFD76-77C7-4722-B439-0641FBF85239}" dt="2020-09-14T11:49:26.357" v="184" actId="1076"/>
          <ac:spMkLst>
            <pc:docMk/>
            <pc:sldMk cId="2304347726" sldId="286"/>
            <ac:spMk id="7" creationId="{E7B833A7-7ADD-4508-B885-8F16ADED3B26}"/>
          </ac:spMkLst>
        </pc:spChg>
        <pc:spChg chg="add mod">
          <ac:chgData name="kato yoko" userId="05faeffd7c2f10e3" providerId="LiveId" clId="{B79AFD76-77C7-4722-B439-0641FBF85239}" dt="2020-09-14T11:49:26.357" v="184" actId="1076"/>
          <ac:spMkLst>
            <pc:docMk/>
            <pc:sldMk cId="2304347726" sldId="286"/>
            <ac:spMk id="8" creationId="{3EEA424F-F56A-4E88-A847-5ADC5C77D3B4}"/>
          </ac:spMkLst>
        </pc:spChg>
        <pc:spChg chg="add mod">
          <ac:chgData name="kato yoko" userId="05faeffd7c2f10e3" providerId="LiveId" clId="{B79AFD76-77C7-4722-B439-0641FBF85239}" dt="2020-09-14T11:49:26.357" v="184" actId="1076"/>
          <ac:spMkLst>
            <pc:docMk/>
            <pc:sldMk cId="2304347726" sldId="286"/>
            <ac:spMk id="9" creationId="{45873FF1-E8AF-47F4-86A6-08AFA895E740}"/>
          </ac:spMkLst>
        </pc:spChg>
        <pc:spChg chg="mod">
          <ac:chgData name="kato yoko" userId="05faeffd7c2f10e3" providerId="LiveId" clId="{B79AFD76-77C7-4722-B439-0641FBF85239}" dt="2020-09-15T09:42:48.484" v="1431" actId="1036"/>
          <ac:spMkLst>
            <pc:docMk/>
            <pc:sldMk cId="2304347726" sldId="286"/>
            <ac:spMk id="10" creationId="{B1F68CBA-EF91-4EBF-A540-FF18A1F137AC}"/>
          </ac:spMkLst>
        </pc:spChg>
        <pc:spChg chg="add mod">
          <ac:chgData name="kato yoko" userId="05faeffd7c2f10e3" providerId="LiveId" clId="{B79AFD76-77C7-4722-B439-0641FBF85239}" dt="2020-09-15T09:38:09.670" v="1387" actId="1076"/>
          <ac:spMkLst>
            <pc:docMk/>
            <pc:sldMk cId="2304347726" sldId="286"/>
            <ac:spMk id="11" creationId="{50C84C2D-0B9D-43B4-8614-C059D28253D3}"/>
          </ac:spMkLst>
        </pc:spChg>
        <pc:spChg chg="mod">
          <ac:chgData name="kato yoko" userId="05faeffd7c2f10e3" providerId="LiveId" clId="{B79AFD76-77C7-4722-B439-0641FBF85239}" dt="2020-09-14T11:49:26.357" v="184" actId="1076"/>
          <ac:spMkLst>
            <pc:docMk/>
            <pc:sldMk cId="2304347726" sldId="286"/>
            <ac:spMk id="12" creationId="{AE5E3826-8288-4352-B1C8-8623966839C9}"/>
          </ac:spMkLst>
        </pc:spChg>
        <pc:spChg chg="mod">
          <ac:chgData name="kato yoko" userId="05faeffd7c2f10e3" providerId="LiveId" clId="{B79AFD76-77C7-4722-B439-0641FBF85239}" dt="2020-09-14T11:49:26.357" v="184" actId="1076"/>
          <ac:spMkLst>
            <pc:docMk/>
            <pc:sldMk cId="2304347726" sldId="286"/>
            <ac:spMk id="13" creationId="{AE3407B8-8547-4103-BF2B-C966908484B0}"/>
          </ac:spMkLst>
        </pc:spChg>
        <pc:spChg chg="mod">
          <ac:chgData name="kato yoko" userId="05faeffd7c2f10e3" providerId="LiveId" clId="{B79AFD76-77C7-4722-B439-0641FBF85239}" dt="2020-09-15T09:42:48.484" v="1431" actId="1036"/>
          <ac:spMkLst>
            <pc:docMk/>
            <pc:sldMk cId="2304347726" sldId="286"/>
            <ac:spMk id="15" creationId="{C05E0DDC-C62A-4EFD-9472-23D02F964AC7}"/>
          </ac:spMkLst>
        </pc:spChg>
        <pc:spChg chg="mod">
          <ac:chgData name="kato yoko" userId="05faeffd7c2f10e3" providerId="LiveId" clId="{B79AFD76-77C7-4722-B439-0641FBF85239}" dt="2020-09-14T11:49:26.357" v="184" actId="1076"/>
          <ac:spMkLst>
            <pc:docMk/>
            <pc:sldMk cId="2304347726" sldId="286"/>
            <ac:spMk id="17" creationId="{236A2C4C-01F1-4B47-A7AF-60CF1C688207}"/>
          </ac:spMkLst>
        </pc:spChg>
        <pc:spChg chg="add mod">
          <ac:chgData name="kato yoko" userId="05faeffd7c2f10e3" providerId="LiveId" clId="{B79AFD76-77C7-4722-B439-0641FBF85239}" dt="2020-09-14T11:49:26.357" v="184" actId="1076"/>
          <ac:spMkLst>
            <pc:docMk/>
            <pc:sldMk cId="2304347726" sldId="286"/>
            <ac:spMk id="18" creationId="{A6A2B0F7-10D8-46D0-8559-DD1313C6628F}"/>
          </ac:spMkLst>
        </pc:spChg>
        <pc:spChg chg="mod">
          <ac:chgData name="kato yoko" userId="05faeffd7c2f10e3" providerId="LiveId" clId="{B79AFD76-77C7-4722-B439-0641FBF85239}" dt="2020-09-14T11:49:26.357" v="184" actId="1076"/>
          <ac:spMkLst>
            <pc:docMk/>
            <pc:sldMk cId="2304347726" sldId="286"/>
            <ac:spMk id="19" creationId="{F144E2BC-3192-4B43-915D-8519EA97415A}"/>
          </ac:spMkLst>
        </pc:spChg>
        <pc:spChg chg="mod">
          <ac:chgData name="kato yoko" userId="05faeffd7c2f10e3" providerId="LiveId" clId="{B79AFD76-77C7-4722-B439-0641FBF85239}" dt="2020-09-14T11:49:26.357" v="184" actId="1076"/>
          <ac:spMkLst>
            <pc:docMk/>
            <pc:sldMk cId="2304347726" sldId="286"/>
            <ac:spMk id="21" creationId="{01EFAD97-5211-446B-813C-5E92476DD5DE}"/>
          </ac:spMkLst>
        </pc:spChg>
        <pc:spChg chg="add mod">
          <ac:chgData name="kato yoko" userId="05faeffd7c2f10e3" providerId="LiveId" clId="{B79AFD76-77C7-4722-B439-0641FBF85239}" dt="2020-09-15T09:40:58.508" v="1405" actId="1038"/>
          <ac:spMkLst>
            <pc:docMk/>
            <pc:sldMk cId="2304347726" sldId="286"/>
            <ac:spMk id="22" creationId="{02F6EE3A-69E5-439B-A35D-5E401C34D3A2}"/>
          </ac:spMkLst>
        </pc:spChg>
        <pc:spChg chg="mod">
          <ac:chgData name="kato yoko" userId="05faeffd7c2f10e3" providerId="LiveId" clId="{B79AFD76-77C7-4722-B439-0641FBF85239}" dt="2020-09-15T09:42:03.090" v="1419" actId="1036"/>
          <ac:spMkLst>
            <pc:docMk/>
            <pc:sldMk cId="2304347726" sldId="286"/>
            <ac:spMk id="23" creationId="{13D41027-6FF8-4020-992B-29CE11B9A08B}"/>
          </ac:spMkLst>
        </pc:spChg>
        <pc:spChg chg="add mod">
          <ac:chgData name="kato yoko" userId="05faeffd7c2f10e3" providerId="LiveId" clId="{B79AFD76-77C7-4722-B439-0641FBF85239}" dt="2020-09-15T09:43:39.752" v="1437" actId="1038"/>
          <ac:spMkLst>
            <pc:docMk/>
            <pc:sldMk cId="2304347726" sldId="286"/>
            <ac:spMk id="24" creationId="{85B4B70A-D5A3-4DAA-B389-342A6F532DC9}"/>
          </ac:spMkLst>
        </pc:spChg>
        <pc:spChg chg="mod">
          <ac:chgData name="kato yoko" userId="05faeffd7c2f10e3" providerId="LiveId" clId="{B79AFD76-77C7-4722-B439-0641FBF85239}" dt="2020-09-15T09:42:07.025" v="1423" actId="1038"/>
          <ac:spMkLst>
            <pc:docMk/>
            <pc:sldMk cId="2304347726" sldId="286"/>
            <ac:spMk id="25" creationId="{56A9E6B1-CFF3-4F23-A9A4-04CC17472B8A}"/>
          </ac:spMkLst>
        </pc:spChg>
        <pc:spChg chg="add mod">
          <ac:chgData name="kato yoko" userId="05faeffd7c2f10e3" providerId="LiveId" clId="{B79AFD76-77C7-4722-B439-0641FBF85239}" dt="2020-09-15T09:43:47.345" v="1440" actId="1036"/>
          <ac:spMkLst>
            <pc:docMk/>
            <pc:sldMk cId="2304347726" sldId="286"/>
            <ac:spMk id="26" creationId="{088B65E8-072A-464F-B2A8-D6BBC7FDCF8E}"/>
          </ac:spMkLst>
        </pc:spChg>
        <pc:graphicFrameChg chg="mod">
          <ac:chgData name="kato yoko" userId="05faeffd7c2f10e3" providerId="LiveId" clId="{B79AFD76-77C7-4722-B439-0641FBF85239}" dt="2020-09-14T11:49:26.357" v="184" actId="1076"/>
          <ac:graphicFrameMkLst>
            <pc:docMk/>
            <pc:sldMk cId="2304347726" sldId="286"/>
            <ac:graphicFrameMk id="2" creationId="{FE9C80C5-6E13-4DEF-92D5-1DDB206DE931}"/>
          </ac:graphicFrameMkLst>
        </pc:graphicFrameChg>
      </pc:sldChg>
      <pc:sldChg chg="del">
        <pc:chgData name="kato yoko" userId="05faeffd7c2f10e3" providerId="LiveId" clId="{B79AFD76-77C7-4722-B439-0641FBF85239}" dt="2020-09-16T05:55:55.155" v="3222" actId="47"/>
        <pc:sldMkLst>
          <pc:docMk/>
          <pc:sldMk cId="3721297430" sldId="287"/>
        </pc:sldMkLst>
      </pc:sldChg>
      <pc:sldChg chg="addSp delSp modSp mod ord">
        <pc:chgData name="kato yoko" userId="05faeffd7c2f10e3" providerId="LiveId" clId="{B79AFD76-77C7-4722-B439-0641FBF85239}" dt="2020-09-17T06:33:39.967" v="5966" actId="688"/>
        <pc:sldMkLst>
          <pc:docMk/>
          <pc:sldMk cId="97603661" sldId="311"/>
        </pc:sldMkLst>
        <pc:spChg chg="del">
          <ac:chgData name="kato yoko" userId="05faeffd7c2f10e3" providerId="LiveId" clId="{B79AFD76-77C7-4722-B439-0641FBF85239}" dt="2020-09-13T12:55:59.354" v="28" actId="478"/>
          <ac:spMkLst>
            <pc:docMk/>
            <pc:sldMk cId="97603661" sldId="311"/>
            <ac:spMk id="6" creationId="{A9A4DB79-F7B4-40BE-880A-CFEBFD60B9F6}"/>
          </ac:spMkLst>
        </pc:spChg>
        <pc:spChg chg="del">
          <ac:chgData name="kato yoko" userId="05faeffd7c2f10e3" providerId="LiveId" clId="{B79AFD76-77C7-4722-B439-0641FBF85239}" dt="2020-09-13T12:55:59.354" v="28" actId="478"/>
          <ac:spMkLst>
            <pc:docMk/>
            <pc:sldMk cId="97603661" sldId="311"/>
            <ac:spMk id="15" creationId="{B1446205-EF0B-4FA3-A8CA-49AD1C62A341}"/>
          </ac:spMkLst>
        </pc:spChg>
        <pc:spChg chg="del">
          <ac:chgData name="kato yoko" userId="05faeffd7c2f10e3" providerId="LiveId" clId="{B79AFD76-77C7-4722-B439-0641FBF85239}" dt="2020-09-13T12:55:59.354" v="28" actId="478"/>
          <ac:spMkLst>
            <pc:docMk/>
            <pc:sldMk cId="97603661" sldId="311"/>
            <ac:spMk id="17" creationId="{5577EDD7-D9E6-4D33-A63D-E0B49AF998BA}"/>
          </ac:spMkLst>
        </pc:spChg>
        <pc:spChg chg="del">
          <ac:chgData name="kato yoko" userId="05faeffd7c2f10e3" providerId="LiveId" clId="{B79AFD76-77C7-4722-B439-0641FBF85239}" dt="2020-09-13T12:55:59.354" v="28" actId="478"/>
          <ac:spMkLst>
            <pc:docMk/>
            <pc:sldMk cId="97603661" sldId="311"/>
            <ac:spMk id="24" creationId="{3E98E167-5D26-422B-8E99-FEE6DD6A026D}"/>
          </ac:spMkLst>
        </pc:spChg>
        <pc:spChg chg="del">
          <ac:chgData name="kato yoko" userId="05faeffd7c2f10e3" providerId="LiveId" clId="{B79AFD76-77C7-4722-B439-0641FBF85239}" dt="2020-09-13T12:55:59.354" v="28" actId="478"/>
          <ac:spMkLst>
            <pc:docMk/>
            <pc:sldMk cId="97603661" sldId="311"/>
            <ac:spMk id="29" creationId="{D66F87F5-1429-4027-9D34-4871AEF7FB84}"/>
          </ac:spMkLst>
        </pc:spChg>
        <pc:spChg chg="del">
          <ac:chgData name="kato yoko" userId="05faeffd7c2f10e3" providerId="LiveId" clId="{B79AFD76-77C7-4722-B439-0641FBF85239}" dt="2020-09-13T12:55:59.354" v="28" actId="478"/>
          <ac:spMkLst>
            <pc:docMk/>
            <pc:sldMk cId="97603661" sldId="311"/>
            <ac:spMk id="31" creationId="{9C8EFA77-E2A9-44E3-8433-73910A8DF40A}"/>
          </ac:spMkLst>
        </pc:spChg>
        <pc:spChg chg="del">
          <ac:chgData name="kato yoko" userId="05faeffd7c2f10e3" providerId="LiveId" clId="{B79AFD76-77C7-4722-B439-0641FBF85239}" dt="2020-09-13T12:55:59.354" v="28" actId="478"/>
          <ac:spMkLst>
            <pc:docMk/>
            <pc:sldMk cId="97603661" sldId="311"/>
            <ac:spMk id="33" creationId="{7D91D565-12F4-49DC-9594-1E9509EF4748}"/>
          </ac:spMkLst>
        </pc:spChg>
        <pc:spChg chg="del">
          <ac:chgData name="kato yoko" userId="05faeffd7c2f10e3" providerId="LiveId" clId="{B79AFD76-77C7-4722-B439-0641FBF85239}" dt="2020-09-13T12:55:59.354" v="28" actId="478"/>
          <ac:spMkLst>
            <pc:docMk/>
            <pc:sldMk cId="97603661" sldId="311"/>
            <ac:spMk id="35" creationId="{8A14F478-A8F5-4942-B4B3-94747FF3CEB4}"/>
          </ac:spMkLst>
        </pc:spChg>
        <pc:spChg chg="del">
          <ac:chgData name="kato yoko" userId="05faeffd7c2f10e3" providerId="LiveId" clId="{B79AFD76-77C7-4722-B439-0641FBF85239}" dt="2020-09-13T12:55:59.354" v="28" actId="478"/>
          <ac:spMkLst>
            <pc:docMk/>
            <pc:sldMk cId="97603661" sldId="311"/>
            <ac:spMk id="37" creationId="{CEBF2483-A0E0-4B32-A7A1-4E700923AA33}"/>
          </ac:spMkLst>
        </pc:spChg>
        <pc:spChg chg="del">
          <ac:chgData name="kato yoko" userId="05faeffd7c2f10e3" providerId="LiveId" clId="{B79AFD76-77C7-4722-B439-0641FBF85239}" dt="2020-09-13T12:55:59.354" v="28" actId="478"/>
          <ac:spMkLst>
            <pc:docMk/>
            <pc:sldMk cId="97603661" sldId="311"/>
            <ac:spMk id="39" creationId="{D770594A-3757-4A5A-AD0B-1AFBBD1EDCE0}"/>
          </ac:spMkLst>
        </pc:spChg>
        <pc:spChg chg="del">
          <ac:chgData name="kato yoko" userId="05faeffd7c2f10e3" providerId="LiveId" clId="{B79AFD76-77C7-4722-B439-0641FBF85239}" dt="2020-09-13T12:55:59.354" v="28" actId="478"/>
          <ac:spMkLst>
            <pc:docMk/>
            <pc:sldMk cId="97603661" sldId="311"/>
            <ac:spMk id="43" creationId="{E097F128-2C4D-4852-ABA9-3F4B1C340758}"/>
          </ac:spMkLst>
        </pc:spChg>
        <pc:spChg chg="del">
          <ac:chgData name="kato yoko" userId="05faeffd7c2f10e3" providerId="LiveId" clId="{B79AFD76-77C7-4722-B439-0641FBF85239}" dt="2020-09-13T12:55:59.354" v="28" actId="478"/>
          <ac:spMkLst>
            <pc:docMk/>
            <pc:sldMk cId="97603661" sldId="311"/>
            <ac:spMk id="45" creationId="{742B759E-9861-4677-A309-E041B5583E59}"/>
          </ac:spMkLst>
        </pc:spChg>
        <pc:spChg chg="del">
          <ac:chgData name="kato yoko" userId="05faeffd7c2f10e3" providerId="LiveId" clId="{B79AFD76-77C7-4722-B439-0641FBF85239}" dt="2020-09-13T12:55:59.354" v="28" actId="478"/>
          <ac:spMkLst>
            <pc:docMk/>
            <pc:sldMk cId="97603661" sldId="311"/>
            <ac:spMk id="47" creationId="{1405F49B-CF4F-4D3A-98F0-0594156BCE2C}"/>
          </ac:spMkLst>
        </pc:spChg>
        <pc:spChg chg="del">
          <ac:chgData name="kato yoko" userId="05faeffd7c2f10e3" providerId="LiveId" clId="{B79AFD76-77C7-4722-B439-0641FBF85239}" dt="2020-09-13T12:55:59.354" v="28" actId="478"/>
          <ac:spMkLst>
            <pc:docMk/>
            <pc:sldMk cId="97603661" sldId="311"/>
            <ac:spMk id="49" creationId="{5C02DB7F-6866-487F-9A1C-502509EC13BF}"/>
          </ac:spMkLst>
        </pc:spChg>
        <pc:spChg chg="del">
          <ac:chgData name="kato yoko" userId="05faeffd7c2f10e3" providerId="LiveId" clId="{B79AFD76-77C7-4722-B439-0641FBF85239}" dt="2020-09-13T12:55:59.354" v="28" actId="478"/>
          <ac:spMkLst>
            <pc:docMk/>
            <pc:sldMk cId="97603661" sldId="311"/>
            <ac:spMk id="51" creationId="{033EF20A-CB7E-481F-A894-BB1B77D7B97C}"/>
          </ac:spMkLst>
        </pc:spChg>
        <pc:spChg chg="del">
          <ac:chgData name="kato yoko" userId="05faeffd7c2f10e3" providerId="LiveId" clId="{B79AFD76-77C7-4722-B439-0641FBF85239}" dt="2020-09-13T12:55:59.354" v="28" actId="478"/>
          <ac:spMkLst>
            <pc:docMk/>
            <pc:sldMk cId="97603661" sldId="311"/>
            <ac:spMk id="53" creationId="{2F49716B-FCF9-4203-82DF-011D5FB1440D}"/>
          </ac:spMkLst>
        </pc:spChg>
        <pc:spChg chg="del">
          <ac:chgData name="kato yoko" userId="05faeffd7c2f10e3" providerId="LiveId" clId="{B79AFD76-77C7-4722-B439-0641FBF85239}" dt="2020-09-13T12:55:59.354" v="28" actId="478"/>
          <ac:spMkLst>
            <pc:docMk/>
            <pc:sldMk cId="97603661" sldId="311"/>
            <ac:spMk id="55" creationId="{B2CD91FE-DBE6-468F-90BE-D03842EE3AAF}"/>
          </ac:spMkLst>
        </pc:spChg>
        <pc:spChg chg="del">
          <ac:chgData name="kato yoko" userId="05faeffd7c2f10e3" providerId="LiveId" clId="{B79AFD76-77C7-4722-B439-0641FBF85239}" dt="2020-09-13T12:55:59.354" v="28" actId="478"/>
          <ac:spMkLst>
            <pc:docMk/>
            <pc:sldMk cId="97603661" sldId="311"/>
            <ac:spMk id="57" creationId="{41B9AC9C-6EB9-468C-8CE6-409B7F4D3C92}"/>
          </ac:spMkLst>
        </pc:spChg>
        <pc:spChg chg="del">
          <ac:chgData name="kato yoko" userId="05faeffd7c2f10e3" providerId="LiveId" clId="{B79AFD76-77C7-4722-B439-0641FBF85239}" dt="2020-09-13T12:55:59.354" v="28" actId="478"/>
          <ac:spMkLst>
            <pc:docMk/>
            <pc:sldMk cId="97603661" sldId="311"/>
            <ac:spMk id="59" creationId="{409DB234-8AAB-4582-BB0A-223D4D64FBC8}"/>
          </ac:spMkLst>
        </pc:spChg>
        <pc:spChg chg="del">
          <ac:chgData name="kato yoko" userId="05faeffd7c2f10e3" providerId="LiveId" clId="{B79AFD76-77C7-4722-B439-0641FBF85239}" dt="2020-09-13T12:55:59.354" v="28" actId="478"/>
          <ac:spMkLst>
            <pc:docMk/>
            <pc:sldMk cId="97603661" sldId="311"/>
            <ac:spMk id="61" creationId="{6871D5AE-C710-4D70-8012-A8C1016AEB2B}"/>
          </ac:spMkLst>
        </pc:spChg>
        <pc:spChg chg="del">
          <ac:chgData name="kato yoko" userId="05faeffd7c2f10e3" providerId="LiveId" clId="{B79AFD76-77C7-4722-B439-0641FBF85239}" dt="2020-09-13T12:55:59.354" v="28" actId="478"/>
          <ac:spMkLst>
            <pc:docMk/>
            <pc:sldMk cId="97603661" sldId="311"/>
            <ac:spMk id="63" creationId="{62FDD93D-588E-4E65-B5F9-96CDB829B362}"/>
          </ac:spMkLst>
        </pc:spChg>
        <pc:spChg chg="del">
          <ac:chgData name="kato yoko" userId="05faeffd7c2f10e3" providerId="LiveId" clId="{B79AFD76-77C7-4722-B439-0641FBF85239}" dt="2020-09-13T12:55:59.354" v="28" actId="478"/>
          <ac:spMkLst>
            <pc:docMk/>
            <pc:sldMk cId="97603661" sldId="311"/>
            <ac:spMk id="65" creationId="{7C269B2D-DD05-4FB4-9EF4-EB258AB0B487}"/>
          </ac:spMkLst>
        </pc:spChg>
        <pc:spChg chg="del">
          <ac:chgData name="kato yoko" userId="05faeffd7c2f10e3" providerId="LiveId" clId="{B79AFD76-77C7-4722-B439-0641FBF85239}" dt="2020-09-13T12:55:59.354" v="28" actId="478"/>
          <ac:spMkLst>
            <pc:docMk/>
            <pc:sldMk cId="97603661" sldId="311"/>
            <ac:spMk id="67" creationId="{97598188-89A4-4EBC-B116-EE54B76647FB}"/>
          </ac:spMkLst>
        </pc:spChg>
        <pc:spChg chg="del">
          <ac:chgData name="kato yoko" userId="05faeffd7c2f10e3" providerId="LiveId" clId="{B79AFD76-77C7-4722-B439-0641FBF85239}" dt="2020-09-13T12:55:59.354" v="28" actId="478"/>
          <ac:spMkLst>
            <pc:docMk/>
            <pc:sldMk cId="97603661" sldId="311"/>
            <ac:spMk id="74" creationId="{D77421E0-666D-4042-93A9-95252C12EDC9}"/>
          </ac:spMkLst>
        </pc:spChg>
        <pc:spChg chg="del">
          <ac:chgData name="kato yoko" userId="05faeffd7c2f10e3" providerId="LiveId" clId="{B79AFD76-77C7-4722-B439-0641FBF85239}" dt="2020-09-13T12:55:59.354" v="28" actId="478"/>
          <ac:spMkLst>
            <pc:docMk/>
            <pc:sldMk cId="97603661" sldId="311"/>
            <ac:spMk id="78" creationId="{D3DA9D40-2AD2-4E15-94D2-BFF319857536}"/>
          </ac:spMkLst>
        </pc:spChg>
        <pc:spChg chg="del">
          <ac:chgData name="kato yoko" userId="05faeffd7c2f10e3" providerId="LiveId" clId="{B79AFD76-77C7-4722-B439-0641FBF85239}" dt="2020-09-13T12:55:59.354" v="28" actId="478"/>
          <ac:spMkLst>
            <pc:docMk/>
            <pc:sldMk cId="97603661" sldId="311"/>
            <ac:spMk id="80" creationId="{556AD39E-48D7-4123-85B7-E6046726D5A3}"/>
          </ac:spMkLst>
        </pc:spChg>
        <pc:picChg chg="add del mod modCrop">
          <ac:chgData name="kato yoko" userId="05faeffd7c2f10e3" providerId="LiveId" clId="{B79AFD76-77C7-4722-B439-0641FBF85239}" dt="2020-09-15T09:44:24.709" v="1441" actId="21"/>
          <ac:picMkLst>
            <pc:docMk/>
            <pc:sldMk cId="97603661" sldId="311"/>
            <ac:picMk id="3" creationId="{DCEA30AE-C4E0-459E-9460-E8F561D20C0A}"/>
          </ac:picMkLst>
        </pc:picChg>
        <pc:picChg chg="add del mod">
          <ac:chgData name="kato yoko" userId="05faeffd7c2f10e3" providerId="LiveId" clId="{B79AFD76-77C7-4722-B439-0641FBF85239}" dt="2020-09-14T12:27:59.222" v="816" actId="478"/>
          <ac:picMkLst>
            <pc:docMk/>
            <pc:sldMk cId="97603661" sldId="311"/>
            <ac:picMk id="4" creationId="{B4349A75-1C77-4490-8FF6-20160D92F8FC}"/>
          </ac:picMkLst>
        </pc:picChg>
        <pc:picChg chg="del">
          <ac:chgData name="kato yoko" userId="05faeffd7c2f10e3" providerId="LiveId" clId="{B79AFD76-77C7-4722-B439-0641FBF85239}" dt="2020-09-13T12:56:01.594" v="29" actId="478"/>
          <ac:picMkLst>
            <pc:docMk/>
            <pc:sldMk cId="97603661" sldId="311"/>
            <ac:picMk id="5" creationId="{EDD50521-A2B2-462C-AFF7-79FF7A256FB0}"/>
          </ac:picMkLst>
        </pc:picChg>
        <pc:picChg chg="add mod modCrop">
          <ac:chgData name="kato yoko" userId="05faeffd7c2f10e3" providerId="LiveId" clId="{B79AFD76-77C7-4722-B439-0641FBF85239}" dt="2020-09-17T06:33:39.967" v="5966" actId="688"/>
          <ac:picMkLst>
            <pc:docMk/>
            <pc:sldMk cId="97603661" sldId="311"/>
            <ac:picMk id="7" creationId="{3E7E861E-F5F0-4449-BF00-83E55192258B}"/>
          </ac:picMkLst>
        </pc:picChg>
        <pc:picChg chg="del">
          <ac:chgData name="kato yoko" userId="05faeffd7c2f10e3" providerId="LiveId" clId="{B79AFD76-77C7-4722-B439-0641FBF85239}" dt="2020-09-13T12:55:59.354" v="28" actId="478"/>
          <ac:picMkLst>
            <pc:docMk/>
            <pc:sldMk cId="97603661" sldId="311"/>
            <ac:picMk id="8" creationId="{67C218AE-330C-4D45-AAAD-85E46A5B331C}"/>
          </ac:picMkLst>
        </pc:picChg>
        <pc:picChg chg="del">
          <ac:chgData name="kato yoko" userId="05faeffd7c2f10e3" providerId="LiveId" clId="{B79AFD76-77C7-4722-B439-0641FBF85239}" dt="2020-09-13T12:55:59.354" v="28" actId="478"/>
          <ac:picMkLst>
            <pc:docMk/>
            <pc:sldMk cId="97603661" sldId="311"/>
            <ac:picMk id="10" creationId="{C4044DC5-327E-4C8D-97AF-3BA9D2B895B1}"/>
          </ac:picMkLst>
        </pc:picChg>
        <pc:picChg chg="del">
          <ac:chgData name="kato yoko" userId="05faeffd7c2f10e3" providerId="LiveId" clId="{B79AFD76-77C7-4722-B439-0641FBF85239}" dt="2020-09-13T12:55:59.354" v="28" actId="478"/>
          <ac:picMkLst>
            <pc:docMk/>
            <pc:sldMk cId="97603661" sldId="311"/>
            <ac:picMk id="12" creationId="{9CF6CF64-6619-4D76-A2C5-4A4354454E99}"/>
          </ac:picMkLst>
        </pc:picChg>
        <pc:picChg chg="del">
          <ac:chgData name="kato yoko" userId="05faeffd7c2f10e3" providerId="LiveId" clId="{B79AFD76-77C7-4722-B439-0641FBF85239}" dt="2020-09-13T12:55:59.354" v="28" actId="478"/>
          <ac:picMkLst>
            <pc:docMk/>
            <pc:sldMk cId="97603661" sldId="311"/>
            <ac:picMk id="69" creationId="{8AD93732-54CD-4299-BF66-FCF765910F49}"/>
          </ac:picMkLst>
        </pc:picChg>
        <pc:picChg chg="del">
          <ac:chgData name="kato yoko" userId="05faeffd7c2f10e3" providerId="LiveId" clId="{B79AFD76-77C7-4722-B439-0641FBF85239}" dt="2020-09-13T12:55:59.354" v="28" actId="478"/>
          <ac:picMkLst>
            <pc:docMk/>
            <pc:sldMk cId="97603661" sldId="311"/>
            <ac:picMk id="71" creationId="{A7D20DE3-1208-4237-9B77-2042665CA172}"/>
          </ac:picMkLst>
        </pc:picChg>
        <pc:picChg chg="del">
          <ac:chgData name="kato yoko" userId="05faeffd7c2f10e3" providerId="LiveId" clId="{B79AFD76-77C7-4722-B439-0641FBF85239}" dt="2020-09-13T12:55:59.354" v="28" actId="478"/>
          <ac:picMkLst>
            <pc:docMk/>
            <pc:sldMk cId="97603661" sldId="311"/>
            <ac:picMk id="73" creationId="{6F7AD15D-70A8-47FE-8EF4-041F6B2398EC}"/>
          </ac:picMkLst>
        </pc:picChg>
        <pc:cxnChg chg="del">
          <ac:chgData name="kato yoko" userId="05faeffd7c2f10e3" providerId="LiveId" clId="{B79AFD76-77C7-4722-B439-0641FBF85239}" dt="2020-09-13T12:55:59.354" v="28" actId="478"/>
          <ac:cxnSpMkLst>
            <pc:docMk/>
            <pc:sldMk cId="97603661" sldId="311"/>
            <ac:cxnSpMk id="26" creationId="{BBCA43F6-08C6-43C2-8C02-EC13C45D4906}"/>
          </ac:cxnSpMkLst>
        </pc:cxnChg>
        <pc:cxnChg chg="del">
          <ac:chgData name="kato yoko" userId="05faeffd7c2f10e3" providerId="LiveId" clId="{B79AFD76-77C7-4722-B439-0641FBF85239}" dt="2020-09-13T12:55:59.354" v="28" actId="478"/>
          <ac:cxnSpMkLst>
            <pc:docMk/>
            <pc:sldMk cId="97603661" sldId="311"/>
            <ac:cxnSpMk id="30" creationId="{E27B0388-9AA8-4D65-9EC5-560455806229}"/>
          </ac:cxnSpMkLst>
        </pc:cxnChg>
        <pc:cxnChg chg="del">
          <ac:chgData name="kato yoko" userId="05faeffd7c2f10e3" providerId="LiveId" clId="{B79AFD76-77C7-4722-B439-0641FBF85239}" dt="2020-09-13T12:55:59.354" v="28" actId="478"/>
          <ac:cxnSpMkLst>
            <pc:docMk/>
            <pc:sldMk cId="97603661" sldId="311"/>
            <ac:cxnSpMk id="32" creationId="{264C54DA-A54B-4A89-8127-B88B60035E9B}"/>
          </ac:cxnSpMkLst>
        </pc:cxnChg>
        <pc:cxnChg chg="del">
          <ac:chgData name="kato yoko" userId="05faeffd7c2f10e3" providerId="LiveId" clId="{B79AFD76-77C7-4722-B439-0641FBF85239}" dt="2020-09-13T12:55:59.354" v="28" actId="478"/>
          <ac:cxnSpMkLst>
            <pc:docMk/>
            <pc:sldMk cId="97603661" sldId="311"/>
            <ac:cxnSpMk id="34" creationId="{68A5AA40-982D-4EEF-97ED-1B6233052FFD}"/>
          </ac:cxnSpMkLst>
        </pc:cxnChg>
        <pc:cxnChg chg="del">
          <ac:chgData name="kato yoko" userId="05faeffd7c2f10e3" providerId="LiveId" clId="{B79AFD76-77C7-4722-B439-0641FBF85239}" dt="2020-09-13T12:55:59.354" v="28" actId="478"/>
          <ac:cxnSpMkLst>
            <pc:docMk/>
            <pc:sldMk cId="97603661" sldId="311"/>
            <ac:cxnSpMk id="36" creationId="{D991C3E0-71C6-4E99-9DBB-AD36C9C650BE}"/>
          </ac:cxnSpMkLst>
        </pc:cxnChg>
        <pc:cxnChg chg="del">
          <ac:chgData name="kato yoko" userId="05faeffd7c2f10e3" providerId="LiveId" clId="{B79AFD76-77C7-4722-B439-0641FBF85239}" dt="2020-09-13T12:55:59.354" v="28" actId="478"/>
          <ac:cxnSpMkLst>
            <pc:docMk/>
            <pc:sldMk cId="97603661" sldId="311"/>
            <ac:cxnSpMk id="38" creationId="{F4660C0E-FC0B-46BA-BD0D-6F69AD4A6E5E}"/>
          </ac:cxnSpMkLst>
        </pc:cxnChg>
        <pc:cxnChg chg="del">
          <ac:chgData name="kato yoko" userId="05faeffd7c2f10e3" providerId="LiveId" clId="{B79AFD76-77C7-4722-B439-0641FBF85239}" dt="2020-09-13T12:55:59.354" v="28" actId="478"/>
          <ac:cxnSpMkLst>
            <pc:docMk/>
            <pc:sldMk cId="97603661" sldId="311"/>
            <ac:cxnSpMk id="40" creationId="{C84E3921-EC08-4170-B485-AF85055758EC}"/>
          </ac:cxnSpMkLst>
        </pc:cxnChg>
        <pc:cxnChg chg="del">
          <ac:chgData name="kato yoko" userId="05faeffd7c2f10e3" providerId="LiveId" clId="{B79AFD76-77C7-4722-B439-0641FBF85239}" dt="2020-09-13T12:55:59.354" v="28" actId="478"/>
          <ac:cxnSpMkLst>
            <pc:docMk/>
            <pc:sldMk cId="97603661" sldId="311"/>
            <ac:cxnSpMk id="44" creationId="{4512648B-0B27-48DC-B06E-3986EF07A1A3}"/>
          </ac:cxnSpMkLst>
        </pc:cxnChg>
        <pc:cxnChg chg="del">
          <ac:chgData name="kato yoko" userId="05faeffd7c2f10e3" providerId="LiveId" clId="{B79AFD76-77C7-4722-B439-0641FBF85239}" dt="2020-09-13T12:55:59.354" v="28" actId="478"/>
          <ac:cxnSpMkLst>
            <pc:docMk/>
            <pc:sldMk cId="97603661" sldId="311"/>
            <ac:cxnSpMk id="46" creationId="{8D8951BA-67F3-4223-A242-ED7C7C5D50B1}"/>
          </ac:cxnSpMkLst>
        </pc:cxnChg>
      </pc:sldChg>
      <pc:sldChg chg="del">
        <pc:chgData name="kato yoko" userId="05faeffd7c2f10e3" providerId="LiveId" clId="{B79AFD76-77C7-4722-B439-0641FBF85239}" dt="2020-09-16T05:55:55.155" v="3222" actId="47"/>
        <pc:sldMkLst>
          <pc:docMk/>
          <pc:sldMk cId="529143075" sldId="312"/>
        </pc:sldMkLst>
      </pc:sldChg>
      <pc:sldChg chg="del">
        <pc:chgData name="kato yoko" userId="05faeffd7c2f10e3" providerId="LiveId" clId="{B79AFD76-77C7-4722-B439-0641FBF85239}" dt="2020-09-16T05:55:55.155" v="3222" actId="47"/>
        <pc:sldMkLst>
          <pc:docMk/>
          <pc:sldMk cId="1824945381" sldId="313"/>
        </pc:sldMkLst>
      </pc:sldChg>
      <pc:sldChg chg="del">
        <pc:chgData name="kato yoko" userId="05faeffd7c2f10e3" providerId="LiveId" clId="{B79AFD76-77C7-4722-B439-0641FBF85239}" dt="2020-09-16T05:55:55.155" v="3222" actId="47"/>
        <pc:sldMkLst>
          <pc:docMk/>
          <pc:sldMk cId="3537022967" sldId="314"/>
        </pc:sldMkLst>
      </pc:sldChg>
      <pc:sldChg chg="del">
        <pc:chgData name="kato yoko" userId="05faeffd7c2f10e3" providerId="LiveId" clId="{B79AFD76-77C7-4722-B439-0641FBF85239}" dt="2020-09-16T05:55:55.155" v="3222" actId="47"/>
        <pc:sldMkLst>
          <pc:docMk/>
          <pc:sldMk cId="4202227207" sldId="315"/>
        </pc:sldMkLst>
      </pc:sldChg>
      <pc:sldChg chg="addSp modSp mod">
        <pc:chgData name="kato yoko" userId="05faeffd7c2f10e3" providerId="LiveId" clId="{B79AFD76-77C7-4722-B439-0641FBF85239}" dt="2020-09-16T02:41:11.655" v="3114" actId="1076"/>
        <pc:sldMkLst>
          <pc:docMk/>
          <pc:sldMk cId="2722497965" sldId="319"/>
        </pc:sldMkLst>
        <pc:picChg chg="add mod modCrop">
          <ac:chgData name="kato yoko" userId="05faeffd7c2f10e3" providerId="LiveId" clId="{B79AFD76-77C7-4722-B439-0641FBF85239}" dt="2020-09-16T02:41:11.655" v="3114" actId="1076"/>
          <ac:picMkLst>
            <pc:docMk/>
            <pc:sldMk cId="2722497965" sldId="319"/>
            <ac:picMk id="3" creationId="{0430B776-8991-439F-A5A7-7FB597235B76}"/>
          </ac:picMkLst>
        </pc:picChg>
      </pc:sldChg>
      <pc:sldChg chg="addSp delSp modSp new mod addAnim delAnim modAnim">
        <pc:chgData name="kato yoko" userId="05faeffd7c2f10e3" providerId="LiveId" clId="{B79AFD76-77C7-4722-B439-0641FBF85239}" dt="2020-09-14T12:17:20.134" v="553" actId="1076"/>
        <pc:sldMkLst>
          <pc:docMk/>
          <pc:sldMk cId="4043712822" sldId="320"/>
        </pc:sldMkLst>
        <pc:spChg chg="del">
          <ac:chgData name="kato yoko" userId="05faeffd7c2f10e3" providerId="LiveId" clId="{B79AFD76-77C7-4722-B439-0641FBF85239}" dt="2020-09-14T11:49:47.762" v="186" actId="478"/>
          <ac:spMkLst>
            <pc:docMk/>
            <pc:sldMk cId="4043712822" sldId="320"/>
            <ac:spMk id="2" creationId="{C8468834-284A-4C29-B621-3715CB546633}"/>
          </ac:spMkLst>
        </pc:spChg>
        <pc:spChg chg="del">
          <ac:chgData name="kato yoko" userId="05faeffd7c2f10e3" providerId="LiveId" clId="{B79AFD76-77C7-4722-B439-0641FBF85239}" dt="2020-09-14T11:49:47.762" v="186" actId="478"/>
          <ac:spMkLst>
            <pc:docMk/>
            <pc:sldMk cId="4043712822" sldId="320"/>
            <ac:spMk id="3" creationId="{31A89155-F57D-4457-918A-224567EE6CDB}"/>
          </ac:spMkLst>
        </pc:spChg>
        <pc:spChg chg="add del">
          <ac:chgData name="kato yoko" userId="05faeffd7c2f10e3" providerId="LiveId" clId="{B79AFD76-77C7-4722-B439-0641FBF85239}" dt="2020-09-14T12:01:07.838" v="257" actId="478"/>
          <ac:spMkLst>
            <pc:docMk/>
            <pc:sldMk cId="4043712822" sldId="320"/>
            <ac:spMk id="68" creationId="{C793E6C3-9E76-48BE-AB67-47AD555B605E}"/>
          </ac:spMkLst>
        </pc:spChg>
        <pc:spChg chg="add mod">
          <ac:chgData name="kato yoko" userId="05faeffd7c2f10e3" providerId="LiveId" clId="{B79AFD76-77C7-4722-B439-0641FBF85239}" dt="2020-09-14T12:13:13.393" v="517" actId="1076"/>
          <ac:spMkLst>
            <pc:docMk/>
            <pc:sldMk cId="4043712822" sldId="320"/>
            <ac:spMk id="69" creationId="{3CAFF14D-F1E4-4DB4-9933-1A9C568A09F0}"/>
          </ac:spMkLst>
        </pc:spChg>
        <pc:spChg chg="add mod">
          <ac:chgData name="kato yoko" userId="05faeffd7c2f10e3" providerId="LiveId" clId="{B79AFD76-77C7-4722-B439-0641FBF85239}" dt="2020-09-14T12:13:33.671" v="520" actId="1076"/>
          <ac:spMkLst>
            <pc:docMk/>
            <pc:sldMk cId="4043712822" sldId="320"/>
            <ac:spMk id="70" creationId="{BCEBF1F7-D0D8-4C50-831E-645BC11D5751}"/>
          </ac:spMkLst>
        </pc:spChg>
        <pc:spChg chg="add mod">
          <ac:chgData name="kato yoko" userId="05faeffd7c2f10e3" providerId="LiveId" clId="{B79AFD76-77C7-4722-B439-0641FBF85239}" dt="2020-09-14T12:13:25.462" v="519" actId="1076"/>
          <ac:spMkLst>
            <pc:docMk/>
            <pc:sldMk cId="4043712822" sldId="320"/>
            <ac:spMk id="72" creationId="{E165D883-736C-42DD-A760-D0ED3C2EBDB6}"/>
          </ac:spMkLst>
        </pc:spChg>
        <pc:graphicFrameChg chg="add mod modGraphic">
          <ac:chgData name="kato yoko" userId="05faeffd7c2f10e3" providerId="LiveId" clId="{B79AFD76-77C7-4722-B439-0641FBF85239}" dt="2020-09-14T12:12:33.351" v="508" actId="1076"/>
          <ac:graphicFrameMkLst>
            <pc:docMk/>
            <pc:sldMk cId="4043712822" sldId="320"/>
            <ac:graphicFrameMk id="5" creationId="{39EB1E83-4895-4302-82FB-9AF57E057634}"/>
          </ac:graphicFrameMkLst>
        </pc:graphicFrameChg>
        <pc:picChg chg="add mod ord">
          <ac:chgData name="kato yoko" userId="05faeffd7c2f10e3" providerId="LiveId" clId="{B79AFD76-77C7-4722-B439-0641FBF85239}" dt="2020-09-14T12:14:52.888" v="531" actId="1076"/>
          <ac:picMkLst>
            <pc:docMk/>
            <pc:sldMk cId="4043712822" sldId="320"/>
            <ac:picMk id="7" creationId="{51E784F9-25BD-4C4D-BFBA-7761218D5A2A}"/>
          </ac:picMkLst>
        </pc:picChg>
        <pc:picChg chg="add mod">
          <ac:chgData name="kato yoko" userId="05faeffd7c2f10e3" providerId="LiveId" clId="{B79AFD76-77C7-4722-B439-0641FBF85239}" dt="2020-09-14T12:14:44.353" v="530" actId="1076"/>
          <ac:picMkLst>
            <pc:docMk/>
            <pc:sldMk cId="4043712822" sldId="320"/>
            <ac:picMk id="9" creationId="{D9FB6643-5D2A-4091-9C4B-8E799DC5447B}"/>
          </ac:picMkLst>
        </pc:picChg>
        <pc:picChg chg="add mod">
          <ac:chgData name="kato yoko" userId="05faeffd7c2f10e3" providerId="LiveId" clId="{B79AFD76-77C7-4722-B439-0641FBF85239}" dt="2020-09-14T12:14:56.319" v="532" actId="1076"/>
          <ac:picMkLst>
            <pc:docMk/>
            <pc:sldMk cId="4043712822" sldId="320"/>
            <ac:picMk id="11" creationId="{2F5D6771-3146-403C-8C72-D6A6E7E0CD90}"/>
          </ac:picMkLst>
        </pc:picChg>
        <pc:picChg chg="add mod">
          <ac:chgData name="kato yoko" userId="05faeffd7c2f10e3" providerId="LiveId" clId="{B79AFD76-77C7-4722-B439-0641FBF85239}" dt="2020-09-14T12:14:25.937" v="528" actId="1076"/>
          <ac:picMkLst>
            <pc:docMk/>
            <pc:sldMk cId="4043712822" sldId="320"/>
            <ac:picMk id="13" creationId="{B015AD12-1971-4179-B257-01706F68CE1C}"/>
          </ac:picMkLst>
        </pc:picChg>
        <pc:picChg chg="add mod">
          <ac:chgData name="kato yoko" userId="05faeffd7c2f10e3" providerId="LiveId" clId="{B79AFD76-77C7-4722-B439-0641FBF85239}" dt="2020-09-14T12:14:09.924" v="525" actId="1076"/>
          <ac:picMkLst>
            <pc:docMk/>
            <pc:sldMk cId="4043712822" sldId="320"/>
            <ac:picMk id="15" creationId="{C8C883CC-9EF0-4217-88F7-112690CD9A78}"/>
          </ac:picMkLst>
        </pc:picChg>
        <pc:picChg chg="add mod">
          <ac:chgData name="kato yoko" userId="05faeffd7c2f10e3" providerId="LiveId" clId="{B79AFD76-77C7-4722-B439-0641FBF85239}" dt="2020-09-14T12:14:14.744" v="526" actId="1076"/>
          <ac:picMkLst>
            <pc:docMk/>
            <pc:sldMk cId="4043712822" sldId="320"/>
            <ac:picMk id="17" creationId="{5EFAFDCD-CA66-48EE-AC73-0E0B717955E4}"/>
          </ac:picMkLst>
        </pc:picChg>
        <pc:picChg chg="add mod">
          <ac:chgData name="kato yoko" userId="05faeffd7c2f10e3" providerId="LiveId" clId="{B79AFD76-77C7-4722-B439-0641FBF85239}" dt="2020-09-14T12:14:18.817" v="527" actId="1076"/>
          <ac:picMkLst>
            <pc:docMk/>
            <pc:sldMk cId="4043712822" sldId="320"/>
            <ac:picMk id="19" creationId="{DCB14A69-E7AB-4EB6-8B21-3178FC31E891}"/>
          </ac:picMkLst>
        </pc:picChg>
        <pc:picChg chg="add mod ord">
          <ac:chgData name="kato yoko" userId="05faeffd7c2f10e3" providerId="LiveId" clId="{B79AFD76-77C7-4722-B439-0641FBF85239}" dt="2020-09-14T12:15:05.712" v="533" actId="1076"/>
          <ac:picMkLst>
            <pc:docMk/>
            <pc:sldMk cId="4043712822" sldId="320"/>
            <ac:picMk id="21" creationId="{963DB45D-A603-4B4D-9222-95CC5E21E795}"/>
          </ac:picMkLst>
        </pc:picChg>
        <pc:picChg chg="add mod ord">
          <ac:chgData name="kato yoko" userId="05faeffd7c2f10e3" providerId="LiveId" clId="{B79AFD76-77C7-4722-B439-0641FBF85239}" dt="2020-09-14T12:16:18.738" v="543" actId="1076"/>
          <ac:picMkLst>
            <pc:docMk/>
            <pc:sldMk cId="4043712822" sldId="320"/>
            <ac:picMk id="23" creationId="{F2C011FF-80D6-45B2-B353-8FC3B45ABA24}"/>
          </ac:picMkLst>
        </pc:picChg>
        <pc:picChg chg="add mod ord">
          <ac:chgData name="kato yoko" userId="05faeffd7c2f10e3" providerId="LiveId" clId="{B79AFD76-77C7-4722-B439-0641FBF85239}" dt="2020-09-14T12:16:57.511" v="548" actId="1076"/>
          <ac:picMkLst>
            <pc:docMk/>
            <pc:sldMk cId="4043712822" sldId="320"/>
            <ac:picMk id="25" creationId="{BF15E6C7-0801-4322-A891-2DDB1E1B68B5}"/>
          </ac:picMkLst>
        </pc:picChg>
        <pc:picChg chg="add mod ord">
          <ac:chgData name="kato yoko" userId="05faeffd7c2f10e3" providerId="LiveId" clId="{B79AFD76-77C7-4722-B439-0641FBF85239}" dt="2020-09-14T12:17:20.134" v="553" actId="1076"/>
          <ac:picMkLst>
            <pc:docMk/>
            <pc:sldMk cId="4043712822" sldId="320"/>
            <ac:picMk id="27" creationId="{0975B5EE-B262-4664-B5BB-B3BBC4BAE952}"/>
          </ac:picMkLst>
        </pc:picChg>
        <pc:picChg chg="add mod ord">
          <ac:chgData name="kato yoko" userId="05faeffd7c2f10e3" providerId="LiveId" clId="{B79AFD76-77C7-4722-B439-0641FBF85239}" dt="2020-09-14T12:14:05.767" v="524" actId="1076"/>
          <ac:picMkLst>
            <pc:docMk/>
            <pc:sldMk cId="4043712822" sldId="320"/>
            <ac:picMk id="29" creationId="{627BAC0D-AA51-439B-AF84-9E04DACDFD9F}"/>
          </ac:picMkLst>
        </pc:picChg>
        <pc:picChg chg="add mod ord">
          <ac:chgData name="kato yoko" userId="05faeffd7c2f10e3" providerId="LiveId" clId="{B79AFD76-77C7-4722-B439-0641FBF85239}" dt="2020-09-14T12:13:01.277" v="514" actId="1076"/>
          <ac:picMkLst>
            <pc:docMk/>
            <pc:sldMk cId="4043712822" sldId="320"/>
            <ac:picMk id="31" creationId="{CEB176DA-1256-4476-A185-72F7705C1391}"/>
          </ac:picMkLst>
        </pc:picChg>
        <pc:picChg chg="add mod ord">
          <ac:chgData name="kato yoko" userId="05faeffd7c2f10e3" providerId="LiveId" clId="{B79AFD76-77C7-4722-B439-0641FBF85239}" dt="2020-09-14T12:12:50.279" v="511" actId="1076"/>
          <ac:picMkLst>
            <pc:docMk/>
            <pc:sldMk cId="4043712822" sldId="320"/>
            <ac:picMk id="33" creationId="{70D6A7D2-CB22-4342-9070-0E30E65479D8}"/>
          </ac:picMkLst>
        </pc:picChg>
        <pc:picChg chg="add mod ord">
          <ac:chgData name="kato yoko" userId="05faeffd7c2f10e3" providerId="LiveId" clId="{B79AFD76-77C7-4722-B439-0641FBF85239}" dt="2020-09-14T12:15:52.440" v="538" actId="1076"/>
          <ac:picMkLst>
            <pc:docMk/>
            <pc:sldMk cId="4043712822" sldId="320"/>
            <ac:picMk id="35" creationId="{D36BECF3-776E-4914-B76C-BCEAC97B2515}"/>
          </ac:picMkLst>
        </pc:picChg>
        <pc:picChg chg="add del mod ord">
          <ac:chgData name="kato yoko" userId="05faeffd7c2f10e3" providerId="LiveId" clId="{B79AFD76-77C7-4722-B439-0641FBF85239}" dt="2020-09-14T12:16:52.386" v="547" actId="1076"/>
          <ac:picMkLst>
            <pc:docMk/>
            <pc:sldMk cId="4043712822" sldId="320"/>
            <ac:picMk id="37" creationId="{E332AD95-503F-4435-BB58-86A904957804}"/>
          </ac:picMkLst>
        </pc:picChg>
        <pc:picChg chg="add mod ord">
          <ac:chgData name="kato yoko" userId="05faeffd7c2f10e3" providerId="LiveId" clId="{B79AFD76-77C7-4722-B439-0641FBF85239}" dt="2020-09-14T12:16:46.526" v="546" actId="1076"/>
          <ac:picMkLst>
            <pc:docMk/>
            <pc:sldMk cId="4043712822" sldId="320"/>
            <ac:picMk id="39" creationId="{0AE401A4-AFB7-46EA-9491-D023652F567B}"/>
          </ac:picMkLst>
        </pc:picChg>
        <pc:picChg chg="add mod ord">
          <ac:chgData name="kato yoko" userId="05faeffd7c2f10e3" providerId="LiveId" clId="{B79AFD76-77C7-4722-B439-0641FBF85239}" dt="2020-09-14T12:17:14.502" v="552" actId="1076"/>
          <ac:picMkLst>
            <pc:docMk/>
            <pc:sldMk cId="4043712822" sldId="320"/>
            <ac:picMk id="41" creationId="{708023C0-9347-4ECA-981A-8BCD188EAE23}"/>
          </ac:picMkLst>
        </pc:picChg>
        <pc:picChg chg="add del mod ord">
          <ac:chgData name="kato yoko" userId="05faeffd7c2f10e3" providerId="LiveId" clId="{B79AFD76-77C7-4722-B439-0641FBF85239}" dt="2020-09-14T12:13:55.859" v="523" actId="1076"/>
          <ac:picMkLst>
            <pc:docMk/>
            <pc:sldMk cId="4043712822" sldId="320"/>
            <ac:picMk id="43" creationId="{770A6B65-023A-410A-BD62-996FA1C44E3D}"/>
          </ac:picMkLst>
        </pc:picChg>
        <pc:picChg chg="add mod ord">
          <ac:chgData name="kato yoko" userId="05faeffd7c2f10e3" providerId="LiveId" clId="{B79AFD76-77C7-4722-B439-0641FBF85239}" dt="2020-09-14T12:13:04.138" v="515" actId="1076"/>
          <ac:picMkLst>
            <pc:docMk/>
            <pc:sldMk cId="4043712822" sldId="320"/>
            <ac:picMk id="45" creationId="{4F9DD800-866D-42F9-B64D-25028C8B8CD7}"/>
          </ac:picMkLst>
        </pc:picChg>
        <pc:picChg chg="add mod ord">
          <ac:chgData name="kato yoko" userId="05faeffd7c2f10e3" providerId="LiveId" clId="{B79AFD76-77C7-4722-B439-0641FBF85239}" dt="2020-09-14T12:12:41.061" v="509" actId="1076"/>
          <ac:picMkLst>
            <pc:docMk/>
            <pc:sldMk cId="4043712822" sldId="320"/>
            <ac:picMk id="47" creationId="{8DF59328-A907-47C3-B374-EF0543129756}"/>
          </ac:picMkLst>
        </pc:picChg>
        <pc:picChg chg="add mod ord">
          <ac:chgData name="kato yoko" userId="05faeffd7c2f10e3" providerId="LiveId" clId="{B79AFD76-77C7-4722-B439-0641FBF85239}" dt="2020-09-14T12:15:56.564" v="539" actId="1076"/>
          <ac:picMkLst>
            <pc:docMk/>
            <pc:sldMk cId="4043712822" sldId="320"/>
            <ac:picMk id="49" creationId="{86A16EB7-C6C3-453B-B376-5359082367C7}"/>
          </ac:picMkLst>
        </pc:picChg>
        <pc:picChg chg="add mod ord">
          <ac:chgData name="kato yoko" userId="05faeffd7c2f10e3" providerId="LiveId" clId="{B79AFD76-77C7-4722-B439-0641FBF85239}" dt="2020-09-14T12:16:08.861" v="541" actId="1076"/>
          <ac:picMkLst>
            <pc:docMk/>
            <pc:sldMk cId="4043712822" sldId="320"/>
            <ac:picMk id="51" creationId="{B5AB3413-A8AC-473B-A4D0-5CF54FFCCDFD}"/>
          </ac:picMkLst>
        </pc:picChg>
        <pc:picChg chg="add mod ord">
          <ac:chgData name="kato yoko" userId="05faeffd7c2f10e3" providerId="LiveId" clId="{B79AFD76-77C7-4722-B439-0641FBF85239}" dt="2020-09-14T12:16:37.468" v="545" actId="1076"/>
          <ac:picMkLst>
            <pc:docMk/>
            <pc:sldMk cId="4043712822" sldId="320"/>
            <ac:picMk id="53" creationId="{E81F92C2-85AF-4B09-A84B-77107CA69BFD}"/>
          </ac:picMkLst>
        </pc:picChg>
        <pc:picChg chg="add del mod ord">
          <ac:chgData name="kato yoko" userId="05faeffd7c2f10e3" providerId="LiveId" clId="{B79AFD76-77C7-4722-B439-0641FBF85239}" dt="2020-09-14T12:17:10.621" v="551" actId="1076"/>
          <ac:picMkLst>
            <pc:docMk/>
            <pc:sldMk cId="4043712822" sldId="320"/>
            <ac:picMk id="55" creationId="{419B2D56-B715-4656-A959-9A28D28DA62D}"/>
          </ac:picMkLst>
        </pc:picChg>
        <pc:picChg chg="add mod ord">
          <ac:chgData name="kato yoko" userId="05faeffd7c2f10e3" providerId="LiveId" clId="{B79AFD76-77C7-4722-B439-0641FBF85239}" dt="2020-09-14T12:13:51.237" v="522" actId="1076"/>
          <ac:picMkLst>
            <pc:docMk/>
            <pc:sldMk cId="4043712822" sldId="320"/>
            <ac:picMk id="57" creationId="{EB37B874-C5E1-4DB0-8C37-49216D8C9018}"/>
          </ac:picMkLst>
        </pc:picChg>
        <pc:picChg chg="add mod ord">
          <ac:chgData name="kato yoko" userId="05faeffd7c2f10e3" providerId="LiveId" clId="{B79AFD76-77C7-4722-B439-0641FBF85239}" dt="2020-09-14T12:13:09.981" v="516" actId="1076"/>
          <ac:picMkLst>
            <pc:docMk/>
            <pc:sldMk cId="4043712822" sldId="320"/>
            <ac:picMk id="59" creationId="{2F592E52-73BC-4B23-AEA7-FAD652AE62A9}"/>
          </ac:picMkLst>
        </pc:picChg>
        <pc:picChg chg="add mod ord">
          <ac:chgData name="kato yoko" userId="05faeffd7c2f10e3" providerId="LiveId" clId="{B79AFD76-77C7-4722-B439-0641FBF85239}" dt="2020-09-14T12:12:53.368" v="512" actId="1076"/>
          <ac:picMkLst>
            <pc:docMk/>
            <pc:sldMk cId="4043712822" sldId="320"/>
            <ac:picMk id="61" creationId="{A911F280-E332-449D-B66F-E3F43C30BAA4}"/>
          </ac:picMkLst>
        </pc:picChg>
        <pc:picChg chg="add del mod ord">
          <ac:chgData name="kato yoko" userId="05faeffd7c2f10e3" providerId="LiveId" clId="{B79AFD76-77C7-4722-B439-0641FBF85239}" dt="2020-09-14T12:15:26.508" v="536" actId="1076"/>
          <ac:picMkLst>
            <pc:docMk/>
            <pc:sldMk cId="4043712822" sldId="320"/>
            <ac:picMk id="63" creationId="{68E1E7C6-C305-485D-A7FA-755631045971}"/>
          </ac:picMkLst>
        </pc:picChg>
        <pc:picChg chg="add mod ord">
          <ac:chgData name="kato yoko" userId="05faeffd7c2f10e3" providerId="LiveId" clId="{B79AFD76-77C7-4722-B439-0641FBF85239}" dt="2020-09-14T12:16:05.610" v="540" actId="1076"/>
          <ac:picMkLst>
            <pc:docMk/>
            <pc:sldMk cId="4043712822" sldId="320"/>
            <ac:picMk id="65" creationId="{5F706806-718A-4E07-92BE-D094A0075E98}"/>
          </ac:picMkLst>
        </pc:picChg>
        <pc:picChg chg="add mod ord">
          <ac:chgData name="kato yoko" userId="05faeffd7c2f10e3" providerId="LiveId" clId="{B79AFD76-77C7-4722-B439-0641FBF85239}" dt="2020-09-14T12:16:26.385" v="544" actId="1076"/>
          <ac:picMkLst>
            <pc:docMk/>
            <pc:sldMk cId="4043712822" sldId="320"/>
            <ac:picMk id="67" creationId="{1F32F3B6-A94E-4092-890E-29A3F8612CA1}"/>
          </ac:picMkLst>
        </pc:picChg>
        <pc:picChg chg="add del mod">
          <ac:chgData name="kato yoko" userId="05faeffd7c2f10e3" providerId="LiveId" clId="{B79AFD76-77C7-4722-B439-0641FBF85239}" dt="2020-09-14T12:10:50.927" v="473" actId="478"/>
          <ac:picMkLst>
            <pc:docMk/>
            <pc:sldMk cId="4043712822" sldId="320"/>
            <ac:picMk id="74" creationId="{8C0518E8-AD86-4900-A922-087A612645C6}"/>
          </ac:picMkLst>
        </pc:picChg>
        <pc:picChg chg="add del mod">
          <ac:chgData name="kato yoko" userId="05faeffd7c2f10e3" providerId="LiveId" clId="{B79AFD76-77C7-4722-B439-0641FBF85239}" dt="2020-09-14T12:10:56.099" v="476" actId="478"/>
          <ac:picMkLst>
            <pc:docMk/>
            <pc:sldMk cId="4043712822" sldId="320"/>
            <ac:picMk id="76" creationId="{04E922A0-4AF5-45C8-A4EA-BDBC58BC4685}"/>
          </ac:picMkLst>
        </pc:picChg>
        <pc:picChg chg="add del mod">
          <ac:chgData name="kato yoko" userId="05faeffd7c2f10e3" providerId="LiveId" clId="{B79AFD76-77C7-4722-B439-0641FBF85239}" dt="2020-09-14T12:10:58.147" v="477" actId="478"/>
          <ac:picMkLst>
            <pc:docMk/>
            <pc:sldMk cId="4043712822" sldId="320"/>
            <ac:picMk id="78" creationId="{5ED06BB1-7A4F-4AA0-9151-D37B75026946}"/>
          </ac:picMkLst>
        </pc:picChg>
        <pc:picChg chg="add del mod">
          <ac:chgData name="kato yoko" userId="05faeffd7c2f10e3" providerId="LiveId" clId="{B79AFD76-77C7-4722-B439-0641FBF85239}" dt="2020-09-14T12:10:59.381" v="478" actId="478"/>
          <ac:picMkLst>
            <pc:docMk/>
            <pc:sldMk cId="4043712822" sldId="320"/>
            <ac:picMk id="80" creationId="{B59C77D2-D9B9-46EC-BF6C-14B355BBD2E3}"/>
          </ac:picMkLst>
        </pc:picChg>
        <pc:picChg chg="add del mod">
          <ac:chgData name="kato yoko" userId="05faeffd7c2f10e3" providerId="LiveId" clId="{B79AFD76-77C7-4722-B439-0641FBF85239}" dt="2020-09-14T12:11:05.429" v="481" actId="478"/>
          <ac:picMkLst>
            <pc:docMk/>
            <pc:sldMk cId="4043712822" sldId="320"/>
            <ac:picMk id="82" creationId="{5CAA52D0-19CA-4A7C-BE4D-ADE55217FB1F}"/>
          </ac:picMkLst>
        </pc:picChg>
        <pc:picChg chg="add del mod">
          <ac:chgData name="kato yoko" userId="05faeffd7c2f10e3" providerId="LiveId" clId="{B79AFD76-77C7-4722-B439-0641FBF85239}" dt="2020-09-14T12:11:08.246" v="483" actId="478"/>
          <ac:picMkLst>
            <pc:docMk/>
            <pc:sldMk cId="4043712822" sldId="320"/>
            <ac:picMk id="84" creationId="{C489BDAA-B4C4-4E92-99E3-4ABB4798CF7B}"/>
          </ac:picMkLst>
        </pc:picChg>
        <pc:picChg chg="add del mod">
          <ac:chgData name="kato yoko" userId="05faeffd7c2f10e3" providerId="LiveId" clId="{B79AFD76-77C7-4722-B439-0641FBF85239}" dt="2020-09-14T12:11:06.965" v="482" actId="478"/>
          <ac:picMkLst>
            <pc:docMk/>
            <pc:sldMk cId="4043712822" sldId="320"/>
            <ac:picMk id="86" creationId="{3647F630-C3CA-461C-A65A-A805FA7311ED}"/>
          </ac:picMkLst>
        </pc:picChg>
        <pc:picChg chg="add del mod">
          <ac:chgData name="kato yoko" userId="05faeffd7c2f10e3" providerId="LiveId" clId="{B79AFD76-77C7-4722-B439-0641FBF85239}" dt="2020-09-14T12:11:31.989" v="494" actId="478"/>
          <ac:picMkLst>
            <pc:docMk/>
            <pc:sldMk cId="4043712822" sldId="320"/>
            <ac:picMk id="88" creationId="{854C75E6-4D6A-4C4D-AC2A-00525D2B26FF}"/>
          </ac:picMkLst>
        </pc:picChg>
        <pc:picChg chg="add del mod">
          <ac:chgData name="kato yoko" userId="05faeffd7c2f10e3" providerId="LiveId" clId="{B79AFD76-77C7-4722-B439-0641FBF85239}" dt="2020-09-14T12:11:30.927" v="493" actId="478"/>
          <ac:picMkLst>
            <pc:docMk/>
            <pc:sldMk cId="4043712822" sldId="320"/>
            <ac:picMk id="90" creationId="{044603D5-CE4E-4853-8F6B-41ED8B513F90}"/>
          </ac:picMkLst>
        </pc:picChg>
        <pc:picChg chg="add del mod">
          <ac:chgData name="kato yoko" userId="05faeffd7c2f10e3" providerId="LiveId" clId="{B79AFD76-77C7-4722-B439-0641FBF85239}" dt="2020-09-14T12:11:29.505" v="492" actId="478"/>
          <ac:picMkLst>
            <pc:docMk/>
            <pc:sldMk cId="4043712822" sldId="320"/>
            <ac:picMk id="92" creationId="{0E030F71-FE84-4256-904B-22D2749ED0FD}"/>
          </ac:picMkLst>
        </pc:picChg>
        <pc:picChg chg="add del mod">
          <ac:chgData name="kato yoko" userId="05faeffd7c2f10e3" providerId="LiveId" clId="{B79AFD76-77C7-4722-B439-0641FBF85239}" dt="2020-09-14T12:11:27.708" v="491" actId="478"/>
          <ac:picMkLst>
            <pc:docMk/>
            <pc:sldMk cId="4043712822" sldId="320"/>
            <ac:picMk id="94" creationId="{7EB96820-0B9E-4103-BF56-65DFF9D52247}"/>
          </ac:picMkLst>
        </pc:picChg>
        <pc:picChg chg="add del mod">
          <ac:chgData name="kato yoko" userId="05faeffd7c2f10e3" providerId="LiveId" clId="{B79AFD76-77C7-4722-B439-0641FBF85239}" dt="2020-09-14T12:11:13.769" v="486" actId="478"/>
          <ac:picMkLst>
            <pc:docMk/>
            <pc:sldMk cId="4043712822" sldId="320"/>
            <ac:picMk id="96" creationId="{D47B85A9-6BE9-44B4-BAAD-C16884290278}"/>
          </ac:picMkLst>
        </pc:picChg>
        <pc:picChg chg="add del mod">
          <ac:chgData name="kato yoko" userId="05faeffd7c2f10e3" providerId="LiveId" clId="{B79AFD76-77C7-4722-B439-0641FBF85239}" dt="2020-09-14T12:11:12.433" v="485" actId="478"/>
          <ac:picMkLst>
            <pc:docMk/>
            <pc:sldMk cId="4043712822" sldId="320"/>
            <ac:picMk id="98" creationId="{3365F620-76A5-4FEF-8453-865AEBD3890F}"/>
          </ac:picMkLst>
        </pc:picChg>
        <pc:picChg chg="add del mod">
          <ac:chgData name="kato yoko" userId="05faeffd7c2f10e3" providerId="LiveId" clId="{B79AFD76-77C7-4722-B439-0641FBF85239}" dt="2020-09-14T12:11:10.090" v="484" actId="478"/>
          <ac:picMkLst>
            <pc:docMk/>
            <pc:sldMk cId="4043712822" sldId="320"/>
            <ac:picMk id="100" creationId="{90A75742-3025-4179-AAD5-6D42FF36038F}"/>
          </ac:picMkLst>
        </pc:picChg>
        <pc:picChg chg="add del mod">
          <ac:chgData name="kato yoko" userId="05faeffd7c2f10e3" providerId="LiveId" clId="{B79AFD76-77C7-4722-B439-0641FBF85239}" dt="2020-09-14T12:11:40.013" v="499" actId="478"/>
          <ac:picMkLst>
            <pc:docMk/>
            <pc:sldMk cId="4043712822" sldId="320"/>
            <ac:picMk id="102" creationId="{33FBCF00-5592-4377-B07D-A8DA21FBD2AA}"/>
          </ac:picMkLst>
        </pc:picChg>
        <pc:picChg chg="add del mod">
          <ac:chgData name="kato yoko" userId="05faeffd7c2f10e3" providerId="LiveId" clId="{B79AFD76-77C7-4722-B439-0641FBF85239}" dt="2020-09-14T12:11:34.645" v="496" actId="478"/>
          <ac:picMkLst>
            <pc:docMk/>
            <pc:sldMk cId="4043712822" sldId="320"/>
            <ac:picMk id="104" creationId="{296C3724-1F23-4B7D-8F9E-2029B1B4EA4E}"/>
          </ac:picMkLst>
        </pc:picChg>
        <pc:picChg chg="add del mod">
          <ac:chgData name="kato yoko" userId="05faeffd7c2f10e3" providerId="LiveId" clId="{B79AFD76-77C7-4722-B439-0641FBF85239}" dt="2020-09-14T12:11:33.442" v="495" actId="478"/>
          <ac:picMkLst>
            <pc:docMk/>
            <pc:sldMk cId="4043712822" sldId="320"/>
            <ac:picMk id="106" creationId="{1B5A04E0-6239-46AF-AE55-B7B62FF1134F}"/>
          </ac:picMkLst>
        </pc:picChg>
        <pc:picChg chg="add del mod">
          <ac:chgData name="kato yoko" userId="05faeffd7c2f10e3" providerId="LiveId" clId="{B79AFD76-77C7-4722-B439-0641FBF85239}" dt="2020-09-14T12:10:47.910" v="472" actId="478"/>
          <ac:picMkLst>
            <pc:docMk/>
            <pc:sldMk cId="4043712822" sldId="320"/>
            <ac:picMk id="108" creationId="{5E0B82EA-B37B-4F6C-A422-1C34A5D4C4C0}"/>
          </ac:picMkLst>
        </pc:picChg>
        <pc:picChg chg="add del mod">
          <ac:chgData name="kato yoko" userId="05faeffd7c2f10e3" providerId="LiveId" clId="{B79AFD76-77C7-4722-B439-0641FBF85239}" dt="2020-09-14T12:10:40.485" v="471" actId="22"/>
          <ac:picMkLst>
            <pc:docMk/>
            <pc:sldMk cId="4043712822" sldId="320"/>
            <ac:picMk id="110" creationId="{B300DD12-CA88-47DB-9D64-6442FBC79F54}"/>
          </ac:picMkLst>
        </pc:picChg>
        <pc:picChg chg="add del mod">
          <ac:chgData name="kato yoko" userId="05faeffd7c2f10e3" providerId="LiveId" clId="{B79AFD76-77C7-4722-B439-0641FBF85239}" dt="2020-09-14T12:10:40.313" v="470" actId="22"/>
          <ac:picMkLst>
            <pc:docMk/>
            <pc:sldMk cId="4043712822" sldId="320"/>
            <ac:picMk id="112" creationId="{D297C9E3-CC7F-414A-A0AB-50C061358006}"/>
          </ac:picMkLst>
        </pc:picChg>
        <pc:picChg chg="add del mod">
          <ac:chgData name="kato yoko" userId="05faeffd7c2f10e3" providerId="LiveId" clId="{B79AFD76-77C7-4722-B439-0641FBF85239}" dt="2020-09-14T12:10:40.094" v="469" actId="22"/>
          <ac:picMkLst>
            <pc:docMk/>
            <pc:sldMk cId="4043712822" sldId="320"/>
            <ac:picMk id="114" creationId="{A54B1D93-619E-4848-930A-C693F3A04243}"/>
          </ac:picMkLst>
        </pc:picChg>
        <pc:picChg chg="add del mod">
          <ac:chgData name="kato yoko" userId="05faeffd7c2f10e3" providerId="LiveId" clId="{B79AFD76-77C7-4722-B439-0641FBF85239}" dt="2020-09-14T12:10:39.860" v="468" actId="22"/>
          <ac:picMkLst>
            <pc:docMk/>
            <pc:sldMk cId="4043712822" sldId="320"/>
            <ac:picMk id="116" creationId="{A182940B-1245-44EA-A47D-93CED5430BB3}"/>
          </ac:picMkLst>
        </pc:picChg>
        <pc:picChg chg="add del mod">
          <ac:chgData name="kato yoko" userId="05faeffd7c2f10e3" providerId="LiveId" clId="{B79AFD76-77C7-4722-B439-0641FBF85239}" dt="2020-09-14T12:10:39.719" v="467" actId="22"/>
          <ac:picMkLst>
            <pc:docMk/>
            <pc:sldMk cId="4043712822" sldId="320"/>
            <ac:picMk id="118" creationId="{4B50E623-368E-47F3-A95F-96F614F22A34}"/>
          </ac:picMkLst>
        </pc:picChg>
        <pc:picChg chg="add del mod">
          <ac:chgData name="kato yoko" userId="05faeffd7c2f10e3" providerId="LiveId" clId="{B79AFD76-77C7-4722-B439-0641FBF85239}" dt="2020-09-14T12:10:39.563" v="466" actId="22"/>
          <ac:picMkLst>
            <pc:docMk/>
            <pc:sldMk cId="4043712822" sldId="320"/>
            <ac:picMk id="120" creationId="{9DF90204-3F9D-4068-90D1-5D9887A8FC6E}"/>
          </ac:picMkLst>
        </pc:picChg>
        <pc:picChg chg="add del mod">
          <ac:chgData name="kato yoko" userId="05faeffd7c2f10e3" providerId="LiveId" clId="{B79AFD76-77C7-4722-B439-0641FBF85239}" dt="2020-09-14T12:10:39.391" v="465" actId="22"/>
          <ac:picMkLst>
            <pc:docMk/>
            <pc:sldMk cId="4043712822" sldId="320"/>
            <ac:picMk id="122" creationId="{BBE0E681-6D3B-4844-9E1A-870882A2A212}"/>
          </ac:picMkLst>
        </pc:picChg>
      </pc:sldChg>
      <pc:sldChg chg="addSp delSp modSp new mod delAnim modAnim">
        <pc:chgData name="kato yoko" userId="05faeffd7c2f10e3" providerId="LiveId" clId="{B79AFD76-77C7-4722-B439-0641FBF85239}" dt="2020-09-14T12:51:09.669" v="1027"/>
        <pc:sldMkLst>
          <pc:docMk/>
          <pc:sldMk cId="4107746377" sldId="321"/>
        </pc:sldMkLst>
        <pc:spChg chg="del">
          <ac:chgData name="kato yoko" userId="05faeffd7c2f10e3" providerId="LiveId" clId="{B79AFD76-77C7-4722-B439-0641FBF85239}" dt="2020-09-14T12:12:03.376" v="503" actId="478"/>
          <ac:spMkLst>
            <pc:docMk/>
            <pc:sldMk cId="4107746377" sldId="321"/>
            <ac:spMk id="2" creationId="{271250F9-3C7A-48CA-93F2-F48BA60FB40A}"/>
          </ac:spMkLst>
        </pc:spChg>
        <pc:spChg chg="del">
          <ac:chgData name="kato yoko" userId="05faeffd7c2f10e3" providerId="LiveId" clId="{B79AFD76-77C7-4722-B439-0641FBF85239}" dt="2020-09-14T12:12:03.376" v="503" actId="478"/>
          <ac:spMkLst>
            <pc:docMk/>
            <pc:sldMk cId="4107746377" sldId="321"/>
            <ac:spMk id="3" creationId="{E1650F99-CE66-424C-8FE5-DA66A64BEBD8}"/>
          </ac:spMkLst>
        </pc:spChg>
        <pc:spChg chg="add mod">
          <ac:chgData name="kato yoko" userId="05faeffd7c2f10e3" providerId="LiveId" clId="{B79AFD76-77C7-4722-B439-0641FBF85239}" dt="2020-09-14T12:39:09.560" v="910"/>
          <ac:spMkLst>
            <pc:docMk/>
            <pc:sldMk cId="4107746377" sldId="321"/>
            <ac:spMk id="103" creationId="{4E7BF4EB-D996-4E4E-808A-06BE722CE817}"/>
          </ac:spMkLst>
        </pc:spChg>
        <pc:spChg chg="add mod">
          <ac:chgData name="kato yoko" userId="05faeffd7c2f10e3" providerId="LiveId" clId="{B79AFD76-77C7-4722-B439-0641FBF85239}" dt="2020-09-14T12:39:44.163" v="925" actId="1036"/>
          <ac:spMkLst>
            <pc:docMk/>
            <pc:sldMk cId="4107746377" sldId="321"/>
            <ac:spMk id="104" creationId="{73298CC4-1932-4AE3-B5B3-07844F2802AE}"/>
          </ac:spMkLst>
        </pc:spChg>
        <pc:spChg chg="add mod">
          <ac:chgData name="kato yoko" userId="05faeffd7c2f10e3" providerId="LiveId" clId="{B79AFD76-77C7-4722-B439-0641FBF85239}" dt="2020-09-14T12:39:53.568" v="930" actId="1036"/>
          <ac:spMkLst>
            <pc:docMk/>
            <pc:sldMk cId="4107746377" sldId="321"/>
            <ac:spMk id="105" creationId="{CCD78B80-652D-4475-A07A-5970E19DA1C9}"/>
          </ac:spMkLst>
        </pc:spChg>
        <pc:spChg chg="add del mod">
          <ac:chgData name="kato yoko" userId="05faeffd7c2f10e3" providerId="LiveId" clId="{B79AFD76-77C7-4722-B439-0641FBF85239}" dt="2020-09-14T12:41:09.912" v="947" actId="478"/>
          <ac:spMkLst>
            <pc:docMk/>
            <pc:sldMk cId="4107746377" sldId="321"/>
            <ac:spMk id="106" creationId="{FEE3F495-82BE-480D-A630-E43398DBB1BC}"/>
          </ac:spMkLst>
        </pc:spChg>
        <pc:graphicFrameChg chg="add mod modGraphic">
          <ac:chgData name="kato yoko" userId="05faeffd7c2f10e3" providerId="LiveId" clId="{B79AFD76-77C7-4722-B439-0641FBF85239}" dt="2020-09-14T12:12:16.328" v="506" actId="1076"/>
          <ac:graphicFrameMkLst>
            <pc:docMk/>
            <pc:sldMk cId="4107746377" sldId="321"/>
            <ac:graphicFrameMk id="5" creationId="{FF11BA10-F7C1-4549-801D-3DA553FF92CF}"/>
          </ac:graphicFrameMkLst>
        </pc:graphicFrameChg>
        <pc:picChg chg="add del mod">
          <ac:chgData name="kato yoko" userId="05faeffd7c2f10e3" providerId="LiveId" clId="{B79AFD76-77C7-4722-B439-0641FBF85239}" dt="2020-09-14T12:40:50.689" v="943" actId="478"/>
          <ac:picMkLst>
            <pc:docMk/>
            <pc:sldMk cId="4107746377" sldId="321"/>
            <ac:picMk id="7" creationId="{D4598E06-F868-4FC0-9307-3571416E298A}"/>
          </ac:picMkLst>
        </pc:picChg>
        <pc:picChg chg="add del mod">
          <ac:chgData name="kato yoko" userId="05faeffd7c2f10e3" providerId="LiveId" clId="{B79AFD76-77C7-4722-B439-0641FBF85239}" dt="2020-09-14T12:21:27.810" v="674" actId="478"/>
          <ac:picMkLst>
            <pc:docMk/>
            <pc:sldMk cId="4107746377" sldId="321"/>
            <ac:picMk id="9" creationId="{2EAADB64-DD65-4794-A666-792D495C9B1D}"/>
          </ac:picMkLst>
        </pc:picChg>
        <pc:picChg chg="add del mod">
          <ac:chgData name="kato yoko" userId="05faeffd7c2f10e3" providerId="LiveId" clId="{B79AFD76-77C7-4722-B439-0641FBF85239}" dt="2020-09-14T12:40:50.689" v="943" actId="478"/>
          <ac:picMkLst>
            <pc:docMk/>
            <pc:sldMk cId="4107746377" sldId="321"/>
            <ac:picMk id="11" creationId="{ECD84D9E-155D-4034-A64D-03D05120E849}"/>
          </ac:picMkLst>
        </pc:picChg>
        <pc:picChg chg="add del mod">
          <ac:chgData name="kato yoko" userId="05faeffd7c2f10e3" providerId="LiveId" clId="{B79AFD76-77C7-4722-B439-0641FBF85239}" dt="2020-09-14T12:40:50.689" v="943" actId="478"/>
          <ac:picMkLst>
            <pc:docMk/>
            <pc:sldMk cId="4107746377" sldId="321"/>
            <ac:picMk id="13" creationId="{D9EAC238-AC01-42F9-BBEE-065240ECA448}"/>
          </ac:picMkLst>
        </pc:picChg>
        <pc:picChg chg="add del mod">
          <ac:chgData name="kato yoko" userId="05faeffd7c2f10e3" providerId="LiveId" clId="{B79AFD76-77C7-4722-B439-0641FBF85239}" dt="2020-09-14T12:40:50.689" v="943" actId="478"/>
          <ac:picMkLst>
            <pc:docMk/>
            <pc:sldMk cId="4107746377" sldId="321"/>
            <ac:picMk id="15" creationId="{DA4BF929-688D-4000-9BF3-63F31CBB7C91}"/>
          </ac:picMkLst>
        </pc:picChg>
        <pc:picChg chg="add del mod">
          <ac:chgData name="kato yoko" userId="05faeffd7c2f10e3" providerId="LiveId" clId="{B79AFD76-77C7-4722-B439-0641FBF85239}" dt="2020-09-14T12:40:50.689" v="943" actId="478"/>
          <ac:picMkLst>
            <pc:docMk/>
            <pc:sldMk cId="4107746377" sldId="321"/>
            <ac:picMk id="17" creationId="{44CD7DD2-BF79-4791-97EF-BB80C35E25E4}"/>
          </ac:picMkLst>
        </pc:picChg>
        <pc:picChg chg="add del mod">
          <ac:chgData name="kato yoko" userId="05faeffd7c2f10e3" providerId="LiveId" clId="{B79AFD76-77C7-4722-B439-0641FBF85239}" dt="2020-09-14T12:40:50.689" v="943" actId="478"/>
          <ac:picMkLst>
            <pc:docMk/>
            <pc:sldMk cId="4107746377" sldId="321"/>
            <ac:picMk id="19" creationId="{1AC520ED-0235-4DB6-B407-8E6A67B6D39E}"/>
          </ac:picMkLst>
        </pc:picChg>
        <pc:picChg chg="add del mod">
          <ac:chgData name="kato yoko" userId="05faeffd7c2f10e3" providerId="LiveId" clId="{B79AFD76-77C7-4722-B439-0641FBF85239}" dt="2020-09-14T12:40:50.689" v="943" actId="478"/>
          <ac:picMkLst>
            <pc:docMk/>
            <pc:sldMk cId="4107746377" sldId="321"/>
            <ac:picMk id="21" creationId="{C08E33EE-A283-496D-8578-98897EF63B3C}"/>
          </ac:picMkLst>
        </pc:picChg>
        <pc:picChg chg="add del mod">
          <ac:chgData name="kato yoko" userId="05faeffd7c2f10e3" providerId="LiveId" clId="{B79AFD76-77C7-4722-B439-0641FBF85239}" dt="2020-09-14T12:40:50.689" v="943" actId="478"/>
          <ac:picMkLst>
            <pc:docMk/>
            <pc:sldMk cId="4107746377" sldId="321"/>
            <ac:picMk id="23" creationId="{74AA8A20-9607-4030-9ED2-BBD4D6B7F3D9}"/>
          </ac:picMkLst>
        </pc:picChg>
        <pc:picChg chg="add del mod">
          <ac:chgData name="kato yoko" userId="05faeffd7c2f10e3" providerId="LiveId" clId="{B79AFD76-77C7-4722-B439-0641FBF85239}" dt="2020-09-14T12:40:50.689" v="943" actId="478"/>
          <ac:picMkLst>
            <pc:docMk/>
            <pc:sldMk cId="4107746377" sldId="321"/>
            <ac:picMk id="25" creationId="{4C988BFA-14C1-4B3B-8B30-AB2EAF5AC4D9}"/>
          </ac:picMkLst>
        </pc:picChg>
        <pc:picChg chg="add del mod">
          <ac:chgData name="kato yoko" userId="05faeffd7c2f10e3" providerId="LiveId" clId="{B79AFD76-77C7-4722-B439-0641FBF85239}" dt="2020-09-14T12:40:50.689" v="943" actId="478"/>
          <ac:picMkLst>
            <pc:docMk/>
            <pc:sldMk cId="4107746377" sldId="321"/>
            <ac:picMk id="27" creationId="{B2F3453B-1594-48D1-92B7-1BD52C0FD340}"/>
          </ac:picMkLst>
        </pc:picChg>
        <pc:picChg chg="add del mod">
          <ac:chgData name="kato yoko" userId="05faeffd7c2f10e3" providerId="LiveId" clId="{B79AFD76-77C7-4722-B439-0641FBF85239}" dt="2020-09-14T12:40:50.689" v="943" actId="478"/>
          <ac:picMkLst>
            <pc:docMk/>
            <pc:sldMk cId="4107746377" sldId="321"/>
            <ac:picMk id="29" creationId="{070AD57E-CD64-437F-9D37-8CA7A5322E13}"/>
          </ac:picMkLst>
        </pc:picChg>
        <pc:picChg chg="add del mod">
          <ac:chgData name="kato yoko" userId="05faeffd7c2f10e3" providerId="LiveId" clId="{B79AFD76-77C7-4722-B439-0641FBF85239}" dt="2020-09-14T12:41:04.286" v="945" actId="478"/>
          <ac:picMkLst>
            <pc:docMk/>
            <pc:sldMk cId="4107746377" sldId="321"/>
            <ac:picMk id="31" creationId="{0D3DC3EB-3E6D-4B5C-ABDB-90B813FFC970}"/>
          </ac:picMkLst>
        </pc:picChg>
        <pc:picChg chg="add del mod">
          <ac:chgData name="kato yoko" userId="05faeffd7c2f10e3" providerId="LiveId" clId="{B79AFD76-77C7-4722-B439-0641FBF85239}" dt="2020-09-14T12:40:50.689" v="943" actId="478"/>
          <ac:picMkLst>
            <pc:docMk/>
            <pc:sldMk cId="4107746377" sldId="321"/>
            <ac:picMk id="33" creationId="{28E1A4C4-0511-4632-AFE3-7FE3940D33D2}"/>
          </ac:picMkLst>
        </pc:picChg>
        <pc:picChg chg="add del mod">
          <ac:chgData name="kato yoko" userId="05faeffd7c2f10e3" providerId="LiveId" clId="{B79AFD76-77C7-4722-B439-0641FBF85239}" dt="2020-09-14T12:40:50.689" v="943" actId="478"/>
          <ac:picMkLst>
            <pc:docMk/>
            <pc:sldMk cId="4107746377" sldId="321"/>
            <ac:picMk id="35" creationId="{185A8A0A-25D9-4150-A079-04C5B3FC542F}"/>
          </ac:picMkLst>
        </pc:picChg>
        <pc:picChg chg="add del mod">
          <ac:chgData name="kato yoko" userId="05faeffd7c2f10e3" providerId="LiveId" clId="{B79AFD76-77C7-4722-B439-0641FBF85239}" dt="2020-09-14T12:40:50.689" v="943" actId="478"/>
          <ac:picMkLst>
            <pc:docMk/>
            <pc:sldMk cId="4107746377" sldId="321"/>
            <ac:picMk id="37" creationId="{C2887151-40C5-4CEF-ACA5-825C41B8A596}"/>
          </ac:picMkLst>
        </pc:picChg>
        <pc:picChg chg="add del mod">
          <ac:chgData name="kato yoko" userId="05faeffd7c2f10e3" providerId="LiveId" clId="{B79AFD76-77C7-4722-B439-0641FBF85239}" dt="2020-09-14T12:40:50.689" v="943" actId="478"/>
          <ac:picMkLst>
            <pc:docMk/>
            <pc:sldMk cId="4107746377" sldId="321"/>
            <ac:picMk id="39" creationId="{2DCC4F31-4A31-4160-86CE-AB08382D7ADA}"/>
          </ac:picMkLst>
        </pc:picChg>
        <pc:picChg chg="add del mod">
          <ac:chgData name="kato yoko" userId="05faeffd7c2f10e3" providerId="LiveId" clId="{B79AFD76-77C7-4722-B439-0641FBF85239}" dt="2020-09-14T12:41:04.286" v="945" actId="478"/>
          <ac:picMkLst>
            <pc:docMk/>
            <pc:sldMk cId="4107746377" sldId="321"/>
            <ac:picMk id="41" creationId="{5A85FCB4-1B3B-4454-BC56-D5B1E049D311}"/>
          </ac:picMkLst>
        </pc:picChg>
        <pc:picChg chg="add del mod">
          <ac:chgData name="kato yoko" userId="05faeffd7c2f10e3" providerId="LiveId" clId="{B79AFD76-77C7-4722-B439-0641FBF85239}" dt="2020-09-14T12:40:50.689" v="943" actId="478"/>
          <ac:picMkLst>
            <pc:docMk/>
            <pc:sldMk cId="4107746377" sldId="321"/>
            <ac:picMk id="43" creationId="{61E493B2-BF1D-47B9-B02C-584A0BE4BFEA}"/>
          </ac:picMkLst>
        </pc:picChg>
        <pc:picChg chg="add del mod">
          <ac:chgData name="kato yoko" userId="05faeffd7c2f10e3" providerId="LiveId" clId="{B79AFD76-77C7-4722-B439-0641FBF85239}" dt="2020-09-14T12:40:50.689" v="943" actId="478"/>
          <ac:picMkLst>
            <pc:docMk/>
            <pc:sldMk cId="4107746377" sldId="321"/>
            <ac:picMk id="45" creationId="{E1889A9A-95AB-4423-9962-0E9F3B08D937}"/>
          </ac:picMkLst>
        </pc:picChg>
        <pc:picChg chg="add del mod">
          <ac:chgData name="kato yoko" userId="05faeffd7c2f10e3" providerId="LiveId" clId="{B79AFD76-77C7-4722-B439-0641FBF85239}" dt="2020-09-14T12:40:50.689" v="943" actId="478"/>
          <ac:picMkLst>
            <pc:docMk/>
            <pc:sldMk cId="4107746377" sldId="321"/>
            <ac:picMk id="47" creationId="{DC1C7141-4FD6-4CBD-BD9D-CE4E8EF178F4}"/>
          </ac:picMkLst>
        </pc:picChg>
        <pc:picChg chg="add del mod">
          <ac:chgData name="kato yoko" userId="05faeffd7c2f10e3" providerId="LiveId" clId="{B79AFD76-77C7-4722-B439-0641FBF85239}" dt="2020-09-14T12:41:04.286" v="945" actId="478"/>
          <ac:picMkLst>
            <pc:docMk/>
            <pc:sldMk cId="4107746377" sldId="321"/>
            <ac:picMk id="49" creationId="{7FB5DC70-B312-49C5-8408-F07DED90FFF0}"/>
          </ac:picMkLst>
        </pc:picChg>
        <pc:picChg chg="add del mod">
          <ac:chgData name="kato yoko" userId="05faeffd7c2f10e3" providerId="LiveId" clId="{B79AFD76-77C7-4722-B439-0641FBF85239}" dt="2020-09-14T12:40:50.689" v="943" actId="478"/>
          <ac:picMkLst>
            <pc:docMk/>
            <pc:sldMk cId="4107746377" sldId="321"/>
            <ac:picMk id="51" creationId="{233AFF8A-6A57-477D-96AB-C6E3A9244299}"/>
          </ac:picMkLst>
        </pc:picChg>
        <pc:picChg chg="add del mod">
          <ac:chgData name="kato yoko" userId="05faeffd7c2f10e3" providerId="LiveId" clId="{B79AFD76-77C7-4722-B439-0641FBF85239}" dt="2020-09-14T12:40:56.757" v="944" actId="478"/>
          <ac:picMkLst>
            <pc:docMk/>
            <pc:sldMk cId="4107746377" sldId="321"/>
            <ac:picMk id="53" creationId="{92AF6696-5F9E-4C07-B82D-90CE4BF5BA61}"/>
          </ac:picMkLst>
        </pc:picChg>
        <pc:picChg chg="add del mod">
          <ac:chgData name="kato yoko" userId="05faeffd7c2f10e3" providerId="LiveId" clId="{B79AFD76-77C7-4722-B439-0641FBF85239}" dt="2020-09-14T12:40:50.689" v="943" actId="478"/>
          <ac:picMkLst>
            <pc:docMk/>
            <pc:sldMk cId="4107746377" sldId="321"/>
            <ac:picMk id="55" creationId="{1B5A18FC-95E4-4291-A666-455C55610974}"/>
          </ac:picMkLst>
        </pc:picChg>
        <pc:picChg chg="add del mod">
          <ac:chgData name="kato yoko" userId="05faeffd7c2f10e3" providerId="LiveId" clId="{B79AFD76-77C7-4722-B439-0641FBF85239}" dt="2020-09-14T12:40:50.689" v="943" actId="478"/>
          <ac:picMkLst>
            <pc:docMk/>
            <pc:sldMk cId="4107746377" sldId="321"/>
            <ac:picMk id="56" creationId="{822BC688-A015-484B-8F20-EEC6852C3FD1}"/>
          </ac:picMkLst>
        </pc:picChg>
        <pc:picChg chg="add del mod">
          <ac:chgData name="kato yoko" userId="05faeffd7c2f10e3" providerId="LiveId" clId="{B79AFD76-77C7-4722-B439-0641FBF85239}" dt="2020-09-14T12:40:50.689" v="943" actId="478"/>
          <ac:picMkLst>
            <pc:docMk/>
            <pc:sldMk cId="4107746377" sldId="321"/>
            <ac:picMk id="58" creationId="{269D83A2-4BC5-4376-9454-09ECFEC46E3D}"/>
          </ac:picMkLst>
        </pc:picChg>
        <pc:picChg chg="add del mod">
          <ac:chgData name="kato yoko" userId="05faeffd7c2f10e3" providerId="LiveId" clId="{B79AFD76-77C7-4722-B439-0641FBF85239}" dt="2020-09-14T12:40:50.689" v="943" actId="478"/>
          <ac:picMkLst>
            <pc:docMk/>
            <pc:sldMk cId="4107746377" sldId="321"/>
            <ac:picMk id="60" creationId="{A7181A59-BDFF-4158-A4E0-072BCB043BE8}"/>
          </ac:picMkLst>
        </pc:picChg>
        <pc:picChg chg="add del mod">
          <ac:chgData name="kato yoko" userId="05faeffd7c2f10e3" providerId="LiveId" clId="{B79AFD76-77C7-4722-B439-0641FBF85239}" dt="2020-09-14T12:40:50.689" v="943" actId="478"/>
          <ac:picMkLst>
            <pc:docMk/>
            <pc:sldMk cId="4107746377" sldId="321"/>
            <ac:picMk id="62" creationId="{68A6FF14-D70C-4190-B913-4B2E8311A9A3}"/>
          </ac:picMkLst>
        </pc:picChg>
        <pc:picChg chg="add del mod">
          <ac:chgData name="kato yoko" userId="05faeffd7c2f10e3" providerId="LiveId" clId="{B79AFD76-77C7-4722-B439-0641FBF85239}" dt="2020-09-14T12:40:50.689" v="943" actId="478"/>
          <ac:picMkLst>
            <pc:docMk/>
            <pc:sldMk cId="4107746377" sldId="321"/>
            <ac:picMk id="64" creationId="{2C3B1AC1-9A73-461D-A51F-6745659C8879}"/>
          </ac:picMkLst>
        </pc:picChg>
        <pc:picChg chg="add del mod">
          <ac:chgData name="kato yoko" userId="05faeffd7c2f10e3" providerId="LiveId" clId="{B79AFD76-77C7-4722-B439-0641FBF85239}" dt="2020-09-14T12:40:50.689" v="943" actId="478"/>
          <ac:picMkLst>
            <pc:docMk/>
            <pc:sldMk cId="4107746377" sldId="321"/>
            <ac:picMk id="66" creationId="{F91B339A-4267-4E42-90F5-E3DACA292C2A}"/>
          </ac:picMkLst>
        </pc:picChg>
        <pc:picChg chg="add del mod">
          <ac:chgData name="kato yoko" userId="05faeffd7c2f10e3" providerId="LiveId" clId="{B79AFD76-77C7-4722-B439-0641FBF85239}" dt="2020-09-14T12:40:50.689" v="943" actId="478"/>
          <ac:picMkLst>
            <pc:docMk/>
            <pc:sldMk cId="4107746377" sldId="321"/>
            <ac:picMk id="68" creationId="{D67968D6-9B02-4C5D-A29E-82B9B9B4C31A}"/>
          </ac:picMkLst>
        </pc:picChg>
        <pc:picChg chg="add del mod">
          <ac:chgData name="kato yoko" userId="05faeffd7c2f10e3" providerId="LiveId" clId="{B79AFD76-77C7-4722-B439-0641FBF85239}" dt="2020-09-14T12:29:17.552" v="831" actId="478"/>
          <ac:picMkLst>
            <pc:docMk/>
            <pc:sldMk cId="4107746377" sldId="321"/>
            <ac:picMk id="70" creationId="{94C3FEE9-5F29-4B5E-9076-0D64B12C1A8A}"/>
          </ac:picMkLst>
        </pc:picChg>
        <pc:picChg chg="add del mod">
          <ac:chgData name="kato yoko" userId="05faeffd7c2f10e3" providerId="LiveId" clId="{B79AFD76-77C7-4722-B439-0641FBF85239}" dt="2020-09-14T12:40:50.689" v="943" actId="478"/>
          <ac:picMkLst>
            <pc:docMk/>
            <pc:sldMk cId="4107746377" sldId="321"/>
            <ac:picMk id="71" creationId="{EDB75E7F-4534-49FD-84E1-55CA040295E6}"/>
          </ac:picMkLst>
        </pc:picChg>
        <pc:picChg chg="add del mod">
          <ac:chgData name="kato yoko" userId="05faeffd7c2f10e3" providerId="LiveId" clId="{B79AFD76-77C7-4722-B439-0641FBF85239}" dt="2020-09-14T12:40:50.689" v="943" actId="478"/>
          <ac:picMkLst>
            <pc:docMk/>
            <pc:sldMk cId="4107746377" sldId="321"/>
            <ac:picMk id="72" creationId="{1BF1EE82-F794-4585-AEF8-EE3D346CB6EE}"/>
          </ac:picMkLst>
        </pc:picChg>
        <pc:picChg chg="add del mod">
          <ac:chgData name="kato yoko" userId="05faeffd7c2f10e3" providerId="LiveId" clId="{B79AFD76-77C7-4722-B439-0641FBF85239}" dt="2020-09-14T12:40:50.689" v="943" actId="478"/>
          <ac:picMkLst>
            <pc:docMk/>
            <pc:sldMk cId="4107746377" sldId="321"/>
            <ac:picMk id="73" creationId="{0DB2B5E3-6B05-41E7-A871-D077AEFBC173}"/>
          </ac:picMkLst>
        </pc:picChg>
        <pc:picChg chg="add del mod">
          <ac:chgData name="kato yoko" userId="05faeffd7c2f10e3" providerId="LiveId" clId="{B79AFD76-77C7-4722-B439-0641FBF85239}" dt="2020-09-14T12:40:50.689" v="943" actId="478"/>
          <ac:picMkLst>
            <pc:docMk/>
            <pc:sldMk cId="4107746377" sldId="321"/>
            <ac:picMk id="74" creationId="{5AD63599-7330-44C9-986B-C1E8A7922B2E}"/>
          </ac:picMkLst>
        </pc:picChg>
        <pc:picChg chg="add del mod">
          <ac:chgData name="kato yoko" userId="05faeffd7c2f10e3" providerId="LiveId" clId="{B79AFD76-77C7-4722-B439-0641FBF85239}" dt="2020-09-14T12:40:50.689" v="943" actId="478"/>
          <ac:picMkLst>
            <pc:docMk/>
            <pc:sldMk cId="4107746377" sldId="321"/>
            <ac:picMk id="75" creationId="{19312AED-3F59-41E9-ABD9-9A9EB97AC8F7}"/>
          </ac:picMkLst>
        </pc:picChg>
        <pc:picChg chg="add del mod">
          <ac:chgData name="kato yoko" userId="05faeffd7c2f10e3" providerId="LiveId" clId="{B79AFD76-77C7-4722-B439-0641FBF85239}" dt="2020-09-14T12:40:50.689" v="943" actId="478"/>
          <ac:picMkLst>
            <pc:docMk/>
            <pc:sldMk cId="4107746377" sldId="321"/>
            <ac:picMk id="76" creationId="{AE69B5D9-9873-4A42-9E45-D0D474534B89}"/>
          </ac:picMkLst>
        </pc:picChg>
        <pc:picChg chg="add del mod">
          <ac:chgData name="kato yoko" userId="05faeffd7c2f10e3" providerId="LiveId" clId="{B79AFD76-77C7-4722-B439-0641FBF85239}" dt="2020-09-14T12:40:50.689" v="943" actId="478"/>
          <ac:picMkLst>
            <pc:docMk/>
            <pc:sldMk cId="4107746377" sldId="321"/>
            <ac:picMk id="77" creationId="{D1D80AE8-3527-43F8-B7D5-36084D989F9A}"/>
          </ac:picMkLst>
        </pc:picChg>
        <pc:picChg chg="add del mod">
          <ac:chgData name="kato yoko" userId="05faeffd7c2f10e3" providerId="LiveId" clId="{B79AFD76-77C7-4722-B439-0641FBF85239}" dt="2020-09-14T12:40:50.689" v="943" actId="478"/>
          <ac:picMkLst>
            <pc:docMk/>
            <pc:sldMk cId="4107746377" sldId="321"/>
            <ac:picMk id="78" creationId="{2CEACC58-7499-401E-84B7-3E4FFEFFDB73}"/>
          </ac:picMkLst>
        </pc:picChg>
        <pc:picChg chg="add del mod">
          <ac:chgData name="kato yoko" userId="05faeffd7c2f10e3" providerId="LiveId" clId="{B79AFD76-77C7-4722-B439-0641FBF85239}" dt="2020-09-14T12:40:50.689" v="943" actId="478"/>
          <ac:picMkLst>
            <pc:docMk/>
            <pc:sldMk cId="4107746377" sldId="321"/>
            <ac:picMk id="79" creationId="{FF7FC87F-DEE1-4FBA-91A4-3C7AEDCF07A8}"/>
          </ac:picMkLst>
        </pc:picChg>
        <pc:picChg chg="add del mod">
          <ac:chgData name="kato yoko" userId="05faeffd7c2f10e3" providerId="LiveId" clId="{B79AFD76-77C7-4722-B439-0641FBF85239}" dt="2020-09-14T12:40:50.689" v="943" actId="478"/>
          <ac:picMkLst>
            <pc:docMk/>
            <pc:sldMk cId="4107746377" sldId="321"/>
            <ac:picMk id="80" creationId="{87E946EF-CCDA-4F54-90AB-0A99270ECCFF}"/>
          </ac:picMkLst>
        </pc:picChg>
        <pc:picChg chg="add del mod">
          <ac:chgData name="kato yoko" userId="05faeffd7c2f10e3" providerId="LiveId" clId="{B79AFD76-77C7-4722-B439-0641FBF85239}" dt="2020-09-14T12:40:50.689" v="943" actId="478"/>
          <ac:picMkLst>
            <pc:docMk/>
            <pc:sldMk cId="4107746377" sldId="321"/>
            <ac:picMk id="81" creationId="{CAD09E18-015C-4C5A-B376-ECC6991EC9C1}"/>
          </ac:picMkLst>
        </pc:picChg>
        <pc:picChg chg="add del mod">
          <ac:chgData name="kato yoko" userId="05faeffd7c2f10e3" providerId="LiveId" clId="{B79AFD76-77C7-4722-B439-0641FBF85239}" dt="2020-09-14T12:40:56.757" v="944" actId="478"/>
          <ac:picMkLst>
            <pc:docMk/>
            <pc:sldMk cId="4107746377" sldId="321"/>
            <ac:picMk id="82" creationId="{68A319D3-3E78-4C1C-9365-140E66716424}"/>
          </ac:picMkLst>
        </pc:picChg>
        <pc:picChg chg="add del mod">
          <ac:chgData name="kato yoko" userId="05faeffd7c2f10e3" providerId="LiveId" clId="{B79AFD76-77C7-4722-B439-0641FBF85239}" dt="2020-09-14T12:41:04.286" v="945" actId="478"/>
          <ac:picMkLst>
            <pc:docMk/>
            <pc:sldMk cId="4107746377" sldId="321"/>
            <ac:picMk id="83" creationId="{40CB0D5A-415F-49A2-AA45-78C36A0AE4C7}"/>
          </ac:picMkLst>
        </pc:picChg>
        <pc:picChg chg="add del mod">
          <ac:chgData name="kato yoko" userId="05faeffd7c2f10e3" providerId="LiveId" clId="{B79AFD76-77C7-4722-B439-0641FBF85239}" dt="2020-09-14T12:41:04.286" v="945" actId="478"/>
          <ac:picMkLst>
            <pc:docMk/>
            <pc:sldMk cId="4107746377" sldId="321"/>
            <ac:picMk id="84" creationId="{DB54024D-8F1E-40E8-9FE2-48CB9049F543}"/>
          </ac:picMkLst>
        </pc:picChg>
        <pc:picChg chg="add del mod">
          <ac:chgData name="kato yoko" userId="05faeffd7c2f10e3" providerId="LiveId" clId="{B79AFD76-77C7-4722-B439-0641FBF85239}" dt="2020-09-14T12:40:50.689" v="943" actId="478"/>
          <ac:picMkLst>
            <pc:docMk/>
            <pc:sldMk cId="4107746377" sldId="321"/>
            <ac:picMk id="85" creationId="{48DB068D-59A4-4CC5-8F0B-A8F45BEAE680}"/>
          </ac:picMkLst>
        </pc:picChg>
        <pc:picChg chg="add del mod">
          <ac:chgData name="kato yoko" userId="05faeffd7c2f10e3" providerId="LiveId" clId="{B79AFD76-77C7-4722-B439-0641FBF85239}" dt="2020-09-14T12:40:50.689" v="943" actId="478"/>
          <ac:picMkLst>
            <pc:docMk/>
            <pc:sldMk cId="4107746377" sldId="321"/>
            <ac:picMk id="86" creationId="{92DF9B74-257F-41E5-B51D-42CB0407E22A}"/>
          </ac:picMkLst>
        </pc:picChg>
        <pc:picChg chg="add del mod">
          <ac:chgData name="kato yoko" userId="05faeffd7c2f10e3" providerId="LiveId" clId="{B79AFD76-77C7-4722-B439-0641FBF85239}" dt="2020-09-14T12:41:04.286" v="945" actId="478"/>
          <ac:picMkLst>
            <pc:docMk/>
            <pc:sldMk cId="4107746377" sldId="321"/>
            <ac:picMk id="87" creationId="{A944B05B-1F74-40ED-9695-7EBA0DA1E6E5}"/>
          </ac:picMkLst>
        </pc:picChg>
        <pc:picChg chg="add del mod">
          <ac:chgData name="kato yoko" userId="05faeffd7c2f10e3" providerId="LiveId" clId="{B79AFD76-77C7-4722-B439-0641FBF85239}" dt="2020-09-14T12:40:56.757" v="944" actId="478"/>
          <ac:picMkLst>
            <pc:docMk/>
            <pc:sldMk cId="4107746377" sldId="321"/>
            <ac:picMk id="88" creationId="{B47F87C6-3BA9-4038-A4F3-6E1B33C874D5}"/>
          </ac:picMkLst>
        </pc:picChg>
        <pc:picChg chg="add del mod">
          <ac:chgData name="kato yoko" userId="05faeffd7c2f10e3" providerId="LiveId" clId="{B79AFD76-77C7-4722-B439-0641FBF85239}" dt="2020-09-14T12:40:50.689" v="943" actId="478"/>
          <ac:picMkLst>
            <pc:docMk/>
            <pc:sldMk cId="4107746377" sldId="321"/>
            <ac:picMk id="89" creationId="{798BBA69-CDFF-4DB9-A183-618EE36E1053}"/>
          </ac:picMkLst>
        </pc:picChg>
        <pc:picChg chg="add del mod">
          <ac:chgData name="kato yoko" userId="05faeffd7c2f10e3" providerId="LiveId" clId="{B79AFD76-77C7-4722-B439-0641FBF85239}" dt="2020-09-14T12:40:50.689" v="943" actId="478"/>
          <ac:picMkLst>
            <pc:docMk/>
            <pc:sldMk cId="4107746377" sldId="321"/>
            <ac:picMk id="90" creationId="{1962E442-1B78-435A-BB41-73DF3F76B31F}"/>
          </ac:picMkLst>
        </pc:picChg>
        <pc:picChg chg="add del mod">
          <ac:chgData name="kato yoko" userId="05faeffd7c2f10e3" providerId="LiveId" clId="{B79AFD76-77C7-4722-B439-0641FBF85239}" dt="2020-09-14T12:40:50.689" v="943" actId="478"/>
          <ac:picMkLst>
            <pc:docMk/>
            <pc:sldMk cId="4107746377" sldId="321"/>
            <ac:picMk id="91" creationId="{AB11EF83-0CE8-4449-BDD4-1606391B6D76}"/>
          </ac:picMkLst>
        </pc:picChg>
        <pc:picChg chg="add del mod">
          <ac:chgData name="kato yoko" userId="05faeffd7c2f10e3" providerId="LiveId" clId="{B79AFD76-77C7-4722-B439-0641FBF85239}" dt="2020-09-14T12:40:50.689" v="943" actId="478"/>
          <ac:picMkLst>
            <pc:docMk/>
            <pc:sldMk cId="4107746377" sldId="321"/>
            <ac:picMk id="92" creationId="{9747A9BD-D9F2-4083-8147-12ED20DA7EB6}"/>
          </ac:picMkLst>
        </pc:picChg>
        <pc:picChg chg="add del mod">
          <ac:chgData name="kato yoko" userId="05faeffd7c2f10e3" providerId="LiveId" clId="{B79AFD76-77C7-4722-B439-0641FBF85239}" dt="2020-09-14T12:40:50.689" v="943" actId="478"/>
          <ac:picMkLst>
            <pc:docMk/>
            <pc:sldMk cId="4107746377" sldId="321"/>
            <ac:picMk id="93" creationId="{02166866-B657-4F55-B848-30D9541A4C3A}"/>
          </ac:picMkLst>
        </pc:picChg>
        <pc:picChg chg="add del mod">
          <ac:chgData name="kato yoko" userId="05faeffd7c2f10e3" providerId="LiveId" clId="{B79AFD76-77C7-4722-B439-0641FBF85239}" dt="2020-09-14T12:40:56.757" v="944" actId="478"/>
          <ac:picMkLst>
            <pc:docMk/>
            <pc:sldMk cId="4107746377" sldId="321"/>
            <ac:picMk id="94" creationId="{3058907E-037B-4F44-9A3B-BC9E595EC80C}"/>
          </ac:picMkLst>
        </pc:picChg>
        <pc:picChg chg="add del mod">
          <ac:chgData name="kato yoko" userId="05faeffd7c2f10e3" providerId="LiveId" clId="{B79AFD76-77C7-4722-B439-0641FBF85239}" dt="2020-09-14T12:40:56.757" v="944" actId="478"/>
          <ac:picMkLst>
            <pc:docMk/>
            <pc:sldMk cId="4107746377" sldId="321"/>
            <ac:picMk id="95" creationId="{E223F798-EEBE-4A9C-831B-88581FD689F8}"/>
          </ac:picMkLst>
        </pc:picChg>
        <pc:picChg chg="add del mod">
          <ac:chgData name="kato yoko" userId="05faeffd7c2f10e3" providerId="LiveId" clId="{B79AFD76-77C7-4722-B439-0641FBF85239}" dt="2020-09-14T12:40:50.689" v="943" actId="478"/>
          <ac:picMkLst>
            <pc:docMk/>
            <pc:sldMk cId="4107746377" sldId="321"/>
            <ac:picMk id="96" creationId="{DD0BC0E1-56D8-46A9-9A3A-103C8B235112}"/>
          </ac:picMkLst>
        </pc:picChg>
        <pc:picChg chg="add del mod">
          <ac:chgData name="kato yoko" userId="05faeffd7c2f10e3" providerId="LiveId" clId="{B79AFD76-77C7-4722-B439-0641FBF85239}" dt="2020-09-14T12:40:50.689" v="943" actId="478"/>
          <ac:picMkLst>
            <pc:docMk/>
            <pc:sldMk cId="4107746377" sldId="321"/>
            <ac:picMk id="97" creationId="{48575E18-81C1-4B50-A103-EB402DD8B14F}"/>
          </ac:picMkLst>
        </pc:picChg>
        <pc:picChg chg="add del mod">
          <ac:chgData name="kato yoko" userId="05faeffd7c2f10e3" providerId="LiveId" clId="{B79AFD76-77C7-4722-B439-0641FBF85239}" dt="2020-09-14T12:40:56.757" v="944" actId="478"/>
          <ac:picMkLst>
            <pc:docMk/>
            <pc:sldMk cId="4107746377" sldId="321"/>
            <ac:picMk id="98" creationId="{C193ED65-F62C-4219-8BFA-F9B9B0D60E38}"/>
          </ac:picMkLst>
        </pc:picChg>
        <pc:picChg chg="add del mod">
          <ac:chgData name="kato yoko" userId="05faeffd7c2f10e3" providerId="LiveId" clId="{B79AFD76-77C7-4722-B439-0641FBF85239}" dt="2020-09-14T12:38:55.812" v="902" actId="478"/>
          <ac:picMkLst>
            <pc:docMk/>
            <pc:sldMk cId="4107746377" sldId="321"/>
            <ac:picMk id="99" creationId="{AEC64117-F827-4278-9D5D-92266D020D6F}"/>
          </ac:picMkLst>
        </pc:picChg>
        <pc:picChg chg="add del mod">
          <ac:chgData name="kato yoko" userId="05faeffd7c2f10e3" providerId="LiveId" clId="{B79AFD76-77C7-4722-B439-0641FBF85239}" dt="2020-09-14T12:40:50.689" v="943" actId="478"/>
          <ac:picMkLst>
            <pc:docMk/>
            <pc:sldMk cId="4107746377" sldId="321"/>
            <ac:picMk id="100" creationId="{FD1E38E2-0647-414B-9A88-E93864A08DB2}"/>
          </ac:picMkLst>
        </pc:picChg>
        <pc:picChg chg="add del mod">
          <ac:chgData name="kato yoko" userId="05faeffd7c2f10e3" providerId="LiveId" clId="{B79AFD76-77C7-4722-B439-0641FBF85239}" dt="2020-09-14T12:40:50.689" v="943" actId="478"/>
          <ac:picMkLst>
            <pc:docMk/>
            <pc:sldMk cId="4107746377" sldId="321"/>
            <ac:picMk id="101" creationId="{C451694E-F7C7-49B7-A62C-812F95D94583}"/>
          </ac:picMkLst>
        </pc:picChg>
        <pc:picChg chg="add del mod">
          <ac:chgData name="kato yoko" userId="05faeffd7c2f10e3" providerId="LiveId" clId="{B79AFD76-77C7-4722-B439-0641FBF85239}" dt="2020-09-14T12:40:56.757" v="944" actId="478"/>
          <ac:picMkLst>
            <pc:docMk/>
            <pc:sldMk cId="4107746377" sldId="321"/>
            <ac:picMk id="102" creationId="{7C09880B-D417-42BC-B3AD-8AE4965C6144}"/>
          </ac:picMkLst>
        </pc:picChg>
        <pc:picChg chg="add mod">
          <ac:chgData name="kato yoko" userId="05faeffd7c2f10e3" providerId="LiveId" clId="{B79AFD76-77C7-4722-B439-0641FBF85239}" dt="2020-09-14T12:41:14.280" v="948" actId="1076"/>
          <ac:picMkLst>
            <pc:docMk/>
            <pc:sldMk cId="4107746377" sldId="321"/>
            <ac:picMk id="108" creationId="{97E2C995-0C58-4A6B-A028-4A1E79790CF6}"/>
          </ac:picMkLst>
        </pc:picChg>
        <pc:picChg chg="add mod">
          <ac:chgData name="kato yoko" userId="05faeffd7c2f10e3" providerId="LiveId" clId="{B79AFD76-77C7-4722-B439-0641FBF85239}" dt="2020-09-14T12:41:40.226" v="958" actId="1076"/>
          <ac:picMkLst>
            <pc:docMk/>
            <pc:sldMk cId="4107746377" sldId="321"/>
            <ac:picMk id="110" creationId="{7A5BFFB3-E956-4E15-AE2B-7DE261B71A32}"/>
          </ac:picMkLst>
        </pc:picChg>
        <pc:picChg chg="add mod">
          <ac:chgData name="kato yoko" userId="05faeffd7c2f10e3" providerId="LiveId" clId="{B79AFD76-77C7-4722-B439-0641FBF85239}" dt="2020-09-14T12:41:35.780" v="957" actId="1076"/>
          <ac:picMkLst>
            <pc:docMk/>
            <pc:sldMk cId="4107746377" sldId="321"/>
            <ac:picMk id="112" creationId="{BA43203A-D705-40ED-9C73-CDBABEBCE23F}"/>
          </ac:picMkLst>
        </pc:picChg>
        <pc:picChg chg="add mod">
          <ac:chgData name="kato yoko" userId="05faeffd7c2f10e3" providerId="LiveId" clId="{B79AFD76-77C7-4722-B439-0641FBF85239}" dt="2020-09-14T12:49:32.821" v="1008" actId="1076"/>
          <ac:picMkLst>
            <pc:docMk/>
            <pc:sldMk cId="4107746377" sldId="321"/>
            <ac:picMk id="114" creationId="{1D23B03D-3FCF-4C29-9592-21F0D1DBC7FB}"/>
          </ac:picMkLst>
        </pc:picChg>
        <pc:picChg chg="add mod">
          <ac:chgData name="kato yoko" userId="05faeffd7c2f10e3" providerId="LiveId" clId="{B79AFD76-77C7-4722-B439-0641FBF85239}" dt="2020-09-14T12:41:22.932" v="955" actId="1076"/>
          <ac:picMkLst>
            <pc:docMk/>
            <pc:sldMk cId="4107746377" sldId="321"/>
            <ac:picMk id="116" creationId="{E2401604-3B83-49E6-B508-5B36A2857620}"/>
          </ac:picMkLst>
        </pc:picChg>
        <pc:picChg chg="add mod">
          <ac:chgData name="kato yoko" userId="05faeffd7c2f10e3" providerId="LiveId" clId="{B79AFD76-77C7-4722-B439-0641FBF85239}" dt="2020-09-14T12:41:18.660" v="954" actId="1076"/>
          <ac:picMkLst>
            <pc:docMk/>
            <pc:sldMk cId="4107746377" sldId="321"/>
            <ac:picMk id="118" creationId="{A358875E-58C0-4F69-84F5-D5D8B741A1E1}"/>
          </ac:picMkLst>
        </pc:picChg>
        <pc:picChg chg="add mod">
          <ac:chgData name="kato yoko" userId="05faeffd7c2f10e3" providerId="LiveId" clId="{B79AFD76-77C7-4722-B439-0641FBF85239}" dt="2020-09-14T12:44:11.854" v="967" actId="1076"/>
          <ac:picMkLst>
            <pc:docMk/>
            <pc:sldMk cId="4107746377" sldId="321"/>
            <ac:picMk id="120" creationId="{7721F68D-87CA-4E01-9112-2DF6DAD4B300}"/>
          </ac:picMkLst>
        </pc:picChg>
        <pc:picChg chg="add mod">
          <ac:chgData name="kato yoko" userId="05faeffd7c2f10e3" providerId="LiveId" clId="{B79AFD76-77C7-4722-B439-0641FBF85239}" dt="2020-09-14T12:47:48.873" v="993" actId="1076"/>
          <ac:picMkLst>
            <pc:docMk/>
            <pc:sldMk cId="4107746377" sldId="321"/>
            <ac:picMk id="122" creationId="{F5BEB746-6C92-42DD-9D81-4563C7E0106C}"/>
          </ac:picMkLst>
        </pc:picChg>
        <pc:picChg chg="add mod">
          <ac:chgData name="kato yoko" userId="05faeffd7c2f10e3" providerId="LiveId" clId="{B79AFD76-77C7-4722-B439-0641FBF85239}" dt="2020-09-14T12:43:32.427" v="965" actId="1076"/>
          <ac:picMkLst>
            <pc:docMk/>
            <pc:sldMk cId="4107746377" sldId="321"/>
            <ac:picMk id="124" creationId="{829FB75E-C17C-44AA-BE7F-9E7C5F019397}"/>
          </ac:picMkLst>
        </pc:picChg>
        <pc:picChg chg="add mod">
          <ac:chgData name="kato yoko" userId="05faeffd7c2f10e3" providerId="LiveId" clId="{B79AFD76-77C7-4722-B439-0641FBF85239}" dt="2020-09-14T12:43:23.192" v="964" actId="1076"/>
          <ac:picMkLst>
            <pc:docMk/>
            <pc:sldMk cId="4107746377" sldId="321"/>
            <ac:picMk id="126" creationId="{C00196BC-DA27-4D6D-8494-00D199E0D540}"/>
          </ac:picMkLst>
        </pc:picChg>
        <pc:picChg chg="add mod">
          <ac:chgData name="kato yoko" userId="05faeffd7c2f10e3" providerId="LiveId" clId="{B79AFD76-77C7-4722-B439-0641FBF85239}" dt="2020-09-14T12:45:57.338" v="978" actId="1076"/>
          <ac:picMkLst>
            <pc:docMk/>
            <pc:sldMk cId="4107746377" sldId="321"/>
            <ac:picMk id="128" creationId="{C579EF26-031D-4019-8DBB-2937C1ABA098}"/>
          </ac:picMkLst>
        </pc:picChg>
        <pc:picChg chg="add mod">
          <ac:chgData name="kato yoko" userId="05faeffd7c2f10e3" providerId="LiveId" clId="{B79AFD76-77C7-4722-B439-0641FBF85239}" dt="2020-09-14T12:45:52.793" v="977" actId="1076"/>
          <ac:picMkLst>
            <pc:docMk/>
            <pc:sldMk cId="4107746377" sldId="321"/>
            <ac:picMk id="130" creationId="{EBCAD394-194E-4273-86BF-BF1C818580ED}"/>
          </ac:picMkLst>
        </pc:picChg>
        <pc:picChg chg="add mod">
          <ac:chgData name="kato yoko" userId="05faeffd7c2f10e3" providerId="LiveId" clId="{B79AFD76-77C7-4722-B439-0641FBF85239}" dt="2020-09-14T12:45:47.524" v="976" actId="1076"/>
          <ac:picMkLst>
            <pc:docMk/>
            <pc:sldMk cId="4107746377" sldId="321"/>
            <ac:picMk id="132" creationId="{3B3DF9B0-9E97-4E29-A339-3A3E1A1ECA7B}"/>
          </ac:picMkLst>
        </pc:picChg>
        <pc:picChg chg="add mod">
          <ac:chgData name="kato yoko" userId="05faeffd7c2f10e3" providerId="LiveId" clId="{B79AFD76-77C7-4722-B439-0641FBF85239}" dt="2020-09-14T12:45:24.698" v="974" actId="1076"/>
          <ac:picMkLst>
            <pc:docMk/>
            <pc:sldMk cId="4107746377" sldId="321"/>
            <ac:picMk id="134" creationId="{FCC3AE0C-2B4D-4D96-BADE-E2D0D889B299}"/>
          </ac:picMkLst>
        </pc:picChg>
        <pc:picChg chg="add mod">
          <ac:chgData name="kato yoko" userId="05faeffd7c2f10e3" providerId="LiveId" clId="{B79AFD76-77C7-4722-B439-0641FBF85239}" dt="2020-09-14T12:45:33.994" v="975" actId="1076"/>
          <ac:picMkLst>
            <pc:docMk/>
            <pc:sldMk cId="4107746377" sldId="321"/>
            <ac:picMk id="136" creationId="{B91C0EF2-C5AC-4609-A4CA-D0336DA73EF5}"/>
          </ac:picMkLst>
        </pc:picChg>
        <pc:picChg chg="add mod">
          <ac:chgData name="kato yoko" userId="05faeffd7c2f10e3" providerId="LiveId" clId="{B79AFD76-77C7-4722-B439-0641FBF85239}" dt="2020-09-14T12:46:04.418" v="980" actId="1076"/>
          <ac:picMkLst>
            <pc:docMk/>
            <pc:sldMk cId="4107746377" sldId="321"/>
            <ac:picMk id="138" creationId="{CF61F793-F969-41FE-92EE-92E22E9A0A5D}"/>
          </ac:picMkLst>
        </pc:picChg>
        <pc:picChg chg="add mod">
          <ac:chgData name="kato yoko" userId="05faeffd7c2f10e3" providerId="LiveId" clId="{B79AFD76-77C7-4722-B439-0641FBF85239}" dt="2020-09-14T12:46:30.006" v="982" actId="1076"/>
          <ac:picMkLst>
            <pc:docMk/>
            <pc:sldMk cId="4107746377" sldId="321"/>
            <ac:picMk id="140" creationId="{D5CD4DDC-F311-4077-ACF7-13FECC5272E9}"/>
          </ac:picMkLst>
        </pc:picChg>
        <pc:picChg chg="add mod">
          <ac:chgData name="kato yoko" userId="05faeffd7c2f10e3" providerId="LiveId" clId="{B79AFD76-77C7-4722-B439-0641FBF85239}" dt="2020-09-14T12:46:42.949" v="984" actId="1076"/>
          <ac:picMkLst>
            <pc:docMk/>
            <pc:sldMk cId="4107746377" sldId="321"/>
            <ac:picMk id="142" creationId="{D9ADBD66-ADBB-4E8E-A1B9-FE7BB2CEE3BB}"/>
          </ac:picMkLst>
        </pc:picChg>
        <pc:picChg chg="add mod">
          <ac:chgData name="kato yoko" userId="05faeffd7c2f10e3" providerId="LiveId" clId="{B79AFD76-77C7-4722-B439-0641FBF85239}" dt="2020-09-14T12:46:48.427" v="986" actId="1076"/>
          <ac:picMkLst>
            <pc:docMk/>
            <pc:sldMk cId="4107746377" sldId="321"/>
            <ac:picMk id="144" creationId="{03591B40-8662-4933-84E2-FE50617F5B2F}"/>
          </ac:picMkLst>
        </pc:picChg>
        <pc:picChg chg="add mod">
          <ac:chgData name="kato yoko" userId="05faeffd7c2f10e3" providerId="LiveId" clId="{B79AFD76-77C7-4722-B439-0641FBF85239}" dt="2020-09-14T12:47:00.963" v="988" actId="1076"/>
          <ac:picMkLst>
            <pc:docMk/>
            <pc:sldMk cId="4107746377" sldId="321"/>
            <ac:picMk id="146" creationId="{4F68C347-FB28-4211-858E-517F85D9B146}"/>
          </ac:picMkLst>
        </pc:picChg>
        <pc:picChg chg="add mod">
          <ac:chgData name="kato yoko" userId="05faeffd7c2f10e3" providerId="LiveId" clId="{B79AFD76-77C7-4722-B439-0641FBF85239}" dt="2020-09-14T12:47:33.499" v="990" actId="1076"/>
          <ac:picMkLst>
            <pc:docMk/>
            <pc:sldMk cId="4107746377" sldId="321"/>
            <ac:picMk id="148" creationId="{2A2835E4-27FD-4DA8-B473-4253F7AD3DF9}"/>
          </ac:picMkLst>
        </pc:picChg>
        <pc:picChg chg="add mod">
          <ac:chgData name="kato yoko" userId="05faeffd7c2f10e3" providerId="LiveId" clId="{B79AFD76-77C7-4722-B439-0641FBF85239}" dt="2020-09-14T12:48:38.027" v="1000" actId="1076"/>
          <ac:picMkLst>
            <pc:docMk/>
            <pc:sldMk cId="4107746377" sldId="321"/>
            <ac:picMk id="150" creationId="{4241075F-1BEA-40A8-A8B8-CD87D1784814}"/>
          </ac:picMkLst>
        </pc:picChg>
        <pc:picChg chg="add mod">
          <ac:chgData name="kato yoko" userId="05faeffd7c2f10e3" providerId="LiveId" clId="{B79AFD76-77C7-4722-B439-0641FBF85239}" dt="2020-09-14T12:48:05.443" v="995" actId="1076"/>
          <ac:picMkLst>
            <pc:docMk/>
            <pc:sldMk cId="4107746377" sldId="321"/>
            <ac:picMk id="152" creationId="{4649230E-BB07-4971-8B06-4DD2DB177A16}"/>
          </ac:picMkLst>
        </pc:picChg>
        <pc:picChg chg="add mod">
          <ac:chgData name="kato yoko" userId="05faeffd7c2f10e3" providerId="LiveId" clId="{B79AFD76-77C7-4722-B439-0641FBF85239}" dt="2020-09-14T12:48:48.656" v="1001" actId="1076"/>
          <ac:picMkLst>
            <pc:docMk/>
            <pc:sldMk cId="4107746377" sldId="321"/>
            <ac:picMk id="154" creationId="{08272448-78E1-4BAA-9D9C-593151B6DB6F}"/>
          </ac:picMkLst>
        </pc:picChg>
        <pc:picChg chg="add mod">
          <ac:chgData name="kato yoko" userId="05faeffd7c2f10e3" providerId="LiveId" clId="{B79AFD76-77C7-4722-B439-0641FBF85239}" dt="2020-09-14T12:48:32.377" v="999" actId="1076"/>
          <ac:picMkLst>
            <pc:docMk/>
            <pc:sldMk cId="4107746377" sldId="321"/>
            <ac:picMk id="156" creationId="{BD0DF81B-7936-4A40-9490-2132F28C18F9}"/>
          </ac:picMkLst>
        </pc:picChg>
        <pc:picChg chg="add mod">
          <ac:chgData name="kato yoko" userId="05faeffd7c2f10e3" providerId="LiveId" clId="{B79AFD76-77C7-4722-B439-0641FBF85239}" dt="2020-09-14T12:48:55.688" v="1003" actId="1076"/>
          <ac:picMkLst>
            <pc:docMk/>
            <pc:sldMk cId="4107746377" sldId="321"/>
            <ac:picMk id="158" creationId="{067DA9C6-0608-447A-894D-D72EBBEF3BFC}"/>
          </ac:picMkLst>
        </pc:picChg>
        <pc:picChg chg="add mod">
          <ac:chgData name="kato yoko" userId="05faeffd7c2f10e3" providerId="LiveId" clId="{B79AFD76-77C7-4722-B439-0641FBF85239}" dt="2020-09-14T12:49:02.526" v="1005" actId="1076"/>
          <ac:picMkLst>
            <pc:docMk/>
            <pc:sldMk cId="4107746377" sldId="321"/>
            <ac:picMk id="160" creationId="{85B1636D-83F7-4E1A-9169-CCF0D14CF741}"/>
          </ac:picMkLst>
        </pc:picChg>
        <pc:picChg chg="add mod">
          <ac:chgData name="kato yoko" userId="05faeffd7c2f10e3" providerId="LiveId" clId="{B79AFD76-77C7-4722-B439-0641FBF85239}" dt="2020-09-14T12:49:21.142" v="1007" actId="1076"/>
          <ac:picMkLst>
            <pc:docMk/>
            <pc:sldMk cId="4107746377" sldId="321"/>
            <ac:picMk id="162" creationId="{E7DCBE67-A7B6-4647-B5E3-90304C867C73}"/>
          </ac:picMkLst>
        </pc:picChg>
        <pc:picChg chg="add mod">
          <ac:chgData name="kato yoko" userId="05faeffd7c2f10e3" providerId="LiveId" clId="{B79AFD76-77C7-4722-B439-0641FBF85239}" dt="2020-09-14T12:49:46.406" v="1010" actId="1076"/>
          <ac:picMkLst>
            <pc:docMk/>
            <pc:sldMk cId="4107746377" sldId="321"/>
            <ac:picMk id="164" creationId="{15461641-4194-4526-9BC2-38556DEB4DD2}"/>
          </ac:picMkLst>
        </pc:picChg>
        <pc:picChg chg="add mod">
          <ac:chgData name="kato yoko" userId="05faeffd7c2f10e3" providerId="LiveId" clId="{B79AFD76-77C7-4722-B439-0641FBF85239}" dt="2020-09-14T12:49:54.186" v="1012" actId="1076"/>
          <ac:picMkLst>
            <pc:docMk/>
            <pc:sldMk cId="4107746377" sldId="321"/>
            <ac:picMk id="166" creationId="{0405D5B0-F249-4A1B-9D39-1487DAB820B5}"/>
          </ac:picMkLst>
        </pc:picChg>
        <pc:picChg chg="add mod">
          <ac:chgData name="kato yoko" userId="05faeffd7c2f10e3" providerId="LiveId" clId="{B79AFD76-77C7-4722-B439-0641FBF85239}" dt="2020-09-14T12:50:00.701" v="1014" actId="1076"/>
          <ac:picMkLst>
            <pc:docMk/>
            <pc:sldMk cId="4107746377" sldId="321"/>
            <ac:picMk id="168" creationId="{24674680-95CF-4108-BC54-1B80561CD83B}"/>
          </ac:picMkLst>
        </pc:picChg>
      </pc:sldChg>
      <pc:sldChg chg="addSp delSp modSp new mod delAnim modAnim">
        <pc:chgData name="kato yoko" userId="05faeffd7c2f10e3" providerId="LiveId" clId="{B79AFD76-77C7-4722-B439-0641FBF85239}" dt="2020-09-15T09:13:34.819" v="1156"/>
        <pc:sldMkLst>
          <pc:docMk/>
          <pc:sldMk cId="1256091242" sldId="322"/>
        </pc:sldMkLst>
        <pc:spChg chg="del">
          <ac:chgData name="kato yoko" userId="05faeffd7c2f10e3" providerId="LiveId" clId="{B79AFD76-77C7-4722-B439-0641FBF85239}" dt="2020-09-15T08:24:19.095" v="1029" actId="478"/>
          <ac:spMkLst>
            <pc:docMk/>
            <pc:sldMk cId="1256091242" sldId="322"/>
            <ac:spMk id="2" creationId="{DB5A00C6-3FED-40BE-BAFD-054888FD7AB6}"/>
          </ac:spMkLst>
        </pc:spChg>
        <pc:spChg chg="del">
          <ac:chgData name="kato yoko" userId="05faeffd7c2f10e3" providerId="LiveId" clId="{B79AFD76-77C7-4722-B439-0641FBF85239}" dt="2020-09-15T08:24:19.095" v="1029" actId="478"/>
          <ac:spMkLst>
            <pc:docMk/>
            <pc:sldMk cId="1256091242" sldId="322"/>
            <ac:spMk id="3" creationId="{8604D00B-5645-4C37-8A7E-2D241E60E057}"/>
          </ac:spMkLst>
        </pc:spChg>
        <pc:spChg chg="add mod">
          <ac:chgData name="kato yoko" userId="05faeffd7c2f10e3" providerId="LiveId" clId="{B79AFD76-77C7-4722-B439-0641FBF85239}" dt="2020-09-15T09:13:28.881" v="1148"/>
          <ac:spMkLst>
            <pc:docMk/>
            <pc:sldMk cId="1256091242" sldId="322"/>
            <ac:spMk id="71" creationId="{7AB683A1-F7CD-4350-9150-AD997C208E5F}"/>
          </ac:spMkLst>
        </pc:spChg>
        <pc:spChg chg="add mod">
          <ac:chgData name="kato yoko" userId="05faeffd7c2f10e3" providerId="LiveId" clId="{B79AFD76-77C7-4722-B439-0641FBF85239}" dt="2020-09-15T09:13:34.819" v="1156"/>
          <ac:spMkLst>
            <pc:docMk/>
            <pc:sldMk cId="1256091242" sldId="322"/>
            <ac:spMk id="72" creationId="{F8418E25-3480-4CE8-B9FE-BC454DAA5FB5}"/>
          </ac:spMkLst>
        </pc:spChg>
        <pc:spChg chg="add mod">
          <ac:chgData name="kato yoko" userId="05faeffd7c2f10e3" providerId="LiveId" clId="{B79AFD76-77C7-4722-B439-0641FBF85239}" dt="2020-09-15T09:13:22.730" v="1136" actId="1076"/>
          <ac:spMkLst>
            <pc:docMk/>
            <pc:sldMk cId="1256091242" sldId="322"/>
            <ac:spMk id="73" creationId="{04E2FBD0-F2D1-45F2-A75A-93F6B37AB39C}"/>
          </ac:spMkLst>
        </pc:spChg>
        <pc:graphicFrameChg chg="add mod">
          <ac:chgData name="kato yoko" userId="05faeffd7c2f10e3" providerId="LiveId" clId="{B79AFD76-77C7-4722-B439-0641FBF85239}" dt="2020-09-15T08:24:25.800" v="1031" actId="1076"/>
          <ac:graphicFrameMkLst>
            <pc:docMk/>
            <pc:sldMk cId="1256091242" sldId="322"/>
            <ac:graphicFrameMk id="5" creationId="{B7C696F4-1944-451B-AF9A-B1276392B532}"/>
          </ac:graphicFrameMkLst>
        </pc:graphicFrameChg>
        <pc:picChg chg="add del mod">
          <ac:chgData name="kato yoko" userId="05faeffd7c2f10e3" providerId="LiveId" clId="{B79AFD76-77C7-4722-B439-0641FBF85239}" dt="2020-09-15T08:29:01.539" v="1067" actId="478"/>
          <ac:picMkLst>
            <pc:docMk/>
            <pc:sldMk cId="1256091242" sldId="322"/>
            <ac:picMk id="7" creationId="{C61364F1-48BA-4DD4-80C9-4E6B2C413F95}"/>
          </ac:picMkLst>
        </pc:picChg>
        <pc:picChg chg="add del mod">
          <ac:chgData name="kato yoko" userId="05faeffd7c2f10e3" providerId="LiveId" clId="{B79AFD76-77C7-4722-B439-0641FBF85239}" dt="2020-09-15T08:29:01.539" v="1067" actId="478"/>
          <ac:picMkLst>
            <pc:docMk/>
            <pc:sldMk cId="1256091242" sldId="322"/>
            <ac:picMk id="8" creationId="{C99EAEA8-C559-4470-9593-58E8E14FD960}"/>
          </ac:picMkLst>
        </pc:picChg>
        <pc:picChg chg="add mod">
          <ac:chgData name="kato yoko" userId="05faeffd7c2f10e3" providerId="LiveId" clId="{B79AFD76-77C7-4722-B439-0641FBF85239}" dt="2020-09-15T08:28:58.072" v="1066" actId="1076"/>
          <ac:picMkLst>
            <pc:docMk/>
            <pc:sldMk cId="1256091242" sldId="322"/>
            <ac:picMk id="10" creationId="{950AAAC0-5A5C-45ED-9E5A-D1FC276DAB2C}"/>
          </ac:picMkLst>
        </pc:picChg>
        <pc:picChg chg="add mod">
          <ac:chgData name="kato yoko" userId="05faeffd7c2f10e3" providerId="LiveId" clId="{B79AFD76-77C7-4722-B439-0641FBF85239}" dt="2020-09-15T08:52:01.235" v="1069" actId="1076"/>
          <ac:picMkLst>
            <pc:docMk/>
            <pc:sldMk cId="1256091242" sldId="322"/>
            <ac:picMk id="12" creationId="{34B64376-F5EC-49C4-9A99-2D5A607AC8B2}"/>
          </ac:picMkLst>
        </pc:picChg>
        <pc:picChg chg="add mod">
          <ac:chgData name="kato yoko" userId="05faeffd7c2f10e3" providerId="LiveId" clId="{B79AFD76-77C7-4722-B439-0641FBF85239}" dt="2020-09-15T08:52:04.323" v="1071" actId="1076"/>
          <ac:picMkLst>
            <pc:docMk/>
            <pc:sldMk cId="1256091242" sldId="322"/>
            <ac:picMk id="14" creationId="{C8559D9D-6AB4-41CA-9AA1-78F02698FE0D}"/>
          </ac:picMkLst>
        </pc:picChg>
        <pc:picChg chg="add mod">
          <ac:chgData name="kato yoko" userId="05faeffd7c2f10e3" providerId="LiveId" clId="{B79AFD76-77C7-4722-B439-0641FBF85239}" dt="2020-09-15T08:52:08.076" v="1073" actId="1076"/>
          <ac:picMkLst>
            <pc:docMk/>
            <pc:sldMk cId="1256091242" sldId="322"/>
            <ac:picMk id="16" creationId="{F5C466FB-32CE-4B7E-89DA-E8D42197F736}"/>
          </ac:picMkLst>
        </pc:picChg>
        <pc:picChg chg="add mod">
          <ac:chgData name="kato yoko" userId="05faeffd7c2f10e3" providerId="LiveId" clId="{B79AFD76-77C7-4722-B439-0641FBF85239}" dt="2020-09-15T09:10:47.431" v="1095" actId="1038"/>
          <ac:picMkLst>
            <pc:docMk/>
            <pc:sldMk cId="1256091242" sldId="322"/>
            <ac:picMk id="18" creationId="{48F29683-137C-4349-8537-3E77D37DEF46}"/>
          </ac:picMkLst>
        </pc:picChg>
        <pc:picChg chg="add mod">
          <ac:chgData name="kato yoko" userId="05faeffd7c2f10e3" providerId="LiveId" clId="{B79AFD76-77C7-4722-B439-0641FBF85239}" dt="2020-09-15T08:52:22.762" v="1077" actId="1076"/>
          <ac:picMkLst>
            <pc:docMk/>
            <pc:sldMk cId="1256091242" sldId="322"/>
            <ac:picMk id="20" creationId="{A4D8F920-FAE9-4085-90D8-583E0A2BB79A}"/>
          </ac:picMkLst>
        </pc:picChg>
        <pc:picChg chg="add mod">
          <ac:chgData name="kato yoko" userId="05faeffd7c2f10e3" providerId="LiveId" clId="{B79AFD76-77C7-4722-B439-0641FBF85239}" dt="2020-09-15T08:52:27.070" v="1079" actId="1076"/>
          <ac:picMkLst>
            <pc:docMk/>
            <pc:sldMk cId="1256091242" sldId="322"/>
            <ac:picMk id="22" creationId="{2C2837E1-B470-4A13-A85E-CD821EF66FD3}"/>
          </ac:picMkLst>
        </pc:picChg>
        <pc:picChg chg="add mod">
          <ac:chgData name="kato yoko" userId="05faeffd7c2f10e3" providerId="LiveId" clId="{B79AFD76-77C7-4722-B439-0641FBF85239}" dt="2020-09-15T08:53:42.717" v="1091" actId="1076"/>
          <ac:picMkLst>
            <pc:docMk/>
            <pc:sldMk cId="1256091242" sldId="322"/>
            <ac:picMk id="24" creationId="{9D4C5ADE-C497-444A-8857-DEECE3268805}"/>
          </ac:picMkLst>
        </pc:picChg>
        <pc:picChg chg="add mod">
          <ac:chgData name="kato yoko" userId="05faeffd7c2f10e3" providerId="LiveId" clId="{B79AFD76-77C7-4722-B439-0641FBF85239}" dt="2020-09-15T08:53:36.287" v="1090" actId="1076"/>
          <ac:picMkLst>
            <pc:docMk/>
            <pc:sldMk cId="1256091242" sldId="322"/>
            <ac:picMk id="26" creationId="{DA55C4A7-BC5B-4901-9C2F-0CB34C12BEA0}"/>
          </ac:picMkLst>
        </pc:picChg>
        <pc:picChg chg="add mod">
          <ac:chgData name="kato yoko" userId="05faeffd7c2f10e3" providerId="LiveId" clId="{B79AFD76-77C7-4722-B439-0641FBF85239}" dt="2020-09-15T08:53:23.931" v="1089" actId="1076"/>
          <ac:picMkLst>
            <pc:docMk/>
            <pc:sldMk cId="1256091242" sldId="322"/>
            <ac:picMk id="28" creationId="{31A49114-CC15-49E6-B4E9-C766C51C5946}"/>
          </ac:picMkLst>
        </pc:picChg>
        <pc:picChg chg="add mod">
          <ac:chgData name="kato yoko" userId="05faeffd7c2f10e3" providerId="LiveId" clId="{B79AFD76-77C7-4722-B439-0641FBF85239}" dt="2020-09-15T08:53:08.760" v="1088" actId="1076"/>
          <ac:picMkLst>
            <pc:docMk/>
            <pc:sldMk cId="1256091242" sldId="322"/>
            <ac:picMk id="30" creationId="{8120D0C5-3DEA-452F-B652-24718D502550}"/>
          </ac:picMkLst>
        </pc:picChg>
        <pc:picChg chg="add mod">
          <ac:chgData name="kato yoko" userId="05faeffd7c2f10e3" providerId="LiveId" clId="{B79AFD76-77C7-4722-B439-0641FBF85239}" dt="2020-09-15T08:53:00.820" v="1087" actId="1076"/>
          <ac:picMkLst>
            <pc:docMk/>
            <pc:sldMk cId="1256091242" sldId="322"/>
            <ac:picMk id="32" creationId="{82F4DD16-3CB1-46EA-8736-327AC888A150}"/>
          </ac:picMkLst>
        </pc:picChg>
        <pc:picChg chg="add mod">
          <ac:chgData name="kato yoko" userId="05faeffd7c2f10e3" providerId="LiveId" clId="{B79AFD76-77C7-4722-B439-0641FBF85239}" dt="2020-09-15T08:52:51.313" v="1086" actId="1076"/>
          <ac:picMkLst>
            <pc:docMk/>
            <pc:sldMk cId="1256091242" sldId="322"/>
            <ac:picMk id="34" creationId="{115B12AF-0184-4EA4-9867-170759FE8D06}"/>
          </ac:picMkLst>
        </pc:picChg>
        <pc:picChg chg="add mod">
          <ac:chgData name="kato yoko" userId="05faeffd7c2f10e3" providerId="LiveId" clId="{B79AFD76-77C7-4722-B439-0641FBF85239}" dt="2020-09-15T09:11:50.610" v="1114" actId="1076"/>
          <ac:picMkLst>
            <pc:docMk/>
            <pc:sldMk cId="1256091242" sldId="322"/>
            <ac:picMk id="36" creationId="{14324678-768F-472C-AAF7-01F157D3782C}"/>
          </ac:picMkLst>
        </pc:picChg>
        <pc:picChg chg="add mod">
          <ac:chgData name="kato yoko" userId="05faeffd7c2f10e3" providerId="LiveId" clId="{B79AFD76-77C7-4722-B439-0641FBF85239}" dt="2020-09-15T09:11:22.362" v="1106" actId="1076"/>
          <ac:picMkLst>
            <pc:docMk/>
            <pc:sldMk cId="1256091242" sldId="322"/>
            <ac:picMk id="38" creationId="{5FE5745D-75AB-40AA-9190-5F01466B967D}"/>
          </ac:picMkLst>
        </pc:picChg>
        <pc:picChg chg="add mod">
          <ac:chgData name="kato yoko" userId="05faeffd7c2f10e3" providerId="LiveId" clId="{B79AFD76-77C7-4722-B439-0641FBF85239}" dt="2020-09-15T09:11:19.227" v="1105" actId="1076"/>
          <ac:picMkLst>
            <pc:docMk/>
            <pc:sldMk cId="1256091242" sldId="322"/>
            <ac:picMk id="40" creationId="{1C956CA1-5C61-4937-825C-E09B0C10502C}"/>
          </ac:picMkLst>
        </pc:picChg>
        <pc:picChg chg="add mod">
          <ac:chgData name="kato yoko" userId="05faeffd7c2f10e3" providerId="LiveId" clId="{B79AFD76-77C7-4722-B439-0641FBF85239}" dt="2020-09-15T09:11:10.292" v="1104" actId="1076"/>
          <ac:picMkLst>
            <pc:docMk/>
            <pc:sldMk cId="1256091242" sldId="322"/>
            <ac:picMk id="42" creationId="{7254FF15-619C-4D11-BA96-3920A286AED1}"/>
          </ac:picMkLst>
        </pc:picChg>
        <pc:picChg chg="add mod">
          <ac:chgData name="kato yoko" userId="05faeffd7c2f10e3" providerId="LiveId" clId="{B79AFD76-77C7-4722-B439-0641FBF85239}" dt="2020-09-15T09:11:04.980" v="1103" actId="1076"/>
          <ac:picMkLst>
            <pc:docMk/>
            <pc:sldMk cId="1256091242" sldId="322"/>
            <ac:picMk id="44" creationId="{C43B158C-2A0C-4EF5-B9F0-0FE5C054C60F}"/>
          </ac:picMkLst>
        </pc:picChg>
        <pc:picChg chg="add mod">
          <ac:chgData name="kato yoko" userId="05faeffd7c2f10e3" providerId="LiveId" clId="{B79AFD76-77C7-4722-B439-0641FBF85239}" dt="2020-09-15T09:11:44.202" v="1112" actId="1076"/>
          <ac:picMkLst>
            <pc:docMk/>
            <pc:sldMk cId="1256091242" sldId="322"/>
            <ac:picMk id="46" creationId="{44087772-C9C6-4BFA-812A-731FDA4BD7D1}"/>
          </ac:picMkLst>
        </pc:picChg>
        <pc:picChg chg="add mod">
          <ac:chgData name="kato yoko" userId="05faeffd7c2f10e3" providerId="LiveId" clId="{B79AFD76-77C7-4722-B439-0641FBF85239}" dt="2020-09-15T09:11:39.022" v="1111" actId="1076"/>
          <ac:picMkLst>
            <pc:docMk/>
            <pc:sldMk cId="1256091242" sldId="322"/>
            <ac:picMk id="48" creationId="{56D63FC3-5350-4859-9DF7-9FD26F9DC41C}"/>
          </ac:picMkLst>
        </pc:picChg>
        <pc:picChg chg="add mod">
          <ac:chgData name="kato yoko" userId="05faeffd7c2f10e3" providerId="LiveId" clId="{B79AFD76-77C7-4722-B439-0641FBF85239}" dt="2020-09-15T09:11:34.406" v="1110" actId="1076"/>
          <ac:picMkLst>
            <pc:docMk/>
            <pc:sldMk cId="1256091242" sldId="322"/>
            <ac:picMk id="50" creationId="{825720CB-4F55-488B-A772-B8B1211AAF6A}"/>
          </ac:picMkLst>
        </pc:picChg>
        <pc:picChg chg="add mod">
          <ac:chgData name="kato yoko" userId="05faeffd7c2f10e3" providerId="LiveId" clId="{B79AFD76-77C7-4722-B439-0641FBF85239}" dt="2020-09-15T09:12:05.185" v="1120" actId="1076"/>
          <ac:picMkLst>
            <pc:docMk/>
            <pc:sldMk cId="1256091242" sldId="322"/>
            <ac:picMk id="52" creationId="{A0F0D772-5146-4CEE-81FD-AD008B6511B8}"/>
          </ac:picMkLst>
        </pc:picChg>
        <pc:picChg chg="add mod">
          <ac:chgData name="kato yoko" userId="05faeffd7c2f10e3" providerId="LiveId" clId="{B79AFD76-77C7-4722-B439-0641FBF85239}" dt="2020-09-15T09:12:00.069" v="1119" actId="1076"/>
          <ac:picMkLst>
            <pc:docMk/>
            <pc:sldMk cId="1256091242" sldId="322"/>
            <ac:picMk id="54" creationId="{174A49EB-A4A1-4782-8D99-4736469DF0F5}"/>
          </ac:picMkLst>
        </pc:picChg>
        <pc:picChg chg="add mod">
          <ac:chgData name="kato yoko" userId="05faeffd7c2f10e3" providerId="LiveId" clId="{B79AFD76-77C7-4722-B439-0641FBF85239}" dt="2020-09-15T09:11:55.948" v="1118" actId="1076"/>
          <ac:picMkLst>
            <pc:docMk/>
            <pc:sldMk cId="1256091242" sldId="322"/>
            <ac:picMk id="56" creationId="{450BCD06-9E6D-41FF-B26D-B1571D3069F2}"/>
          </ac:picMkLst>
        </pc:picChg>
        <pc:picChg chg="add mod">
          <ac:chgData name="kato yoko" userId="05faeffd7c2f10e3" providerId="LiveId" clId="{B79AFD76-77C7-4722-B439-0641FBF85239}" dt="2020-09-15T09:12:25.354" v="1126" actId="1076"/>
          <ac:picMkLst>
            <pc:docMk/>
            <pc:sldMk cId="1256091242" sldId="322"/>
            <ac:picMk id="58" creationId="{3BFAEA89-AF91-4787-B7F4-8B245186FD65}"/>
          </ac:picMkLst>
        </pc:picChg>
        <pc:picChg chg="add mod">
          <ac:chgData name="kato yoko" userId="05faeffd7c2f10e3" providerId="LiveId" clId="{B79AFD76-77C7-4722-B439-0641FBF85239}" dt="2020-09-15T09:12:18.500" v="1125" actId="1076"/>
          <ac:picMkLst>
            <pc:docMk/>
            <pc:sldMk cId="1256091242" sldId="322"/>
            <ac:picMk id="60" creationId="{39648920-A933-4132-9F84-FEE223D784A1}"/>
          </ac:picMkLst>
        </pc:picChg>
        <pc:picChg chg="add mod">
          <ac:chgData name="kato yoko" userId="05faeffd7c2f10e3" providerId="LiveId" clId="{B79AFD76-77C7-4722-B439-0641FBF85239}" dt="2020-09-15T09:12:10.120" v="1124" actId="1076"/>
          <ac:picMkLst>
            <pc:docMk/>
            <pc:sldMk cId="1256091242" sldId="322"/>
            <ac:picMk id="62" creationId="{D4DAF7FF-D504-4D32-8631-FB10B17C3DE7}"/>
          </ac:picMkLst>
        </pc:picChg>
        <pc:picChg chg="add mod">
          <ac:chgData name="kato yoko" userId="05faeffd7c2f10e3" providerId="LiveId" clId="{B79AFD76-77C7-4722-B439-0641FBF85239}" dt="2020-09-15T09:12:47.788" v="1128" actId="1076"/>
          <ac:picMkLst>
            <pc:docMk/>
            <pc:sldMk cId="1256091242" sldId="322"/>
            <ac:picMk id="64" creationId="{DA7423EE-7C9A-4FFF-B83D-B14C1E6D2FE9}"/>
          </ac:picMkLst>
        </pc:picChg>
        <pc:picChg chg="add mod">
          <ac:chgData name="kato yoko" userId="05faeffd7c2f10e3" providerId="LiveId" clId="{B79AFD76-77C7-4722-B439-0641FBF85239}" dt="2020-09-15T09:13:06.626" v="1134" actId="1076"/>
          <ac:picMkLst>
            <pc:docMk/>
            <pc:sldMk cId="1256091242" sldId="322"/>
            <ac:picMk id="66" creationId="{37BBA4B2-6731-4056-A6C7-775BC0D83A4D}"/>
          </ac:picMkLst>
        </pc:picChg>
        <pc:picChg chg="add mod">
          <ac:chgData name="kato yoko" userId="05faeffd7c2f10e3" providerId="LiveId" clId="{B79AFD76-77C7-4722-B439-0641FBF85239}" dt="2020-09-15T09:13:00.240" v="1133" actId="1076"/>
          <ac:picMkLst>
            <pc:docMk/>
            <pc:sldMk cId="1256091242" sldId="322"/>
            <ac:picMk id="68" creationId="{C3464BF2-581A-4C7E-8CF8-3867EF9295F0}"/>
          </ac:picMkLst>
        </pc:picChg>
        <pc:picChg chg="add mod">
          <ac:chgData name="kato yoko" userId="05faeffd7c2f10e3" providerId="LiveId" clId="{B79AFD76-77C7-4722-B439-0641FBF85239}" dt="2020-09-15T09:12:53.344" v="1132" actId="1076"/>
          <ac:picMkLst>
            <pc:docMk/>
            <pc:sldMk cId="1256091242" sldId="322"/>
            <ac:picMk id="70" creationId="{EC02BDFD-7C26-40E5-BB05-D3968CFEE7BC}"/>
          </ac:picMkLst>
        </pc:picChg>
      </pc:sldChg>
      <pc:sldChg chg="addSp delSp modSp new mod">
        <pc:chgData name="kato yoko" userId="05faeffd7c2f10e3" providerId="LiveId" clId="{B79AFD76-77C7-4722-B439-0641FBF85239}" dt="2020-09-15T13:18:18.075" v="2720" actId="1076"/>
        <pc:sldMkLst>
          <pc:docMk/>
          <pc:sldMk cId="4059491661" sldId="323"/>
        </pc:sldMkLst>
        <pc:spChg chg="del">
          <ac:chgData name="kato yoko" userId="05faeffd7c2f10e3" providerId="LiveId" clId="{B79AFD76-77C7-4722-B439-0641FBF85239}" dt="2020-09-15T09:14:59.111" v="1158" actId="478"/>
          <ac:spMkLst>
            <pc:docMk/>
            <pc:sldMk cId="4059491661" sldId="323"/>
            <ac:spMk id="2" creationId="{E7E67275-8946-4D28-B7B9-8FB08F01C5A9}"/>
          </ac:spMkLst>
        </pc:spChg>
        <pc:spChg chg="del">
          <ac:chgData name="kato yoko" userId="05faeffd7c2f10e3" providerId="LiveId" clId="{B79AFD76-77C7-4722-B439-0641FBF85239}" dt="2020-09-15T09:14:59.111" v="1158" actId="478"/>
          <ac:spMkLst>
            <pc:docMk/>
            <pc:sldMk cId="4059491661" sldId="323"/>
            <ac:spMk id="3" creationId="{F40B9CAF-626F-4E05-BC59-98B0A35C6CCE}"/>
          </ac:spMkLst>
        </pc:spChg>
        <pc:spChg chg="add del mod">
          <ac:chgData name="kato yoko" userId="05faeffd7c2f10e3" providerId="LiveId" clId="{B79AFD76-77C7-4722-B439-0641FBF85239}" dt="2020-09-15T09:15:19.412" v="1188" actId="478"/>
          <ac:spMkLst>
            <pc:docMk/>
            <pc:sldMk cId="4059491661" sldId="323"/>
            <ac:spMk id="4" creationId="{A0380030-F144-47A1-94A6-DBBF34266518}"/>
          </ac:spMkLst>
        </pc:spChg>
        <pc:spChg chg="add del mod">
          <ac:chgData name="kato yoko" userId="05faeffd7c2f10e3" providerId="LiveId" clId="{B79AFD76-77C7-4722-B439-0641FBF85239}" dt="2020-09-15T09:34:40.980" v="1356" actId="478"/>
          <ac:spMkLst>
            <pc:docMk/>
            <pc:sldMk cId="4059491661" sldId="323"/>
            <ac:spMk id="5" creationId="{1F7F7E98-67C9-4CDE-AA32-1F48A81697F8}"/>
          </ac:spMkLst>
        </pc:spChg>
        <pc:spChg chg="add del mod">
          <ac:chgData name="kato yoko" userId="05faeffd7c2f10e3" providerId="LiveId" clId="{B79AFD76-77C7-4722-B439-0641FBF85239}" dt="2020-09-15T09:34:40.980" v="1356" actId="478"/>
          <ac:spMkLst>
            <pc:docMk/>
            <pc:sldMk cId="4059491661" sldId="323"/>
            <ac:spMk id="6" creationId="{E73F43B9-D260-48F7-AB95-1F9B08C2CB70}"/>
          </ac:spMkLst>
        </pc:spChg>
        <pc:spChg chg="add del mod">
          <ac:chgData name="kato yoko" userId="05faeffd7c2f10e3" providerId="LiveId" clId="{B79AFD76-77C7-4722-B439-0641FBF85239}" dt="2020-09-15T09:34:40.980" v="1356" actId="478"/>
          <ac:spMkLst>
            <pc:docMk/>
            <pc:sldMk cId="4059491661" sldId="323"/>
            <ac:spMk id="8" creationId="{EAA5CC12-A1EF-4075-BE1C-F3E578465522}"/>
          </ac:spMkLst>
        </pc:spChg>
        <pc:spChg chg="add del mod">
          <ac:chgData name="kato yoko" userId="05faeffd7c2f10e3" providerId="LiveId" clId="{B79AFD76-77C7-4722-B439-0641FBF85239}" dt="2020-09-15T09:34:40.980" v="1356" actId="478"/>
          <ac:spMkLst>
            <pc:docMk/>
            <pc:sldMk cId="4059491661" sldId="323"/>
            <ac:spMk id="10" creationId="{AB58F48C-AD4F-4BAD-8CDC-0D41A0B31BE7}"/>
          </ac:spMkLst>
        </pc:spChg>
        <pc:spChg chg="add del mod">
          <ac:chgData name="kato yoko" userId="05faeffd7c2f10e3" providerId="LiveId" clId="{B79AFD76-77C7-4722-B439-0641FBF85239}" dt="2020-09-15T09:34:40.980" v="1356" actId="478"/>
          <ac:spMkLst>
            <pc:docMk/>
            <pc:sldMk cId="4059491661" sldId="323"/>
            <ac:spMk id="12" creationId="{8C886F49-36A8-4078-B903-49BF3F3E4F5F}"/>
          </ac:spMkLst>
        </pc:spChg>
        <pc:spChg chg="add del mod">
          <ac:chgData name="kato yoko" userId="05faeffd7c2f10e3" providerId="LiveId" clId="{B79AFD76-77C7-4722-B439-0641FBF85239}" dt="2020-09-15T09:34:40.980" v="1356" actId="478"/>
          <ac:spMkLst>
            <pc:docMk/>
            <pc:sldMk cId="4059491661" sldId="323"/>
            <ac:spMk id="14" creationId="{AC0808A7-AFBE-4CF6-9393-8800B24EF2F7}"/>
          </ac:spMkLst>
        </pc:spChg>
        <pc:spChg chg="add del mod">
          <ac:chgData name="kato yoko" userId="05faeffd7c2f10e3" providerId="LiveId" clId="{B79AFD76-77C7-4722-B439-0641FBF85239}" dt="2020-09-15T09:34:40.980" v="1356" actId="478"/>
          <ac:spMkLst>
            <pc:docMk/>
            <pc:sldMk cId="4059491661" sldId="323"/>
            <ac:spMk id="16" creationId="{EE8E1976-F961-4824-A983-158D03DEAB83}"/>
          </ac:spMkLst>
        </pc:spChg>
        <pc:spChg chg="add del mod">
          <ac:chgData name="kato yoko" userId="05faeffd7c2f10e3" providerId="LiveId" clId="{B79AFD76-77C7-4722-B439-0641FBF85239}" dt="2020-09-15T09:34:40.980" v="1356" actId="478"/>
          <ac:spMkLst>
            <pc:docMk/>
            <pc:sldMk cId="4059491661" sldId="323"/>
            <ac:spMk id="18" creationId="{34FC4473-B221-4637-8F6D-888A3700CC8E}"/>
          </ac:spMkLst>
        </pc:spChg>
        <pc:spChg chg="add del mod">
          <ac:chgData name="kato yoko" userId="05faeffd7c2f10e3" providerId="LiveId" clId="{B79AFD76-77C7-4722-B439-0641FBF85239}" dt="2020-09-15T09:34:40.980" v="1356" actId="478"/>
          <ac:spMkLst>
            <pc:docMk/>
            <pc:sldMk cId="4059491661" sldId="323"/>
            <ac:spMk id="20" creationId="{4F5B43D3-32C7-42BF-BBA5-CEF6ED6D56EE}"/>
          </ac:spMkLst>
        </pc:spChg>
        <pc:spChg chg="add del mod">
          <ac:chgData name="kato yoko" userId="05faeffd7c2f10e3" providerId="LiveId" clId="{B79AFD76-77C7-4722-B439-0641FBF85239}" dt="2020-09-15T09:34:40.980" v="1356" actId="478"/>
          <ac:spMkLst>
            <pc:docMk/>
            <pc:sldMk cId="4059491661" sldId="323"/>
            <ac:spMk id="22" creationId="{F261FAA3-FE4A-4CA3-A489-A4FE0C9D1791}"/>
          </ac:spMkLst>
        </pc:spChg>
        <pc:spChg chg="add del">
          <ac:chgData name="kato yoko" userId="05faeffd7c2f10e3" providerId="LiveId" clId="{B79AFD76-77C7-4722-B439-0641FBF85239}" dt="2020-09-15T12:23:08.705" v="1760" actId="22"/>
          <ac:spMkLst>
            <pc:docMk/>
            <pc:sldMk cId="4059491661" sldId="323"/>
            <ac:spMk id="28" creationId="{FBD25670-4494-4C30-8201-F800FB42D1EC}"/>
          </ac:spMkLst>
        </pc:spChg>
        <pc:graphicFrameChg chg="add del">
          <ac:chgData name="kato yoko" userId="05faeffd7c2f10e3" providerId="LiveId" clId="{B79AFD76-77C7-4722-B439-0641FBF85239}" dt="2020-09-15T12:23:17.290" v="1762"/>
          <ac:graphicFrameMkLst>
            <pc:docMk/>
            <pc:sldMk cId="4059491661" sldId="323"/>
            <ac:graphicFrameMk id="29" creationId="{C4E6E08B-A416-47CC-966F-3DF521091381}"/>
          </ac:graphicFrameMkLst>
        </pc:graphicFrameChg>
        <pc:graphicFrameChg chg="add del mod modGraphic">
          <ac:chgData name="kato yoko" userId="05faeffd7c2f10e3" providerId="LiveId" clId="{B79AFD76-77C7-4722-B439-0641FBF85239}" dt="2020-09-15T12:24:46.024" v="1789" actId="478"/>
          <ac:graphicFrameMkLst>
            <pc:docMk/>
            <pc:sldMk cId="4059491661" sldId="323"/>
            <ac:graphicFrameMk id="33" creationId="{2CB09AB1-0A44-459F-ACC7-592FC43DFD1E}"/>
          </ac:graphicFrameMkLst>
        </pc:graphicFrameChg>
        <pc:picChg chg="add mod modCrop">
          <ac:chgData name="kato yoko" userId="05faeffd7c2f10e3" providerId="LiveId" clId="{B79AFD76-77C7-4722-B439-0641FBF85239}" dt="2020-09-15T13:18:04.809" v="2716" actId="1076"/>
          <ac:picMkLst>
            <pc:docMk/>
            <pc:sldMk cId="4059491661" sldId="323"/>
            <ac:picMk id="24" creationId="{C35D88AD-386D-40E4-BCEF-972E93E9979F}"/>
          </ac:picMkLst>
        </pc:picChg>
        <pc:picChg chg="add mod modCrop">
          <ac:chgData name="kato yoko" userId="05faeffd7c2f10e3" providerId="LiveId" clId="{B79AFD76-77C7-4722-B439-0641FBF85239}" dt="2020-09-15T13:18:18.075" v="2720" actId="1076"/>
          <ac:picMkLst>
            <pc:docMk/>
            <pc:sldMk cId="4059491661" sldId="323"/>
            <ac:picMk id="26" creationId="{CB4760ED-E138-4F64-89A7-0D497265CD14}"/>
          </ac:picMkLst>
        </pc:picChg>
        <pc:picChg chg="add del">
          <ac:chgData name="kato yoko" userId="05faeffd7c2f10e3" providerId="LiveId" clId="{B79AFD76-77C7-4722-B439-0641FBF85239}" dt="2020-09-15T12:23:29.434" v="1764" actId="22"/>
          <ac:picMkLst>
            <pc:docMk/>
            <pc:sldMk cId="4059491661" sldId="323"/>
            <ac:picMk id="31" creationId="{3753A266-F84B-43F6-A21A-A9441E7D792F}"/>
          </ac:picMkLst>
        </pc:picChg>
        <pc:picChg chg="add del mod">
          <ac:chgData name="kato yoko" userId="05faeffd7c2f10e3" providerId="LiveId" clId="{B79AFD76-77C7-4722-B439-0641FBF85239}" dt="2020-09-15T12:24:55.364" v="1791" actId="21"/>
          <ac:picMkLst>
            <pc:docMk/>
            <pc:sldMk cId="4059491661" sldId="323"/>
            <ac:picMk id="35" creationId="{0627F2EC-5D1E-46D0-A964-9A129A576552}"/>
          </ac:picMkLst>
        </pc:picChg>
      </pc:sldChg>
      <pc:sldChg chg="addSp modSp add mod">
        <pc:chgData name="kato yoko" userId="05faeffd7c2f10e3" providerId="LiveId" clId="{B79AFD76-77C7-4722-B439-0641FBF85239}" dt="2020-09-16T05:54:08.849" v="3160" actId="1076"/>
        <pc:sldMkLst>
          <pc:docMk/>
          <pc:sldMk cId="3816547374" sldId="324"/>
        </pc:sldMkLst>
        <pc:spChg chg="mod">
          <ac:chgData name="kato yoko" userId="05faeffd7c2f10e3" providerId="LiveId" clId="{B79AFD76-77C7-4722-B439-0641FBF85239}" dt="2020-09-16T05:53:47.271" v="3140" actId="1076"/>
          <ac:spMkLst>
            <pc:docMk/>
            <pc:sldMk cId="3816547374" sldId="324"/>
            <ac:spMk id="2" creationId="{24C92BBB-9D9A-487C-B3F0-7FEAB82AEA78}"/>
          </ac:spMkLst>
        </pc:spChg>
        <pc:spChg chg="add mod">
          <ac:chgData name="kato yoko" userId="05faeffd7c2f10e3" providerId="LiveId" clId="{B79AFD76-77C7-4722-B439-0641FBF85239}" dt="2020-09-16T05:54:08.849" v="3160" actId="1076"/>
          <ac:spMkLst>
            <pc:docMk/>
            <pc:sldMk cId="3816547374" sldId="324"/>
            <ac:spMk id="3" creationId="{332C3D6E-C988-4980-9090-728CB1F802DA}"/>
          </ac:spMkLst>
        </pc:spChg>
        <pc:spChg chg="mod">
          <ac:chgData name="kato yoko" userId="05faeffd7c2f10e3" providerId="LiveId" clId="{B79AFD76-77C7-4722-B439-0641FBF85239}" dt="2020-09-16T02:43:24.031" v="3135"/>
          <ac:spMkLst>
            <pc:docMk/>
            <pc:sldMk cId="3816547374" sldId="324"/>
            <ac:spMk id="4" creationId="{6F355BC8-C732-43F4-A330-C6312EDC3634}"/>
          </ac:spMkLst>
        </pc:spChg>
      </pc:sldChg>
      <pc:sldChg chg="addSp delSp modSp new mod ord modAnim">
        <pc:chgData name="kato yoko" userId="05faeffd7c2f10e3" providerId="LiveId" clId="{B79AFD76-77C7-4722-B439-0641FBF85239}" dt="2020-09-16T05:49:47.048" v="3136" actId="1076"/>
        <pc:sldMkLst>
          <pc:docMk/>
          <pc:sldMk cId="3878595646" sldId="325"/>
        </pc:sldMkLst>
        <pc:spChg chg="del">
          <ac:chgData name="kato yoko" userId="05faeffd7c2f10e3" providerId="LiveId" clId="{B79AFD76-77C7-4722-B439-0641FBF85239}" dt="2020-09-15T09:45:07.978" v="1447" actId="478"/>
          <ac:spMkLst>
            <pc:docMk/>
            <pc:sldMk cId="3878595646" sldId="325"/>
            <ac:spMk id="2" creationId="{5DE7C243-C8DE-426C-B394-A5A90C67C6DC}"/>
          </ac:spMkLst>
        </pc:spChg>
        <pc:spChg chg="del">
          <ac:chgData name="kato yoko" userId="05faeffd7c2f10e3" providerId="LiveId" clId="{B79AFD76-77C7-4722-B439-0641FBF85239}" dt="2020-09-15T09:45:07.978" v="1447" actId="478"/>
          <ac:spMkLst>
            <pc:docMk/>
            <pc:sldMk cId="3878595646" sldId="325"/>
            <ac:spMk id="3" creationId="{D5AB4332-E385-44B4-A07A-0D4860A5CBC7}"/>
          </ac:spMkLst>
        </pc:spChg>
        <pc:spChg chg="add mod">
          <ac:chgData name="kato yoko" userId="05faeffd7c2f10e3" providerId="LiveId" clId="{B79AFD76-77C7-4722-B439-0641FBF85239}" dt="2020-09-15T10:09:35.700" v="1726"/>
          <ac:spMkLst>
            <pc:docMk/>
            <pc:sldMk cId="3878595646" sldId="325"/>
            <ac:spMk id="6" creationId="{186229C1-1467-4649-AC5C-68F5AB2269C4}"/>
          </ac:spMkLst>
        </pc:spChg>
        <pc:spChg chg="add mod">
          <ac:chgData name="kato yoko" userId="05faeffd7c2f10e3" providerId="LiveId" clId="{B79AFD76-77C7-4722-B439-0641FBF85239}" dt="2020-09-15T10:09:32.622" v="1724"/>
          <ac:spMkLst>
            <pc:docMk/>
            <pc:sldMk cId="3878595646" sldId="325"/>
            <ac:spMk id="7" creationId="{6160F295-A63F-4BCB-9FA9-E413B09D3285}"/>
          </ac:spMkLst>
        </pc:spChg>
        <pc:spChg chg="add mod">
          <ac:chgData name="kato yoko" userId="05faeffd7c2f10e3" providerId="LiveId" clId="{B79AFD76-77C7-4722-B439-0641FBF85239}" dt="2020-09-15T10:03:54.536" v="1605" actId="1037"/>
          <ac:spMkLst>
            <pc:docMk/>
            <pc:sldMk cId="3878595646" sldId="325"/>
            <ac:spMk id="9" creationId="{5B835315-53A9-4364-BA46-9360BC78419E}"/>
          </ac:spMkLst>
        </pc:spChg>
        <pc:spChg chg="add del">
          <ac:chgData name="kato yoko" userId="05faeffd7c2f10e3" providerId="LiveId" clId="{B79AFD76-77C7-4722-B439-0641FBF85239}" dt="2020-09-15T10:04:15.764" v="1607" actId="22"/>
          <ac:spMkLst>
            <pc:docMk/>
            <pc:sldMk cId="3878595646" sldId="325"/>
            <ac:spMk id="11" creationId="{867EDAA4-2F47-4CBE-A590-A74B651C7EBE}"/>
          </ac:spMkLst>
        </pc:spChg>
        <pc:spChg chg="add mod ord">
          <ac:chgData name="kato yoko" userId="05faeffd7c2f10e3" providerId="LiveId" clId="{B79AFD76-77C7-4722-B439-0641FBF85239}" dt="2020-09-15T10:06:34.503" v="1647" actId="1076"/>
          <ac:spMkLst>
            <pc:docMk/>
            <pc:sldMk cId="3878595646" sldId="325"/>
            <ac:spMk id="16" creationId="{0F611B2B-90F0-444B-91DC-114946ED4D4D}"/>
          </ac:spMkLst>
        </pc:spChg>
        <pc:spChg chg="add mod">
          <ac:chgData name="kato yoko" userId="05faeffd7c2f10e3" providerId="LiveId" clId="{B79AFD76-77C7-4722-B439-0641FBF85239}" dt="2020-09-15T10:06:38.921" v="1660" actId="1038"/>
          <ac:spMkLst>
            <pc:docMk/>
            <pc:sldMk cId="3878595646" sldId="325"/>
            <ac:spMk id="17" creationId="{7FFD6708-4E8D-4C69-BB31-77C9D10DDE04}"/>
          </ac:spMkLst>
        </pc:spChg>
        <pc:spChg chg="add mod">
          <ac:chgData name="kato yoko" userId="05faeffd7c2f10e3" providerId="LiveId" clId="{B79AFD76-77C7-4722-B439-0641FBF85239}" dt="2020-09-15T10:08:03.043" v="1687" actId="14100"/>
          <ac:spMkLst>
            <pc:docMk/>
            <pc:sldMk cId="3878595646" sldId="325"/>
            <ac:spMk id="19" creationId="{614DDF75-9CCF-45FD-8E19-F2FCB13CC1B8}"/>
          </ac:spMkLst>
        </pc:spChg>
        <pc:spChg chg="add mod">
          <ac:chgData name="kato yoko" userId="05faeffd7c2f10e3" providerId="LiveId" clId="{B79AFD76-77C7-4722-B439-0641FBF85239}" dt="2020-09-15T10:08:21.969" v="1696" actId="1076"/>
          <ac:spMkLst>
            <pc:docMk/>
            <pc:sldMk cId="3878595646" sldId="325"/>
            <ac:spMk id="21" creationId="{A382A3DC-3CDB-41A6-8E51-5BEC736DC957}"/>
          </ac:spMkLst>
        </pc:spChg>
        <pc:spChg chg="add mod">
          <ac:chgData name="kato yoko" userId="05faeffd7c2f10e3" providerId="LiveId" clId="{B79AFD76-77C7-4722-B439-0641FBF85239}" dt="2020-09-15T12:27:41.298" v="1826" actId="1076"/>
          <ac:spMkLst>
            <pc:docMk/>
            <pc:sldMk cId="3878595646" sldId="325"/>
            <ac:spMk id="22" creationId="{F9D6A383-FCBF-4D40-88B8-3B2E85459429}"/>
          </ac:spMkLst>
        </pc:spChg>
        <pc:spChg chg="add mod">
          <ac:chgData name="kato yoko" userId="05faeffd7c2f10e3" providerId="LiveId" clId="{B79AFD76-77C7-4722-B439-0641FBF85239}" dt="2020-09-15T12:27:41.298" v="1826" actId="1076"/>
          <ac:spMkLst>
            <pc:docMk/>
            <pc:sldMk cId="3878595646" sldId="325"/>
            <ac:spMk id="23" creationId="{3BF61DC4-9570-4D9A-9F3D-9E520C9E3223}"/>
          </ac:spMkLst>
        </pc:spChg>
        <pc:spChg chg="add mod">
          <ac:chgData name="kato yoko" userId="05faeffd7c2f10e3" providerId="LiveId" clId="{B79AFD76-77C7-4722-B439-0641FBF85239}" dt="2020-09-15T12:27:41.298" v="1826" actId="1076"/>
          <ac:spMkLst>
            <pc:docMk/>
            <pc:sldMk cId="3878595646" sldId="325"/>
            <ac:spMk id="24" creationId="{BF4708E4-510E-4C6A-B426-03FF6A01A44D}"/>
          </ac:spMkLst>
        </pc:spChg>
        <pc:spChg chg="add mod">
          <ac:chgData name="kato yoko" userId="05faeffd7c2f10e3" providerId="LiveId" clId="{B79AFD76-77C7-4722-B439-0641FBF85239}" dt="2020-09-15T12:27:50.540" v="1827" actId="1076"/>
          <ac:spMkLst>
            <pc:docMk/>
            <pc:sldMk cId="3878595646" sldId="325"/>
            <ac:spMk id="27" creationId="{154AFF74-B96B-4DBF-B59F-22F2F714A69C}"/>
          </ac:spMkLst>
        </pc:spChg>
        <pc:spChg chg="add mod">
          <ac:chgData name="kato yoko" userId="05faeffd7c2f10e3" providerId="LiveId" clId="{B79AFD76-77C7-4722-B439-0641FBF85239}" dt="2020-09-15T12:27:50.540" v="1827" actId="1076"/>
          <ac:spMkLst>
            <pc:docMk/>
            <pc:sldMk cId="3878595646" sldId="325"/>
            <ac:spMk id="28" creationId="{16079997-1C08-4574-98ED-F4442A19559F}"/>
          </ac:spMkLst>
        </pc:spChg>
        <pc:graphicFrameChg chg="add del modGraphic">
          <ac:chgData name="kato yoko" userId="05faeffd7c2f10e3" providerId="LiveId" clId="{B79AFD76-77C7-4722-B439-0641FBF85239}" dt="2020-09-15T10:04:55.317" v="1611" actId="478"/>
          <ac:graphicFrameMkLst>
            <pc:docMk/>
            <pc:sldMk cId="3878595646" sldId="325"/>
            <ac:graphicFrameMk id="13" creationId="{EDFBCCB5-D109-4C14-8CC9-3C471F7D0677}"/>
          </ac:graphicFrameMkLst>
        </pc:graphicFrameChg>
        <pc:picChg chg="add mod">
          <ac:chgData name="kato yoko" userId="05faeffd7c2f10e3" providerId="LiveId" clId="{B79AFD76-77C7-4722-B439-0641FBF85239}" dt="2020-09-15T12:25:00.223" v="1793" actId="1076"/>
          <ac:picMkLst>
            <pc:docMk/>
            <pc:sldMk cId="3878595646" sldId="325"/>
            <ac:picMk id="5" creationId="{84C940B2-09BC-42C1-B927-BB26378741A7}"/>
          </ac:picMkLst>
        </pc:picChg>
        <pc:picChg chg="add mod">
          <ac:chgData name="kato yoko" userId="05faeffd7c2f10e3" providerId="LiveId" clId="{B79AFD76-77C7-4722-B439-0641FBF85239}" dt="2020-09-15T10:06:18.815" v="1639" actId="1076"/>
          <ac:picMkLst>
            <pc:docMk/>
            <pc:sldMk cId="3878595646" sldId="325"/>
            <ac:picMk id="15" creationId="{74892A82-0B3A-43F5-808F-F637CA270937}"/>
          </ac:picMkLst>
        </pc:picChg>
        <pc:picChg chg="add mod">
          <ac:chgData name="kato yoko" userId="05faeffd7c2f10e3" providerId="LiveId" clId="{B79AFD76-77C7-4722-B439-0641FBF85239}" dt="2020-09-16T05:49:47.048" v="3136" actId="1076"/>
          <ac:picMkLst>
            <pc:docMk/>
            <pc:sldMk cId="3878595646" sldId="325"/>
            <ac:picMk id="26" creationId="{84F661C7-4902-402D-BCC7-DF10AF6DF360}"/>
          </ac:picMkLst>
        </pc:picChg>
      </pc:sldChg>
      <pc:sldChg chg="delSp modSp add mod">
        <pc:chgData name="kato yoko" userId="05faeffd7c2f10e3" providerId="LiveId" clId="{B79AFD76-77C7-4722-B439-0641FBF85239}" dt="2020-09-15T09:56:04.522" v="1494" actId="1076"/>
        <pc:sldMkLst>
          <pc:docMk/>
          <pc:sldMk cId="2064848397" sldId="326"/>
        </pc:sldMkLst>
        <pc:spChg chg="mod">
          <ac:chgData name="kato yoko" userId="05faeffd7c2f10e3" providerId="LiveId" clId="{B79AFD76-77C7-4722-B439-0641FBF85239}" dt="2020-09-15T09:50:02.787" v="1488" actId="1076"/>
          <ac:spMkLst>
            <pc:docMk/>
            <pc:sldMk cId="2064848397" sldId="326"/>
            <ac:spMk id="2" creationId="{8D141150-93EC-4AD8-BB09-30D7788EF26D}"/>
          </ac:spMkLst>
        </pc:spChg>
        <pc:spChg chg="mod">
          <ac:chgData name="kato yoko" userId="05faeffd7c2f10e3" providerId="LiveId" clId="{B79AFD76-77C7-4722-B439-0641FBF85239}" dt="2020-09-15T09:55:42.605" v="1490" actId="207"/>
          <ac:spMkLst>
            <pc:docMk/>
            <pc:sldMk cId="2064848397" sldId="326"/>
            <ac:spMk id="5" creationId="{3194D6DA-E724-45A5-8D18-AC8D6D96C697}"/>
          </ac:spMkLst>
        </pc:spChg>
        <pc:spChg chg="mod">
          <ac:chgData name="kato yoko" userId="05faeffd7c2f10e3" providerId="LiveId" clId="{B79AFD76-77C7-4722-B439-0641FBF85239}" dt="2020-09-15T09:56:01.100" v="1493" actId="1076"/>
          <ac:spMkLst>
            <pc:docMk/>
            <pc:sldMk cId="2064848397" sldId="326"/>
            <ac:spMk id="11" creationId="{AACE5F58-7F71-426B-AA35-03A14E35FCB7}"/>
          </ac:spMkLst>
        </pc:spChg>
        <pc:spChg chg="mod">
          <ac:chgData name="kato yoko" userId="05faeffd7c2f10e3" providerId="LiveId" clId="{B79AFD76-77C7-4722-B439-0641FBF85239}" dt="2020-09-15T09:49:55.340" v="1487" actId="1076"/>
          <ac:spMkLst>
            <pc:docMk/>
            <pc:sldMk cId="2064848397" sldId="326"/>
            <ac:spMk id="15" creationId="{62894743-9DAB-4F0D-8364-379C2DDD711B}"/>
          </ac:spMkLst>
        </pc:spChg>
        <pc:spChg chg="mod">
          <ac:chgData name="kato yoko" userId="05faeffd7c2f10e3" providerId="LiveId" clId="{B79AFD76-77C7-4722-B439-0641FBF85239}" dt="2020-09-15T09:56:04.522" v="1494" actId="1076"/>
          <ac:spMkLst>
            <pc:docMk/>
            <pc:sldMk cId="2064848397" sldId="326"/>
            <ac:spMk id="17" creationId="{7E1DF29E-8815-49BA-B179-F50137D94D1A}"/>
          </ac:spMkLst>
        </pc:spChg>
        <pc:spChg chg="del">
          <ac:chgData name="kato yoko" userId="05faeffd7c2f10e3" providerId="LiveId" clId="{B79AFD76-77C7-4722-B439-0641FBF85239}" dt="2020-09-15T09:48:04.866" v="1467" actId="478"/>
          <ac:spMkLst>
            <pc:docMk/>
            <pc:sldMk cId="2064848397" sldId="326"/>
            <ac:spMk id="21" creationId="{1132CCD0-6C3B-4904-919C-56E2017CD5B9}"/>
          </ac:spMkLst>
        </pc:spChg>
        <pc:spChg chg="mod">
          <ac:chgData name="kato yoko" userId="05faeffd7c2f10e3" providerId="LiveId" clId="{B79AFD76-77C7-4722-B439-0641FBF85239}" dt="2020-09-15T09:55:46.888" v="1491" actId="207"/>
          <ac:spMkLst>
            <pc:docMk/>
            <pc:sldMk cId="2064848397" sldId="326"/>
            <ac:spMk id="23" creationId="{F48327A5-861B-4710-8789-40661DB085FC}"/>
          </ac:spMkLst>
        </pc:spChg>
      </pc:sldChg>
      <pc:sldChg chg="addSp modSp add mod">
        <pc:chgData name="kato yoko" userId="05faeffd7c2f10e3" providerId="LiveId" clId="{B79AFD76-77C7-4722-B439-0641FBF85239}" dt="2020-09-15T12:46:47.311" v="2064" actId="1076"/>
        <pc:sldMkLst>
          <pc:docMk/>
          <pc:sldMk cId="2519733340" sldId="327"/>
        </pc:sldMkLst>
        <pc:spChg chg="add mod">
          <ac:chgData name="kato yoko" userId="05faeffd7c2f10e3" providerId="LiveId" clId="{B79AFD76-77C7-4722-B439-0641FBF85239}" dt="2020-09-15T12:44:36.327" v="1997" actId="207"/>
          <ac:spMkLst>
            <pc:docMk/>
            <pc:sldMk cId="2519733340" sldId="327"/>
            <ac:spMk id="3" creationId="{C05944A7-411D-4A55-ADA4-5094F4C3421E}"/>
          </ac:spMkLst>
        </pc:spChg>
        <pc:spChg chg="mod">
          <ac:chgData name="kato yoko" userId="05faeffd7c2f10e3" providerId="LiveId" clId="{B79AFD76-77C7-4722-B439-0641FBF85239}" dt="2020-09-15T12:44:10.586" v="1977" actId="207"/>
          <ac:spMkLst>
            <pc:docMk/>
            <pc:sldMk cId="2519733340" sldId="327"/>
            <ac:spMk id="5" creationId="{3194D6DA-E724-45A5-8D18-AC8D6D96C697}"/>
          </ac:spMkLst>
        </pc:spChg>
        <pc:spChg chg="mod">
          <ac:chgData name="kato yoko" userId="05faeffd7c2f10e3" providerId="LiveId" clId="{B79AFD76-77C7-4722-B439-0641FBF85239}" dt="2020-09-15T12:46:47.311" v="2064" actId="1076"/>
          <ac:spMkLst>
            <pc:docMk/>
            <pc:sldMk cId="2519733340" sldId="327"/>
            <ac:spMk id="11" creationId="{AACE5F58-7F71-426B-AA35-03A14E35FCB7}"/>
          </ac:spMkLst>
        </pc:spChg>
        <pc:spChg chg="mod">
          <ac:chgData name="kato yoko" userId="05faeffd7c2f10e3" providerId="LiveId" clId="{B79AFD76-77C7-4722-B439-0641FBF85239}" dt="2020-09-15T12:44:38.806" v="1998" actId="207"/>
          <ac:spMkLst>
            <pc:docMk/>
            <pc:sldMk cId="2519733340" sldId="327"/>
            <ac:spMk id="23" creationId="{F48327A5-861B-4710-8789-40661DB085FC}"/>
          </ac:spMkLst>
        </pc:spChg>
      </pc:sldChg>
      <pc:sldChg chg="addSp delSp modSp add mod delAnim modAnim">
        <pc:chgData name="kato yoko" userId="05faeffd7c2f10e3" providerId="LiveId" clId="{B79AFD76-77C7-4722-B439-0641FBF85239}" dt="2020-09-15T13:15:28.476" v="2699" actId="1076"/>
        <pc:sldMkLst>
          <pc:docMk/>
          <pc:sldMk cId="3758036524" sldId="328"/>
        </pc:sldMkLst>
        <pc:spChg chg="add mod">
          <ac:chgData name="kato yoko" userId="05faeffd7c2f10e3" providerId="LiveId" clId="{B79AFD76-77C7-4722-B439-0641FBF85239}" dt="2020-09-15T12:50:44.389" v="2201" actId="14100"/>
          <ac:spMkLst>
            <pc:docMk/>
            <pc:sldMk cId="3758036524" sldId="328"/>
            <ac:spMk id="2" creationId="{6209784E-F81C-43FA-9932-50D09E03FB57}"/>
          </ac:spMkLst>
        </pc:spChg>
        <pc:spChg chg="add mod">
          <ac:chgData name="kato yoko" userId="05faeffd7c2f10e3" providerId="LiveId" clId="{B79AFD76-77C7-4722-B439-0641FBF85239}" dt="2020-09-15T12:51:03.126" v="2229" actId="1038"/>
          <ac:spMkLst>
            <pc:docMk/>
            <pc:sldMk cId="3758036524" sldId="328"/>
            <ac:spMk id="3" creationId="{9BC4BE81-0291-48FC-85D2-BF124A58777B}"/>
          </ac:spMkLst>
        </pc:spChg>
        <pc:spChg chg="add mod">
          <ac:chgData name="kato yoko" userId="05faeffd7c2f10e3" providerId="LiveId" clId="{B79AFD76-77C7-4722-B439-0641FBF85239}" dt="2020-09-15T12:51:38.830" v="2259" actId="1038"/>
          <ac:spMkLst>
            <pc:docMk/>
            <pc:sldMk cId="3758036524" sldId="328"/>
            <ac:spMk id="4" creationId="{C0BE6049-CCA4-4CD8-84D6-A83D4F672BCF}"/>
          </ac:spMkLst>
        </pc:spChg>
        <pc:spChg chg="del">
          <ac:chgData name="kato yoko" userId="05faeffd7c2f10e3" providerId="LiveId" clId="{B79AFD76-77C7-4722-B439-0641FBF85239}" dt="2020-09-15T12:48:41.030" v="2070" actId="478"/>
          <ac:spMkLst>
            <pc:docMk/>
            <pc:sldMk cId="3758036524" sldId="328"/>
            <ac:spMk id="6" creationId="{186229C1-1467-4649-AC5C-68F5AB2269C4}"/>
          </ac:spMkLst>
        </pc:spChg>
        <pc:spChg chg="del">
          <ac:chgData name="kato yoko" userId="05faeffd7c2f10e3" providerId="LiveId" clId="{B79AFD76-77C7-4722-B439-0641FBF85239}" dt="2020-09-15T12:48:41.030" v="2070" actId="478"/>
          <ac:spMkLst>
            <pc:docMk/>
            <pc:sldMk cId="3758036524" sldId="328"/>
            <ac:spMk id="7" creationId="{6160F295-A63F-4BCB-9FA9-E413B09D3285}"/>
          </ac:spMkLst>
        </pc:spChg>
        <pc:spChg chg="add mod">
          <ac:chgData name="kato yoko" userId="05faeffd7c2f10e3" providerId="LiveId" clId="{B79AFD76-77C7-4722-B439-0641FBF85239}" dt="2020-09-15T12:51:45.330" v="2261" actId="1076"/>
          <ac:spMkLst>
            <pc:docMk/>
            <pc:sldMk cId="3758036524" sldId="328"/>
            <ac:spMk id="8" creationId="{878E7734-7031-4D24-A8EF-BE2AD9601280}"/>
          </ac:spMkLst>
        </pc:spChg>
        <pc:spChg chg="del">
          <ac:chgData name="kato yoko" userId="05faeffd7c2f10e3" providerId="LiveId" clId="{B79AFD76-77C7-4722-B439-0641FBF85239}" dt="2020-09-15T12:48:41.030" v="2070" actId="478"/>
          <ac:spMkLst>
            <pc:docMk/>
            <pc:sldMk cId="3758036524" sldId="328"/>
            <ac:spMk id="9" creationId="{5B835315-53A9-4364-BA46-9360BC78419E}"/>
          </ac:spMkLst>
        </pc:spChg>
        <pc:spChg chg="add mod">
          <ac:chgData name="kato yoko" userId="05faeffd7c2f10e3" providerId="LiveId" clId="{B79AFD76-77C7-4722-B439-0641FBF85239}" dt="2020-09-15T12:52:02.043" v="2290" actId="1038"/>
          <ac:spMkLst>
            <pc:docMk/>
            <pc:sldMk cId="3758036524" sldId="328"/>
            <ac:spMk id="10" creationId="{C7B0EF89-1953-4E00-9B3D-F20037ADD213}"/>
          </ac:spMkLst>
        </pc:spChg>
        <pc:spChg chg="add mod">
          <ac:chgData name="kato yoko" userId="05faeffd7c2f10e3" providerId="LiveId" clId="{B79AFD76-77C7-4722-B439-0641FBF85239}" dt="2020-09-15T12:56:33.150" v="2427" actId="1076"/>
          <ac:spMkLst>
            <pc:docMk/>
            <pc:sldMk cId="3758036524" sldId="328"/>
            <ac:spMk id="11" creationId="{77870CE0-33A5-4B6F-9368-DC5D9C6FE6BC}"/>
          </ac:spMkLst>
        </pc:spChg>
        <pc:spChg chg="add del mod">
          <ac:chgData name="kato yoko" userId="05faeffd7c2f10e3" providerId="LiveId" clId="{B79AFD76-77C7-4722-B439-0641FBF85239}" dt="2020-09-15T12:52:45.178" v="2309" actId="478"/>
          <ac:spMkLst>
            <pc:docMk/>
            <pc:sldMk cId="3758036524" sldId="328"/>
            <ac:spMk id="12" creationId="{F5F58ED6-AEBB-473B-8E7C-AA6A89BAF5E8}"/>
          </ac:spMkLst>
        </pc:spChg>
        <pc:spChg chg="add mod">
          <ac:chgData name="kato yoko" userId="05faeffd7c2f10e3" providerId="LiveId" clId="{B79AFD76-77C7-4722-B439-0641FBF85239}" dt="2020-09-15T12:56:33.150" v="2427" actId="1076"/>
          <ac:spMkLst>
            <pc:docMk/>
            <pc:sldMk cId="3758036524" sldId="328"/>
            <ac:spMk id="13" creationId="{CB3B9D75-10C3-4DAF-865A-4BAE02FCE9AD}"/>
          </ac:spMkLst>
        </pc:spChg>
        <pc:spChg chg="add mod">
          <ac:chgData name="kato yoko" userId="05faeffd7c2f10e3" providerId="LiveId" clId="{B79AFD76-77C7-4722-B439-0641FBF85239}" dt="2020-09-15T12:56:33.150" v="2427" actId="1076"/>
          <ac:spMkLst>
            <pc:docMk/>
            <pc:sldMk cId="3758036524" sldId="328"/>
            <ac:spMk id="14" creationId="{A3C5764B-C88B-4287-AA05-6F8D0A451FF2}"/>
          </ac:spMkLst>
        </pc:spChg>
        <pc:spChg chg="del">
          <ac:chgData name="kato yoko" userId="05faeffd7c2f10e3" providerId="LiveId" clId="{B79AFD76-77C7-4722-B439-0641FBF85239}" dt="2020-09-15T12:48:36.190" v="2069" actId="478"/>
          <ac:spMkLst>
            <pc:docMk/>
            <pc:sldMk cId="3758036524" sldId="328"/>
            <ac:spMk id="16" creationId="{0F611B2B-90F0-444B-91DC-114946ED4D4D}"/>
          </ac:spMkLst>
        </pc:spChg>
        <pc:spChg chg="del">
          <ac:chgData name="kato yoko" userId="05faeffd7c2f10e3" providerId="LiveId" clId="{B79AFD76-77C7-4722-B439-0641FBF85239}" dt="2020-09-15T12:48:36.190" v="2069" actId="478"/>
          <ac:spMkLst>
            <pc:docMk/>
            <pc:sldMk cId="3758036524" sldId="328"/>
            <ac:spMk id="17" creationId="{7FFD6708-4E8D-4C69-BB31-77C9D10DDE04}"/>
          </ac:spMkLst>
        </pc:spChg>
        <pc:spChg chg="add mod">
          <ac:chgData name="kato yoko" userId="05faeffd7c2f10e3" providerId="LiveId" clId="{B79AFD76-77C7-4722-B439-0641FBF85239}" dt="2020-09-15T12:56:33.150" v="2427" actId="1076"/>
          <ac:spMkLst>
            <pc:docMk/>
            <pc:sldMk cId="3758036524" sldId="328"/>
            <ac:spMk id="18" creationId="{D3A8AEA9-8D41-476B-AAF0-10EFB198B615}"/>
          </ac:spMkLst>
        </pc:spChg>
        <pc:spChg chg="del">
          <ac:chgData name="kato yoko" userId="05faeffd7c2f10e3" providerId="LiveId" clId="{B79AFD76-77C7-4722-B439-0641FBF85239}" dt="2020-09-15T12:48:43.933" v="2071" actId="478"/>
          <ac:spMkLst>
            <pc:docMk/>
            <pc:sldMk cId="3758036524" sldId="328"/>
            <ac:spMk id="19" creationId="{614DDF75-9CCF-45FD-8E19-F2FCB13CC1B8}"/>
          </ac:spMkLst>
        </pc:spChg>
        <pc:spChg chg="del">
          <ac:chgData name="kato yoko" userId="05faeffd7c2f10e3" providerId="LiveId" clId="{B79AFD76-77C7-4722-B439-0641FBF85239}" dt="2020-09-15T12:48:43.933" v="2071" actId="478"/>
          <ac:spMkLst>
            <pc:docMk/>
            <pc:sldMk cId="3758036524" sldId="328"/>
            <ac:spMk id="21" creationId="{A382A3DC-3CDB-41A6-8E51-5BEC736DC957}"/>
          </ac:spMkLst>
        </pc:spChg>
        <pc:spChg chg="del">
          <ac:chgData name="kato yoko" userId="05faeffd7c2f10e3" providerId="LiveId" clId="{B79AFD76-77C7-4722-B439-0641FBF85239}" dt="2020-09-15T12:48:41.030" v="2070" actId="478"/>
          <ac:spMkLst>
            <pc:docMk/>
            <pc:sldMk cId="3758036524" sldId="328"/>
            <ac:spMk id="22" creationId="{F9D6A383-FCBF-4D40-88B8-3B2E85459429}"/>
          </ac:spMkLst>
        </pc:spChg>
        <pc:spChg chg="del">
          <ac:chgData name="kato yoko" userId="05faeffd7c2f10e3" providerId="LiveId" clId="{B79AFD76-77C7-4722-B439-0641FBF85239}" dt="2020-09-15T12:48:41.030" v="2070" actId="478"/>
          <ac:spMkLst>
            <pc:docMk/>
            <pc:sldMk cId="3758036524" sldId="328"/>
            <ac:spMk id="23" creationId="{3BF61DC4-9570-4D9A-9F3D-9E520C9E3223}"/>
          </ac:spMkLst>
        </pc:spChg>
        <pc:spChg chg="del">
          <ac:chgData name="kato yoko" userId="05faeffd7c2f10e3" providerId="LiveId" clId="{B79AFD76-77C7-4722-B439-0641FBF85239}" dt="2020-09-15T12:48:41.030" v="2070" actId="478"/>
          <ac:spMkLst>
            <pc:docMk/>
            <pc:sldMk cId="3758036524" sldId="328"/>
            <ac:spMk id="24" creationId="{BF4708E4-510E-4C6A-B426-03FF6A01A44D}"/>
          </ac:spMkLst>
        </pc:spChg>
        <pc:spChg chg="del">
          <ac:chgData name="kato yoko" userId="05faeffd7c2f10e3" providerId="LiveId" clId="{B79AFD76-77C7-4722-B439-0641FBF85239}" dt="2020-09-15T12:48:43.933" v="2071" actId="478"/>
          <ac:spMkLst>
            <pc:docMk/>
            <pc:sldMk cId="3758036524" sldId="328"/>
            <ac:spMk id="27" creationId="{154AFF74-B96B-4DBF-B59F-22F2F714A69C}"/>
          </ac:spMkLst>
        </pc:spChg>
        <pc:spChg chg="del">
          <ac:chgData name="kato yoko" userId="05faeffd7c2f10e3" providerId="LiveId" clId="{B79AFD76-77C7-4722-B439-0641FBF85239}" dt="2020-09-15T12:48:43.933" v="2071" actId="478"/>
          <ac:spMkLst>
            <pc:docMk/>
            <pc:sldMk cId="3758036524" sldId="328"/>
            <ac:spMk id="28" creationId="{16079997-1C08-4574-98ED-F4442A19559F}"/>
          </ac:spMkLst>
        </pc:spChg>
        <pc:spChg chg="add del mod">
          <ac:chgData name="kato yoko" userId="05faeffd7c2f10e3" providerId="LiveId" clId="{B79AFD76-77C7-4722-B439-0641FBF85239}" dt="2020-09-15T12:53:33.438" v="2344" actId="22"/>
          <ac:spMkLst>
            <pc:docMk/>
            <pc:sldMk cId="3758036524" sldId="328"/>
            <ac:spMk id="36" creationId="{CCE0FF06-78B5-4512-BD65-2E78D9F25AB6}"/>
          </ac:spMkLst>
        </pc:spChg>
        <pc:spChg chg="add mod ord">
          <ac:chgData name="kato yoko" userId="05faeffd7c2f10e3" providerId="LiveId" clId="{B79AFD76-77C7-4722-B439-0641FBF85239}" dt="2020-09-15T13:15:00.965" v="2694" actId="207"/>
          <ac:spMkLst>
            <pc:docMk/>
            <pc:sldMk cId="3758036524" sldId="328"/>
            <ac:spMk id="37" creationId="{233E1962-9AB0-4FF4-B338-E3AEC54413A7}"/>
          </ac:spMkLst>
        </pc:spChg>
        <pc:spChg chg="add mod ord">
          <ac:chgData name="kato yoko" userId="05faeffd7c2f10e3" providerId="LiveId" clId="{B79AFD76-77C7-4722-B439-0641FBF85239}" dt="2020-09-15T13:15:13.106" v="2696" actId="1076"/>
          <ac:spMkLst>
            <pc:docMk/>
            <pc:sldMk cId="3758036524" sldId="328"/>
            <ac:spMk id="40" creationId="{2A7EECA2-FFD8-4CB5-8443-46233FEC355D}"/>
          </ac:spMkLst>
        </pc:spChg>
        <pc:spChg chg="add mod">
          <ac:chgData name="kato yoko" userId="05faeffd7c2f10e3" providerId="LiveId" clId="{B79AFD76-77C7-4722-B439-0641FBF85239}" dt="2020-09-15T13:03:44.825" v="2520" actId="571"/>
          <ac:spMkLst>
            <pc:docMk/>
            <pc:sldMk cId="3758036524" sldId="328"/>
            <ac:spMk id="42" creationId="{2BA818D9-0C53-4549-B8DE-3E0CE686AA02}"/>
          </ac:spMkLst>
        </pc:spChg>
        <pc:spChg chg="add mod">
          <ac:chgData name="kato yoko" userId="05faeffd7c2f10e3" providerId="LiveId" clId="{B79AFD76-77C7-4722-B439-0641FBF85239}" dt="2020-09-15T13:03:44.825" v="2520" actId="571"/>
          <ac:spMkLst>
            <pc:docMk/>
            <pc:sldMk cId="3758036524" sldId="328"/>
            <ac:spMk id="43" creationId="{4FF7653B-CA64-49E5-93BB-62AAC2114EDE}"/>
          </ac:spMkLst>
        </pc:spChg>
        <pc:spChg chg="add mod">
          <ac:chgData name="kato yoko" userId="05faeffd7c2f10e3" providerId="LiveId" clId="{B79AFD76-77C7-4722-B439-0641FBF85239}" dt="2020-09-15T13:03:44.825" v="2520" actId="571"/>
          <ac:spMkLst>
            <pc:docMk/>
            <pc:sldMk cId="3758036524" sldId="328"/>
            <ac:spMk id="44" creationId="{9A45060A-1602-41A1-80F3-8771A37DA46D}"/>
          </ac:spMkLst>
        </pc:spChg>
        <pc:spChg chg="add mod">
          <ac:chgData name="kato yoko" userId="05faeffd7c2f10e3" providerId="LiveId" clId="{B79AFD76-77C7-4722-B439-0641FBF85239}" dt="2020-09-15T13:03:44.825" v="2520" actId="571"/>
          <ac:spMkLst>
            <pc:docMk/>
            <pc:sldMk cId="3758036524" sldId="328"/>
            <ac:spMk id="45" creationId="{1B6A0210-79D6-4334-BB97-284D45315F1D}"/>
          </ac:spMkLst>
        </pc:spChg>
        <pc:spChg chg="add mod">
          <ac:chgData name="kato yoko" userId="05faeffd7c2f10e3" providerId="LiveId" clId="{B79AFD76-77C7-4722-B439-0641FBF85239}" dt="2020-09-15T13:03:44.825" v="2520" actId="571"/>
          <ac:spMkLst>
            <pc:docMk/>
            <pc:sldMk cId="3758036524" sldId="328"/>
            <ac:spMk id="46" creationId="{FAF0EA24-E246-4046-B4BD-F84DD783070C}"/>
          </ac:spMkLst>
        </pc:spChg>
        <pc:spChg chg="add mod">
          <ac:chgData name="kato yoko" userId="05faeffd7c2f10e3" providerId="LiveId" clId="{B79AFD76-77C7-4722-B439-0641FBF85239}" dt="2020-09-15T13:13:30.714" v="2680" actId="1076"/>
          <ac:spMkLst>
            <pc:docMk/>
            <pc:sldMk cId="3758036524" sldId="328"/>
            <ac:spMk id="48" creationId="{14457DDA-01F5-4C68-9DC8-5E74EE00EA3C}"/>
          </ac:spMkLst>
        </pc:spChg>
        <pc:spChg chg="add mod">
          <ac:chgData name="kato yoko" userId="05faeffd7c2f10e3" providerId="LiveId" clId="{B79AFD76-77C7-4722-B439-0641FBF85239}" dt="2020-09-15T13:13:30.714" v="2680" actId="1076"/>
          <ac:spMkLst>
            <pc:docMk/>
            <pc:sldMk cId="3758036524" sldId="328"/>
            <ac:spMk id="50" creationId="{58B8F8B9-F99F-4AD9-B36D-30B801BF988D}"/>
          </ac:spMkLst>
        </pc:spChg>
        <pc:spChg chg="add mod">
          <ac:chgData name="kato yoko" userId="05faeffd7c2f10e3" providerId="LiveId" clId="{B79AFD76-77C7-4722-B439-0641FBF85239}" dt="2020-09-15T13:13:30.714" v="2680" actId="1076"/>
          <ac:spMkLst>
            <pc:docMk/>
            <pc:sldMk cId="3758036524" sldId="328"/>
            <ac:spMk id="52" creationId="{6477E246-BDB4-47FD-868B-9F900892C60F}"/>
          </ac:spMkLst>
        </pc:spChg>
        <pc:spChg chg="add mod">
          <ac:chgData name="kato yoko" userId="05faeffd7c2f10e3" providerId="LiveId" clId="{B79AFD76-77C7-4722-B439-0641FBF85239}" dt="2020-09-15T13:13:30.714" v="2680" actId="1076"/>
          <ac:spMkLst>
            <pc:docMk/>
            <pc:sldMk cId="3758036524" sldId="328"/>
            <ac:spMk id="54" creationId="{1FC608A2-2323-4B82-854D-76139128C95A}"/>
          </ac:spMkLst>
        </pc:spChg>
        <pc:spChg chg="add mod">
          <ac:chgData name="kato yoko" userId="05faeffd7c2f10e3" providerId="LiveId" clId="{B79AFD76-77C7-4722-B439-0641FBF85239}" dt="2020-09-15T13:13:30.714" v="2680" actId="1076"/>
          <ac:spMkLst>
            <pc:docMk/>
            <pc:sldMk cId="3758036524" sldId="328"/>
            <ac:spMk id="56" creationId="{0F6D13F8-1A32-402C-925A-23C0A0B7B191}"/>
          </ac:spMkLst>
        </pc:spChg>
        <pc:spChg chg="add del mod">
          <ac:chgData name="kato yoko" userId="05faeffd7c2f10e3" providerId="LiveId" clId="{B79AFD76-77C7-4722-B439-0641FBF85239}" dt="2020-09-15T13:12:00.439" v="2669" actId="478"/>
          <ac:spMkLst>
            <pc:docMk/>
            <pc:sldMk cId="3758036524" sldId="328"/>
            <ac:spMk id="58" creationId="{073742E9-F3C1-4B1A-8D3A-3B67B5DAB8A6}"/>
          </ac:spMkLst>
        </pc:spChg>
        <pc:spChg chg="add del mod">
          <ac:chgData name="kato yoko" userId="05faeffd7c2f10e3" providerId="LiveId" clId="{B79AFD76-77C7-4722-B439-0641FBF85239}" dt="2020-09-15T13:12:12.884" v="2672" actId="478"/>
          <ac:spMkLst>
            <pc:docMk/>
            <pc:sldMk cId="3758036524" sldId="328"/>
            <ac:spMk id="59" creationId="{2DCB018C-2DEB-4F75-BE46-AA1105B90786}"/>
          </ac:spMkLst>
        </pc:spChg>
        <pc:spChg chg="add del mod">
          <ac:chgData name="kato yoko" userId="05faeffd7c2f10e3" providerId="LiveId" clId="{B79AFD76-77C7-4722-B439-0641FBF85239}" dt="2020-09-15T13:12:06.464" v="2671" actId="478"/>
          <ac:spMkLst>
            <pc:docMk/>
            <pc:sldMk cId="3758036524" sldId="328"/>
            <ac:spMk id="60" creationId="{F78BD8B5-07EA-4929-87CE-0D190F87CF7E}"/>
          </ac:spMkLst>
        </pc:spChg>
        <pc:spChg chg="add del mod">
          <ac:chgData name="kato yoko" userId="05faeffd7c2f10e3" providerId="LiveId" clId="{B79AFD76-77C7-4722-B439-0641FBF85239}" dt="2020-09-15T13:12:03.470" v="2670" actId="478"/>
          <ac:spMkLst>
            <pc:docMk/>
            <pc:sldMk cId="3758036524" sldId="328"/>
            <ac:spMk id="61" creationId="{84BDD2CC-502A-4440-A4E1-0B38FC839A22}"/>
          </ac:spMkLst>
        </pc:spChg>
        <pc:spChg chg="add mod">
          <ac:chgData name="kato yoko" userId="05faeffd7c2f10e3" providerId="LiveId" clId="{B79AFD76-77C7-4722-B439-0641FBF85239}" dt="2020-09-15T13:13:39.219" v="2681" actId="1076"/>
          <ac:spMkLst>
            <pc:docMk/>
            <pc:sldMk cId="3758036524" sldId="328"/>
            <ac:spMk id="63" creationId="{6E765BD6-F5C1-4CCA-ABC0-25EC60338105}"/>
          </ac:spMkLst>
        </pc:spChg>
        <pc:spChg chg="add mod">
          <ac:chgData name="kato yoko" userId="05faeffd7c2f10e3" providerId="LiveId" clId="{B79AFD76-77C7-4722-B439-0641FBF85239}" dt="2020-09-15T13:13:39.219" v="2681" actId="1076"/>
          <ac:spMkLst>
            <pc:docMk/>
            <pc:sldMk cId="3758036524" sldId="328"/>
            <ac:spMk id="65" creationId="{AD8EE7B8-1440-4F42-8FC2-C87B53A00F06}"/>
          </ac:spMkLst>
        </pc:spChg>
        <pc:spChg chg="add mod">
          <ac:chgData name="kato yoko" userId="05faeffd7c2f10e3" providerId="LiveId" clId="{B79AFD76-77C7-4722-B439-0641FBF85239}" dt="2020-09-15T13:13:39.219" v="2681" actId="1076"/>
          <ac:spMkLst>
            <pc:docMk/>
            <pc:sldMk cId="3758036524" sldId="328"/>
            <ac:spMk id="67" creationId="{32B8DFFB-0806-47B6-B079-10206D98F4B1}"/>
          </ac:spMkLst>
        </pc:spChg>
        <pc:spChg chg="add mod">
          <ac:chgData name="kato yoko" userId="05faeffd7c2f10e3" providerId="LiveId" clId="{B79AFD76-77C7-4722-B439-0641FBF85239}" dt="2020-09-15T13:13:39.219" v="2681" actId="1076"/>
          <ac:spMkLst>
            <pc:docMk/>
            <pc:sldMk cId="3758036524" sldId="328"/>
            <ac:spMk id="69" creationId="{7250126F-2217-403E-B2F6-DB4F8FFF8EC8}"/>
          </ac:spMkLst>
        </pc:spChg>
        <pc:spChg chg="add mod ord">
          <ac:chgData name="kato yoko" userId="05faeffd7c2f10e3" providerId="LiveId" clId="{B79AFD76-77C7-4722-B439-0641FBF85239}" dt="2020-09-15T13:15:28.476" v="2699" actId="1076"/>
          <ac:spMkLst>
            <pc:docMk/>
            <pc:sldMk cId="3758036524" sldId="328"/>
            <ac:spMk id="73" creationId="{D247CDDD-C305-44B9-A68D-FE09A536030C}"/>
          </ac:spMkLst>
        </pc:spChg>
        <pc:picChg chg="mod">
          <ac:chgData name="kato yoko" userId="05faeffd7c2f10e3" providerId="LiveId" clId="{B79AFD76-77C7-4722-B439-0641FBF85239}" dt="2020-09-15T12:48:47.495" v="2072" actId="1076"/>
          <ac:picMkLst>
            <pc:docMk/>
            <pc:sldMk cId="3758036524" sldId="328"/>
            <ac:picMk id="5" creationId="{84C940B2-09BC-42C1-B927-BB26378741A7}"/>
          </ac:picMkLst>
        </pc:picChg>
        <pc:picChg chg="del">
          <ac:chgData name="kato yoko" userId="05faeffd7c2f10e3" providerId="LiveId" clId="{B79AFD76-77C7-4722-B439-0641FBF85239}" dt="2020-09-15T12:48:36.190" v="2069" actId="478"/>
          <ac:picMkLst>
            <pc:docMk/>
            <pc:sldMk cId="3758036524" sldId="328"/>
            <ac:picMk id="15" creationId="{74892A82-0B3A-43F5-808F-F637CA270937}"/>
          </ac:picMkLst>
        </pc:picChg>
        <pc:picChg chg="del">
          <ac:chgData name="kato yoko" userId="05faeffd7c2f10e3" providerId="LiveId" clId="{B79AFD76-77C7-4722-B439-0641FBF85239}" dt="2020-09-15T12:48:36.190" v="2069" actId="478"/>
          <ac:picMkLst>
            <pc:docMk/>
            <pc:sldMk cId="3758036524" sldId="328"/>
            <ac:picMk id="26" creationId="{84F661C7-4902-402D-BCC7-DF10AF6DF360}"/>
          </ac:picMkLst>
        </pc:picChg>
        <pc:picChg chg="add mod">
          <ac:chgData name="kato yoko" userId="05faeffd7c2f10e3" providerId="LiveId" clId="{B79AFD76-77C7-4722-B439-0641FBF85239}" dt="2020-09-15T13:15:17.427" v="2698" actId="1036"/>
          <ac:picMkLst>
            <pc:docMk/>
            <pc:sldMk cId="3758036524" sldId="328"/>
            <ac:picMk id="39" creationId="{AD83CB0B-EBAD-403E-A618-E48CDD33AED7}"/>
          </ac:picMkLst>
        </pc:picChg>
        <pc:picChg chg="add mod">
          <ac:chgData name="kato yoko" userId="05faeffd7c2f10e3" providerId="LiveId" clId="{B79AFD76-77C7-4722-B439-0641FBF85239}" dt="2020-09-15T13:03:44.825" v="2520" actId="571"/>
          <ac:picMkLst>
            <pc:docMk/>
            <pc:sldMk cId="3758036524" sldId="328"/>
            <ac:picMk id="41" creationId="{A4590119-D7A5-4B73-AB9D-E954253E34F0}"/>
          </ac:picMkLst>
        </pc:picChg>
        <pc:picChg chg="add mod ord">
          <ac:chgData name="kato yoko" userId="05faeffd7c2f10e3" providerId="LiveId" clId="{B79AFD76-77C7-4722-B439-0641FBF85239}" dt="2020-09-15T13:14:20.743" v="2683" actId="167"/>
          <ac:picMkLst>
            <pc:docMk/>
            <pc:sldMk cId="3758036524" sldId="328"/>
            <ac:picMk id="57" creationId="{E588F3C1-9262-4445-B956-4DFD28A4B521}"/>
          </ac:picMkLst>
        </pc:picChg>
        <pc:picChg chg="add mod">
          <ac:chgData name="kato yoko" userId="05faeffd7c2f10e3" providerId="LiveId" clId="{B79AFD76-77C7-4722-B439-0641FBF85239}" dt="2020-09-15T13:15:28.476" v="2699" actId="1076"/>
          <ac:picMkLst>
            <pc:docMk/>
            <pc:sldMk cId="3758036524" sldId="328"/>
            <ac:picMk id="71" creationId="{9D6FC1D2-B419-4AEF-8676-3F05BFB8674F}"/>
          </ac:picMkLst>
        </pc:picChg>
      </pc:sldChg>
      <pc:sldChg chg="add del">
        <pc:chgData name="kato yoko" userId="05faeffd7c2f10e3" providerId="LiveId" clId="{B79AFD76-77C7-4722-B439-0641FBF85239}" dt="2020-09-15T12:51:10.699" v="2231"/>
        <pc:sldMkLst>
          <pc:docMk/>
          <pc:sldMk cId="304302601" sldId="329"/>
        </pc:sldMkLst>
      </pc:sldChg>
      <pc:sldChg chg="addSp delSp modSp add mod ord">
        <pc:chgData name="kato yoko" userId="05faeffd7c2f10e3" providerId="LiveId" clId="{B79AFD76-77C7-4722-B439-0641FBF85239}" dt="2020-09-16T08:41:00.699" v="5596" actId="1038"/>
        <pc:sldMkLst>
          <pc:docMk/>
          <pc:sldMk cId="1116797313" sldId="329"/>
        </pc:sldMkLst>
        <pc:spChg chg="mod">
          <ac:chgData name="kato yoko" userId="05faeffd7c2f10e3" providerId="LiveId" clId="{B79AFD76-77C7-4722-B439-0641FBF85239}" dt="2020-09-16T08:24:42.788" v="5516" actId="1076"/>
          <ac:spMkLst>
            <pc:docMk/>
            <pc:sldMk cId="1116797313" sldId="329"/>
            <ac:spMk id="2" creationId="{8D141150-93EC-4AD8-BB09-30D7788EF26D}"/>
          </ac:spMkLst>
        </pc:spChg>
        <pc:spChg chg="del mod">
          <ac:chgData name="kato yoko" userId="05faeffd7c2f10e3" providerId="LiveId" clId="{B79AFD76-77C7-4722-B439-0641FBF85239}" dt="2020-09-16T08:26:24.485" v="5535" actId="478"/>
          <ac:spMkLst>
            <pc:docMk/>
            <pc:sldMk cId="1116797313" sldId="329"/>
            <ac:spMk id="3" creationId="{C05944A7-411D-4A55-ADA4-5094F4C3421E}"/>
          </ac:spMkLst>
        </pc:spChg>
        <pc:spChg chg="mod">
          <ac:chgData name="kato yoko" userId="05faeffd7c2f10e3" providerId="LiveId" clId="{B79AFD76-77C7-4722-B439-0641FBF85239}" dt="2020-09-16T08:40:56.157" v="5588" actId="1038"/>
          <ac:spMkLst>
            <pc:docMk/>
            <pc:sldMk cId="1116797313" sldId="329"/>
            <ac:spMk id="5" creationId="{3194D6DA-E724-45A5-8D18-AC8D6D96C697}"/>
          </ac:spMkLst>
        </pc:spChg>
        <pc:spChg chg="mod">
          <ac:chgData name="kato yoko" userId="05faeffd7c2f10e3" providerId="LiveId" clId="{B79AFD76-77C7-4722-B439-0641FBF85239}" dt="2020-09-16T08:41:00.699" v="5596" actId="1038"/>
          <ac:spMkLst>
            <pc:docMk/>
            <pc:sldMk cId="1116797313" sldId="329"/>
            <ac:spMk id="11" creationId="{AACE5F58-7F71-426B-AA35-03A14E35FCB7}"/>
          </ac:spMkLst>
        </pc:spChg>
        <pc:spChg chg="mod">
          <ac:chgData name="kato yoko" userId="05faeffd7c2f10e3" providerId="LiveId" clId="{B79AFD76-77C7-4722-B439-0641FBF85239}" dt="2020-09-16T08:40:32.706" v="5578" actId="1036"/>
          <ac:spMkLst>
            <pc:docMk/>
            <pc:sldMk cId="1116797313" sldId="329"/>
            <ac:spMk id="15" creationId="{62894743-9DAB-4F0D-8364-379C2DDD711B}"/>
          </ac:spMkLst>
        </pc:spChg>
        <pc:spChg chg="mod">
          <ac:chgData name="kato yoko" userId="05faeffd7c2f10e3" providerId="LiveId" clId="{B79AFD76-77C7-4722-B439-0641FBF85239}" dt="2020-09-16T08:40:32.706" v="5578" actId="1036"/>
          <ac:spMkLst>
            <pc:docMk/>
            <pc:sldMk cId="1116797313" sldId="329"/>
            <ac:spMk id="17" creationId="{7E1DF29E-8815-49BA-B179-F50137D94D1A}"/>
          </ac:spMkLst>
        </pc:spChg>
        <pc:spChg chg="mod">
          <ac:chgData name="kato yoko" userId="05faeffd7c2f10e3" providerId="LiveId" clId="{B79AFD76-77C7-4722-B439-0641FBF85239}" dt="2020-09-16T08:40:56.157" v="5588" actId="1038"/>
          <ac:spMkLst>
            <pc:docMk/>
            <pc:sldMk cId="1116797313" sldId="329"/>
            <ac:spMk id="23" creationId="{F48327A5-861B-4710-8789-40661DB085FC}"/>
          </ac:spMkLst>
        </pc:spChg>
        <pc:picChg chg="add del mod">
          <ac:chgData name="kato yoko" userId="05faeffd7c2f10e3" providerId="LiveId" clId="{B79AFD76-77C7-4722-B439-0641FBF85239}" dt="2020-09-16T08:24:11.218" v="5507" actId="21"/>
          <ac:picMkLst>
            <pc:docMk/>
            <pc:sldMk cId="1116797313" sldId="329"/>
            <ac:picMk id="6" creationId="{63133779-1F18-45EE-9216-8D3CEA184C5B}"/>
          </ac:picMkLst>
        </pc:picChg>
      </pc:sldChg>
      <pc:sldChg chg="addSp delSp modSp new mod">
        <pc:chgData name="kato yoko" userId="05faeffd7c2f10e3" providerId="LiveId" clId="{B79AFD76-77C7-4722-B439-0641FBF85239}" dt="2020-09-16T01:50:01.447" v="3046" actId="1037"/>
        <pc:sldMkLst>
          <pc:docMk/>
          <pc:sldMk cId="4192468778" sldId="330"/>
        </pc:sldMkLst>
        <pc:spChg chg="del">
          <ac:chgData name="kato yoko" userId="05faeffd7c2f10e3" providerId="LiveId" clId="{B79AFD76-77C7-4722-B439-0641FBF85239}" dt="2020-09-16T01:33:19.853" v="2724" actId="478"/>
          <ac:spMkLst>
            <pc:docMk/>
            <pc:sldMk cId="4192468778" sldId="330"/>
            <ac:spMk id="2" creationId="{E58138D4-F126-40C7-86B2-3BA0CCEF05EE}"/>
          </ac:spMkLst>
        </pc:spChg>
        <pc:spChg chg="del">
          <ac:chgData name="kato yoko" userId="05faeffd7c2f10e3" providerId="LiveId" clId="{B79AFD76-77C7-4722-B439-0641FBF85239}" dt="2020-09-16T01:33:19.853" v="2724" actId="478"/>
          <ac:spMkLst>
            <pc:docMk/>
            <pc:sldMk cId="4192468778" sldId="330"/>
            <ac:spMk id="3" creationId="{0D1AEB2E-CD4F-4834-8CC1-057195559B86}"/>
          </ac:spMkLst>
        </pc:spChg>
        <pc:spChg chg="add del mod">
          <ac:chgData name="kato yoko" userId="05faeffd7c2f10e3" providerId="LiveId" clId="{B79AFD76-77C7-4722-B439-0641FBF85239}" dt="2020-09-16T01:40:43.178" v="2884" actId="478"/>
          <ac:spMkLst>
            <pc:docMk/>
            <pc:sldMk cId="4192468778" sldId="330"/>
            <ac:spMk id="14" creationId="{E4AAAB6F-1D05-4EEB-8BB8-515B6323BDC4}"/>
          </ac:spMkLst>
        </pc:spChg>
        <pc:spChg chg="add mod ord">
          <ac:chgData name="kato yoko" userId="05faeffd7c2f10e3" providerId="LiveId" clId="{B79AFD76-77C7-4722-B439-0641FBF85239}" dt="2020-09-16T01:50:01.447" v="3046" actId="1037"/>
          <ac:spMkLst>
            <pc:docMk/>
            <pc:sldMk cId="4192468778" sldId="330"/>
            <ac:spMk id="15" creationId="{276A439B-D71E-44E1-A172-1EBDF8F4349E}"/>
          </ac:spMkLst>
        </pc:spChg>
        <pc:spChg chg="add del mod">
          <ac:chgData name="kato yoko" userId="05faeffd7c2f10e3" providerId="LiveId" clId="{B79AFD76-77C7-4722-B439-0641FBF85239}" dt="2020-09-16T01:41:05.443" v="2896" actId="478"/>
          <ac:spMkLst>
            <pc:docMk/>
            <pc:sldMk cId="4192468778" sldId="330"/>
            <ac:spMk id="17" creationId="{4E974C82-258F-431C-9DAE-79558B4AB167}"/>
          </ac:spMkLst>
        </pc:spChg>
        <pc:spChg chg="add del">
          <ac:chgData name="kato yoko" userId="05faeffd7c2f10e3" providerId="LiveId" clId="{B79AFD76-77C7-4722-B439-0641FBF85239}" dt="2020-09-16T01:38:38.297" v="2810" actId="22"/>
          <ac:spMkLst>
            <pc:docMk/>
            <pc:sldMk cId="4192468778" sldId="330"/>
            <ac:spMk id="19" creationId="{9081B84F-9363-413F-A8FF-6520CA7E7179}"/>
          </ac:spMkLst>
        </pc:spChg>
        <pc:spChg chg="add mod ord">
          <ac:chgData name="kato yoko" userId="05faeffd7c2f10e3" providerId="LiveId" clId="{B79AFD76-77C7-4722-B439-0641FBF85239}" dt="2020-09-16T01:42:37.111" v="2950" actId="1076"/>
          <ac:spMkLst>
            <pc:docMk/>
            <pc:sldMk cId="4192468778" sldId="330"/>
            <ac:spMk id="21" creationId="{AD4150DC-EE32-42D5-8B06-E99912876C53}"/>
          </ac:spMkLst>
        </pc:spChg>
        <pc:spChg chg="add mod">
          <ac:chgData name="kato yoko" userId="05faeffd7c2f10e3" providerId="LiveId" clId="{B79AFD76-77C7-4722-B439-0641FBF85239}" dt="2020-09-16T01:50:01.447" v="3046" actId="1037"/>
          <ac:spMkLst>
            <pc:docMk/>
            <pc:sldMk cId="4192468778" sldId="330"/>
            <ac:spMk id="22" creationId="{ED55FCF3-32A4-4418-A3F2-6E4FA6601828}"/>
          </ac:spMkLst>
        </pc:spChg>
        <pc:spChg chg="add mod">
          <ac:chgData name="kato yoko" userId="05faeffd7c2f10e3" providerId="LiveId" clId="{B79AFD76-77C7-4722-B439-0641FBF85239}" dt="2020-09-16T01:42:41.049" v="2951" actId="1076"/>
          <ac:spMkLst>
            <pc:docMk/>
            <pc:sldMk cId="4192468778" sldId="330"/>
            <ac:spMk id="24" creationId="{628A13E2-C579-4D6D-8E1D-9564D84D8886}"/>
          </ac:spMkLst>
        </pc:spChg>
        <pc:spChg chg="add mod">
          <ac:chgData name="kato yoko" userId="05faeffd7c2f10e3" providerId="LiveId" clId="{B79AFD76-77C7-4722-B439-0641FBF85239}" dt="2020-09-16T01:42:59.456" v="2954" actId="1076"/>
          <ac:spMkLst>
            <pc:docMk/>
            <pc:sldMk cId="4192468778" sldId="330"/>
            <ac:spMk id="26" creationId="{71BA8076-4006-4CBC-9691-5DFF39ACBEA8}"/>
          </ac:spMkLst>
        </pc:spChg>
        <pc:spChg chg="add mod">
          <ac:chgData name="kato yoko" userId="05faeffd7c2f10e3" providerId="LiveId" clId="{B79AFD76-77C7-4722-B439-0641FBF85239}" dt="2020-09-16T01:43:32.853" v="2981" actId="1037"/>
          <ac:spMkLst>
            <pc:docMk/>
            <pc:sldMk cId="4192468778" sldId="330"/>
            <ac:spMk id="28" creationId="{C870688E-3523-4678-9A80-D364BE09A819}"/>
          </ac:spMkLst>
        </pc:spChg>
        <pc:spChg chg="add mod">
          <ac:chgData name="kato yoko" userId="05faeffd7c2f10e3" providerId="LiveId" clId="{B79AFD76-77C7-4722-B439-0641FBF85239}" dt="2020-09-16T01:44:03.436" v="2986" actId="1076"/>
          <ac:spMkLst>
            <pc:docMk/>
            <pc:sldMk cId="4192468778" sldId="330"/>
            <ac:spMk id="30" creationId="{C70F8658-7F0D-4EA2-8D95-D1F0935FB213}"/>
          </ac:spMkLst>
        </pc:spChg>
        <pc:spChg chg="add mod">
          <ac:chgData name="kato yoko" userId="05faeffd7c2f10e3" providerId="LiveId" clId="{B79AFD76-77C7-4722-B439-0641FBF85239}" dt="2020-09-16T01:44:36.842" v="3008"/>
          <ac:spMkLst>
            <pc:docMk/>
            <pc:sldMk cId="4192468778" sldId="330"/>
            <ac:spMk id="32" creationId="{7BB8B75F-274E-463E-BD2E-4765A10CD8CD}"/>
          </ac:spMkLst>
        </pc:spChg>
        <pc:spChg chg="add mod">
          <ac:chgData name="kato yoko" userId="05faeffd7c2f10e3" providerId="LiveId" clId="{B79AFD76-77C7-4722-B439-0641FBF85239}" dt="2020-09-16T01:44:56.770" v="3012" actId="1036"/>
          <ac:spMkLst>
            <pc:docMk/>
            <pc:sldMk cId="4192468778" sldId="330"/>
            <ac:spMk id="34" creationId="{FB461F7D-4D36-45E1-A5C6-500A1D52462C}"/>
          </ac:spMkLst>
        </pc:spChg>
        <pc:spChg chg="add mod">
          <ac:chgData name="kato yoko" userId="05faeffd7c2f10e3" providerId="LiveId" clId="{B79AFD76-77C7-4722-B439-0641FBF85239}" dt="2020-09-16T01:49:44.802" v="3036"/>
          <ac:spMkLst>
            <pc:docMk/>
            <pc:sldMk cId="4192468778" sldId="330"/>
            <ac:spMk id="36" creationId="{F1B7F814-5523-4E31-8212-4CC46EB2AB1F}"/>
          </ac:spMkLst>
        </pc:spChg>
        <pc:picChg chg="add mod modCrop">
          <ac:chgData name="kato yoko" userId="05faeffd7c2f10e3" providerId="LiveId" clId="{B79AFD76-77C7-4722-B439-0641FBF85239}" dt="2020-09-16T01:42:03.620" v="2939" actId="1076"/>
          <ac:picMkLst>
            <pc:docMk/>
            <pc:sldMk cId="4192468778" sldId="330"/>
            <ac:picMk id="5" creationId="{DF6967FE-E2BF-4E54-A8C1-6E79DB627060}"/>
          </ac:picMkLst>
        </pc:picChg>
        <pc:picChg chg="add mod">
          <ac:chgData name="kato yoko" userId="05faeffd7c2f10e3" providerId="LiveId" clId="{B79AFD76-77C7-4722-B439-0641FBF85239}" dt="2020-09-16T01:42:34.883" v="2949" actId="1076"/>
          <ac:picMkLst>
            <pc:docMk/>
            <pc:sldMk cId="4192468778" sldId="330"/>
            <ac:picMk id="7" creationId="{DFD07E8F-D371-4CDD-BA5B-ACA564A120B9}"/>
          </ac:picMkLst>
        </pc:picChg>
        <pc:picChg chg="add mod">
          <ac:chgData name="kato yoko" userId="05faeffd7c2f10e3" providerId="LiveId" clId="{B79AFD76-77C7-4722-B439-0641FBF85239}" dt="2020-09-16T01:42:46.281" v="2952" actId="1076"/>
          <ac:picMkLst>
            <pc:docMk/>
            <pc:sldMk cId="4192468778" sldId="330"/>
            <ac:picMk id="9" creationId="{6CE30DDD-8B49-4581-83FF-C924B78089DF}"/>
          </ac:picMkLst>
        </pc:picChg>
        <pc:picChg chg="add mod">
          <ac:chgData name="kato yoko" userId="05faeffd7c2f10e3" providerId="LiveId" clId="{B79AFD76-77C7-4722-B439-0641FBF85239}" dt="2020-09-16T01:43:52.870" v="2984" actId="1076"/>
          <ac:picMkLst>
            <pc:docMk/>
            <pc:sldMk cId="4192468778" sldId="330"/>
            <ac:picMk id="11" creationId="{25BC9D7A-4DAD-4AEC-9E6A-2C1AEB27D8E9}"/>
          </ac:picMkLst>
        </pc:picChg>
        <pc:picChg chg="add mod">
          <ac:chgData name="kato yoko" userId="05faeffd7c2f10e3" providerId="LiveId" clId="{B79AFD76-77C7-4722-B439-0641FBF85239}" dt="2020-09-16T01:43:49.090" v="2983" actId="1076"/>
          <ac:picMkLst>
            <pc:docMk/>
            <pc:sldMk cId="4192468778" sldId="330"/>
            <ac:picMk id="13" creationId="{3A9DC7EE-909D-417F-B946-BCF1BAA4B08A}"/>
          </ac:picMkLst>
        </pc:picChg>
      </pc:sldChg>
      <pc:sldChg chg="addSp delSp modSp new mod">
        <pc:chgData name="kato yoko" userId="05faeffd7c2f10e3" providerId="LiveId" clId="{B79AFD76-77C7-4722-B439-0641FBF85239}" dt="2020-09-16T05:55:38.107" v="3220" actId="1076"/>
        <pc:sldMkLst>
          <pc:docMk/>
          <pc:sldMk cId="3410994918" sldId="331"/>
        </pc:sldMkLst>
        <pc:spChg chg="del">
          <ac:chgData name="kato yoko" userId="05faeffd7c2f10e3" providerId="LiveId" clId="{B79AFD76-77C7-4722-B439-0641FBF85239}" dt="2020-09-16T05:53:01.665" v="3138" actId="478"/>
          <ac:spMkLst>
            <pc:docMk/>
            <pc:sldMk cId="3410994918" sldId="331"/>
            <ac:spMk id="2" creationId="{0404EEDB-3FBE-4C49-8C39-2ADA1649502B}"/>
          </ac:spMkLst>
        </pc:spChg>
        <pc:spChg chg="del">
          <ac:chgData name="kato yoko" userId="05faeffd7c2f10e3" providerId="LiveId" clId="{B79AFD76-77C7-4722-B439-0641FBF85239}" dt="2020-09-16T05:53:01.665" v="3138" actId="478"/>
          <ac:spMkLst>
            <pc:docMk/>
            <pc:sldMk cId="3410994918" sldId="331"/>
            <ac:spMk id="3" creationId="{E4D751E9-E1C1-43D3-8029-D96D5F8C7959}"/>
          </ac:spMkLst>
        </pc:spChg>
        <pc:spChg chg="add">
          <ac:chgData name="kato yoko" userId="05faeffd7c2f10e3" providerId="LiveId" clId="{B79AFD76-77C7-4722-B439-0641FBF85239}" dt="2020-09-16T05:54:50.140" v="3161" actId="22"/>
          <ac:spMkLst>
            <pc:docMk/>
            <pc:sldMk cId="3410994918" sldId="331"/>
            <ac:spMk id="5" creationId="{0F002E3A-5CF8-461B-8586-D4280D70368C}"/>
          </ac:spMkLst>
        </pc:spChg>
        <pc:spChg chg="add mod">
          <ac:chgData name="kato yoko" userId="05faeffd7c2f10e3" providerId="LiveId" clId="{B79AFD76-77C7-4722-B439-0641FBF85239}" dt="2020-09-16T05:55:00.309" v="3193"/>
          <ac:spMkLst>
            <pc:docMk/>
            <pc:sldMk cId="3410994918" sldId="331"/>
            <ac:spMk id="7" creationId="{7EE46767-2041-4860-A2BF-AE8316B75EF1}"/>
          </ac:spMkLst>
        </pc:spChg>
        <pc:spChg chg="add mod">
          <ac:chgData name="kato yoko" userId="05faeffd7c2f10e3" providerId="LiveId" clId="{B79AFD76-77C7-4722-B439-0641FBF85239}" dt="2020-09-16T05:55:05.172" v="3199"/>
          <ac:spMkLst>
            <pc:docMk/>
            <pc:sldMk cId="3410994918" sldId="331"/>
            <ac:spMk id="9" creationId="{78709F8D-F163-4035-B457-4A04AAE49395}"/>
          </ac:spMkLst>
        </pc:spChg>
        <pc:spChg chg="add mod">
          <ac:chgData name="kato yoko" userId="05faeffd7c2f10e3" providerId="LiveId" clId="{B79AFD76-77C7-4722-B439-0641FBF85239}" dt="2020-09-16T05:55:38.107" v="3220" actId="1076"/>
          <ac:spMkLst>
            <pc:docMk/>
            <pc:sldMk cId="3410994918" sldId="331"/>
            <ac:spMk id="11" creationId="{A590D992-6013-4B27-965F-A0C87855E7EC}"/>
          </ac:spMkLst>
        </pc:spChg>
        <pc:spChg chg="add mod">
          <ac:chgData name="kato yoko" userId="05faeffd7c2f10e3" providerId="LiveId" clId="{B79AFD76-77C7-4722-B439-0641FBF85239}" dt="2020-09-16T05:55:28.059" v="3212" actId="1076"/>
          <ac:spMkLst>
            <pc:docMk/>
            <pc:sldMk cId="3410994918" sldId="331"/>
            <ac:spMk id="13" creationId="{C5D3DE18-EF9A-443E-A2A9-AEAEC143FB16}"/>
          </ac:spMkLst>
        </pc:spChg>
      </pc:sldChg>
      <pc:sldChg chg="addSp delSp modSp new mod modAnim">
        <pc:chgData name="kato yoko" userId="05faeffd7c2f10e3" providerId="LiveId" clId="{B79AFD76-77C7-4722-B439-0641FBF85239}" dt="2020-09-16T08:10:27.010" v="5237" actId="1076"/>
        <pc:sldMkLst>
          <pc:docMk/>
          <pc:sldMk cId="4070558096" sldId="332"/>
        </pc:sldMkLst>
        <pc:spChg chg="del">
          <ac:chgData name="kato yoko" userId="05faeffd7c2f10e3" providerId="LiveId" clId="{B79AFD76-77C7-4722-B439-0641FBF85239}" dt="2020-09-16T05:56:05.680" v="3223" actId="478"/>
          <ac:spMkLst>
            <pc:docMk/>
            <pc:sldMk cId="4070558096" sldId="332"/>
            <ac:spMk id="2" creationId="{CEB74729-505D-435F-8723-7D372A9983CC}"/>
          </ac:spMkLst>
        </pc:spChg>
        <pc:spChg chg="del">
          <ac:chgData name="kato yoko" userId="05faeffd7c2f10e3" providerId="LiveId" clId="{B79AFD76-77C7-4722-B439-0641FBF85239}" dt="2020-09-16T05:56:05.680" v="3223" actId="478"/>
          <ac:spMkLst>
            <pc:docMk/>
            <pc:sldMk cId="4070558096" sldId="332"/>
            <ac:spMk id="3" creationId="{CE629854-0B4F-4C8C-937C-EB0F7194D156}"/>
          </ac:spMkLst>
        </pc:spChg>
        <pc:spChg chg="add mod">
          <ac:chgData name="kato yoko" userId="05faeffd7c2f10e3" providerId="LiveId" clId="{B79AFD76-77C7-4722-B439-0641FBF85239}" dt="2020-09-16T07:48:41.722" v="4624" actId="1076"/>
          <ac:spMkLst>
            <pc:docMk/>
            <pc:sldMk cId="4070558096" sldId="332"/>
            <ac:spMk id="6" creationId="{99CF2C5D-C594-4109-9E26-78349E14B7CA}"/>
          </ac:spMkLst>
        </pc:spChg>
        <pc:spChg chg="add mod">
          <ac:chgData name="kato yoko" userId="05faeffd7c2f10e3" providerId="LiveId" clId="{B79AFD76-77C7-4722-B439-0641FBF85239}" dt="2020-09-16T08:04:26.698" v="5230" actId="1076"/>
          <ac:spMkLst>
            <pc:docMk/>
            <pc:sldMk cId="4070558096" sldId="332"/>
            <ac:spMk id="8" creationId="{35042F6F-0415-43D2-B28E-73F4F487C999}"/>
          </ac:spMkLst>
        </pc:spChg>
        <pc:spChg chg="add mod">
          <ac:chgData name="kato yoko" userId="05faeffd7c2f10e3" providerId="LiveId" clId="{B79AFD76-77C7-4722-B439-0641FBF85239}" dt="2020-09-16T08:04:26.698" v="5230" actId="1076"/>
          <ac:spMkLst>
            <pc:docMk/>
            <pc:sldMk cId="4070558096" sldId="332"/>
            <ac:spMk id="9" creationId="{189FC81F-F450-4DC2-BDAC-C4B4FBBB1A65}"/>
          </ac:spMkLst>
        </pc:spChg>
        <pc:spChg chg="add mod">
          <ac:chgData name="kato yoko" userId="05faeffd7c2f10e3" providerId="LiveId" clId="{B79AFD76-77C7-4722-B439-0641FBF85239}" dt="2020-09-16T08:04:26.698" v="5230" actId="1076"/>
          <ac:spMkLst>
            <pc:docMk/>
            <pc:sldMk cId="4070558096" sldId="332"/>
            <ac:spMk id="11" creationId="{27FF0768-9BE1-4614-9E91-E39F1D0707BE}"/>
          </ac:spMkLst>
        </pc:spChg>
        <pc:spChg chg="add mod">
          <ac:chgData name="kato yoko" userId="05faeffd7c2f10e3" providerId="LiveId" clId="{B79AFD76-77C7-4722-B439-0641FBF85239}" dt="2020-09-16T07:48:41.722" v="4624" actId="1076"/>
          <ac:spMkLst>
            <pc:docMk/>
            <pc:sldMk cId="4070558096" sldId="332"/>
            <ac:spMk id="13" creationId="{75B06278-4DCD-4B40-8247-3DCFF2471C7C}"/>
          </ac:spMkLst>
        </pc:spChg>
        <pc:spChg chg="add mod">
          <ac:chgData name="kato yoko" userId="05faeffd7c2f10e3" providerId="LiveId" clId="{B79AFD76-77C7-4722-B439-0641FBF85239}" dt="2020-09-16T07:48:41.722" v="4624" actId="1076"/>
          <ac:spMkLst>
            <pc:docMk/>
            <pc:sldMk cId="4070558096" sldId="332"/>
            <ac:spMk id="15" creationId="{10011C76-4BFE-4F08-92CE-4C1EB0E14B42}"/>
          </ac:spMkLst>
        </pc:spChg>
        <pc:spChg chg="add mod">
          <ac:chgData name="kato yoko" userId="05faeffd7c2f10e3" providerId="LiveId" clId="{B79AFD76-77C7-4722-B439-0641FBF85239}" dt="2020-09-16T08:04:26.698" v="5230" actId="1076"/>
          <ac:spMkLst>
            <pc:docMk/>
            <pc:sldMk cId="4070558096" sldId="332"/>
            <ac:spMk id="17" creationId="{363B9B0D-9AEF-4372-AD00-E7DF0EDBEA38}"/>
          </ac:spMkLst>
        </pc:spChg>
        <pc:spChg chg="add del mod">
          <ac:chgData name="kato yoko" userId="05faeffd7c2f10e3" providerId="LiveId" clId="{B79AFD76-77C7-4722-B439-0641FBF85239}" dt="2020-09-16T07:31:21.696" v="4549" actId="478"/>
          <ac:spMkLst>
            <pc:docMk/>
            <pc:sldMk cId="4070558096" sldId="332"/>
            <ac:spMk id="19" creationId="{3856C81C-51B6-42E8-B526-8D3F529FACEC}"/>
          </ac:spMkLst>
        </pc:spChg>
        <pc:spChg chg="add mod">
          <ac:chgData name="kato yoko" userId="05faeffd7c2f10e3" providerId="LiveId" clId="{B79AFD76-77C7-4722-B439-0641FBF85239}" dt="2020-09-16T08:04:26.698" v="5230" actId="1076"/>
          <ac:spMkLst>
            <pc:docMk/>
            <pc:sldMk cId="4070558096" sldId="332"/>
            <ac:spMk id="21" creationId="{E18720B3-1636-449A-99CB-B0B1E3B11785}"/>
          </ac:spMkLst>
        </pc:spChg>
        <pc:spChg chg="add mod">
          <ac:chgData name="kato yoko" userId="05faeffd7c2f10e3" providerId="LiveId" clId="{B79AFD76-77C7-4722-B439-0641FBF85239}" dt="2020-09-16T07:50:21.652" v="4636" actId="1076"/>
          <ac:spMkLst>
            <pc:docMk/>
            <pc:sldMk cId="4070558096" sldId="332"/>
            <ac:spMk id="23" creationId="{DA5BE8D4-C1E7-42B1-AC49-D56FFAEA6759}"/>
          </ac:spMkLst>
        </pc:spChg>
        <pc:spChg chg="add mod">
          <ac:chgData name="kato yoko" userId="05faeffd7c2f10e3" providerId="LiveId" clId="{B79AFD76-77C7-4722-B439-0641FBF85239}" dt="2020-09-16T07:49:40.996" v="4632" actId="1076"/>
          <ac:spMkLst>
            <pc:docMk/>
            <pc:sldMk cId="4070558096" sldId="332"/>
            <ac:spMk id="25" creationId="{8D5E9CB1-C705-4DEA-B0AD-D6C2D5746C65}"/>
          </ac:spMkLst>
        </pc:spChg>
        <pc:spChg chg="add mod">
          <ac:chgData name="kato yoko" userId="05faeffd7c2f10e3" providerId="LiveId" clId="{B79AFD76-77C7-4722-B439-0641FBF85239}" dt="2020-09-16T07:49:40.996" v="4632" actId="1076"/>
          <ac:spMkLst>
            <pc:docMk/>
            <pc:sldMk cId="4070558096" sldId="332"/>
            <ac:spMk id="27" creationId="{C5D59378-E69C-4931-8608-FD7069ADCDA9}"/>
          </ac:spMkLst>
        </pc:spChg>
        <pc:spChg chg="add mod">
          <ac:chgData name="kato yoko" userId="05faeffd7c2f10e3" providerId="LiveId" clId="{B79AFD76-77C7-4722-B439-0641FBF85239}" dt="2020-09-16T08:04:26.698" v="5230" actId="1076"/>
          <ac:spMkLst>
            <pc:docMk/>
            <pc:sldMk cId="4070558096" sldId="332"/>
            <ac:spMk id="29" creationId="{3DC7C4E3-A75A-4862-835B-F22127823019}"/>
          </ac:spMkLst>
        </pc:spChg>
        <pc:spChg chg="add mod">
          <ac:chgData name="kato yoko" userId="05faeffd7c2f10e3" providerId="LiveId" clId="{B79AFD76-77C7-4722-B439-0641FBF85239}" dt="2020-09-16T08:04:26.698" v="5230" actId="1076"/>
          <ac:spMkLst>
            <pc:docMk/>
            <pc:sldMk cId="4070558096" sldId="332"/>
            <ac:spMk id="31" creationId="{25B6D408-3C4E-45AA-BEC5-C3C9319CA899}"/>
          </ac:spMkLst>
        </pc:spChg>
        <pc:spChg chg="add mod">
          <ac:chgData name="kato yoko" userId="05faeffd7c2f10e3" providerId="LiveId" clId="{B79AFD76-77C7-4722-B439-0641FBF85239}" dt="2020-09-16T07:52:33.292" v="4701" actId="14100"/>
          <ac:spMkLst>
            <pc:docMk/>
            <pc:sldMk cId="4070558096" sldId="332"/>
            <ac:spMk id="32" creationId="{2E47832A-82EA-484D-BDEA-820F1654F746}"/>
          </ac:spMkLst>
        </pc:spChg>
        <pc:spChg chg="add mod">
          <ac:chgData name="kato yoko" userId="05faeffd7c2f10e3" providerId="LiveId" clId="{B79AFD76-77C7-4722-B439-0641FBF85239}" dt="2020-09-16T07:52:26.255" v="4700" actId="1076"/>
          <ac:spMkLst>
            <pc:docMk/>
            <pc:sldMk cId="4070558096" sldId="332"/>
            <ac:spMk id="33" creationId="{08ECD275-9A37-44C3-8C70-0F2127D92E5E}"/>
          </ac:spMkLst>
        </pc:spChg>
        <pc:spChg chg="add mod">
          <ac:chgData name="kato yoko" userId="05faeffd7c2f10e3" providerId="LiveId" clId="{B79AFD76-77C7-4722-B439-0641FBF85239}" dt="2020-09-16T07:52:26.255" v="4700" actId="1076"/>
          <ac:spMkLst>
            <pc:docMk/>
            <pc:sldMk cId="4070558096" sldId="332"/>
            <ac:spMk id="34" creationId="{278DCB23-8E24-44FD-875F-BFA3DBA6ED8E}"/>
          </ac:spMkLst>
        </pc:spChg>
        <pc:spChg chg="add mod">
          <ac:chgData name="kato yoko" userId="05faeffd7c2f10e3" providerId="LiveId" clId="{B79AFD76-77C7-4722-B439-0641FBF85239}" dt="2020-09-16T08:09:18.539" v="5235" actId="14100"/>
          <ac:spMkLst>
            <pc:docMk/>
            <pc:sldMk cId="4070558096" sldId="332"/>
            <ac:spMk id="35" creationId="{F53B83B6-A554-4E4B-9FFA-B6C15EB6D9F5}"/>
          </ac:spMkLst>
        </pc:spChg>
        <pc:spChg chg="add mod">
          <ac:chgData name="kato yoko" userId="05faeffd7c2f10e3" providerId="LiveId" clId="{B79AFD76-77C7-4722-B439-0641FBF85239}" dt="2020-09-16T08:10:27.010" v="5237" actId="1076"/>
          <ac:spMkLst>
            <pc:docMk/>
            <pc:sldMk cId="4070558096" sldId="332"/>
            <ac:spMk id="36" creationId="{D23747E3-B3D9-4154-9B63-1D8E9A9EA493}"/>
          </ac:spMkLst>
        </pc:spChg>
        <pc:spChg chg="add mod">
          <ac:chgData name="kato yoko" userId="05faeffd7c2f10e3" providerId="LiveId" clId="{B79AFD76-77C7-4722-B439-0641FBF85239}" dt="2020-09-16T08:00:14.856" v="5125" actId="1076"/>
          <ac:spMkLst>
            <pc:docMk/>
            <pc:sldMk cId="4070558096" sldId="332"/>
            <ac:spMk id="37" creationId="{EB353C3E-C287-4337-9B63-2AFC971D404D}"/>
          </ac:spMkLst>
        </pc:spChg>
        <pc:spChg chg="add mod">
          <ac:chgData name="kato yoko" userId="05faeffd7c2f10e3" providerId="LiveId" clId="{B79AFD76-77C7-4722-B439-0641FBF85239}" dt="2020-09-16T08:00:51.669" v="5151" actId="1036"/>
          <ac:spMkLst>
            <pc:docMk/>
            <pc:sldMk cId="4070558096" sldId="332"/>
            <ac:spMk id="38" creationId="{5DEE91C3-E0A7-4240-9180-732165A48116}"/>
          </ac:spMkLst>
        </pc:spChg>
        <pc:spChg chg="add mod">
          <ac:chgData name="kato yoko" userId="05faeffd7c2f10e3" providerId="LiveId" clId="{B79AFD76-77C7-4722-B439-0641FBF85239}" dt="2020-09-16T08:01:31.657" v="5188" actId="1076"/>
          <ac:spMkLst>
            <pc:docMk/>
            <pc:sldMk cId="4070558096" sldId="332"/>
            <ac:spMk id="40" creationId="{B2A4BCA9-01F6-4463-918E-B8DD510E2989}"/>
          </ac:spMkLst>
        </pc:spChg>
        <pc:spChg chg="add mod">
          <ac:chgData name="kato yoko" userId="05faeffd7c2f10e3" providerId="LiveId" clId="{B79AFD76-77C7-4722-B439-0641FBF85239}" dt="2020-09-16T08:01:08.963" v="5169" actId="1038"/>
          <ac:spMkLst>
            <pc:docMk/>
            <pc:sldMk cId="4070558096" sldId="332"/>
            <ac:spMk id="42" creationId="{ED2B1241-D3CE-4E9A-A70F-B071AFED4A5D}"/>
          </ac:spMkLst>
        </pc:spChg>
        <pc:spChg chg="add mod">
          <ac:chgData name="kato yoko" userId="05faeffd7c2f10e3" providerId="LiveId" clId="{B79AFD76-77C7-4722-B439-0641FBF85239}" dt="2020-09-16T08:01:59.797" v="5195" actId="1076"/>
          <ac:spMkLst>
            <pc:docMk/>
            <pc:sldMk cId="4070558096" sldId="332"/>
            <ac:spMk id="44" creationId="{F67F9ABA-DD45-4156-B5BC-9778543C61A0}"/>
          </ac:spMkLst>
        </pc:spChg>
        <pc:spChg chg="add mod">
          <ac:chgData name="kato yoko" userId="05faeffd7c2f10e3" providerId="LiveId" clId="{B79AFD76-77C7-4722-B439-0641FBF85239}" dt="2020-09-16T08:01:39.343" v="5190" actId="1076"/>
          <ac:spMkLst>
            <pc:docMk/>
            <pc:sldMk cId="4070558096" sldId="332"/>
            <ac:spMk id="46" creationId="{6E2CAE53-0EB2-4860-8E25-B7726427C3E8}"/>
          </ac:spMkLst>
        </pc:spChg>
        <pc:spChg chg="add mod">
          <ac:chgData name="kato yoko" userId="05faeffd7c2f10e3" providerId="LiveId" clId="{B79AFD76-77C7-4722-B439-0641FBF85239}" dt="2020-09-16T08:01:44.395" v="5192" actId="1076"/>
          <ac:spMkLst>
            <pc:docMk/>
            <pc:sldMk cId="4070558096" sldId="332"/>
            <ac:spMk id="48" creationId="{050B2BD2-B589-480F-91C2-8C34A88D6347}"/>
          </ac:spMkLst>
        </pc:spChg>
        <pc:spChg chg="add mod">
          <ac:chgData name="kato yoko" userId="05faeffd7c2f10e3" providerId="LiveId" clId="{B79AFD76-77C7-4722-B439-0641FBF85239}" dt="2020-09-16T08:01:53.015" v="5194" actId="1076"/>
          <ac:spMkLst>
            <pc:docMk/>
            <pc:sldMk cId="4070558096" sldId="332"/>
            <ac:spMk id="50" creationId="{FB21A3BD-A869-44D1-BCB4-2B20D3EF26BF}"/>
          </ac:spMkLst>
        </pc:spChg>
        <pc:spChg chg="add mod">
          <ac:chgData name="kato yoko" userId="05faeffd7c2f10e3" providerId="LiveId" clId="{B79AFD76-77C7-4722-B439-0641FBF85239}" dt="2020-09-16T08:02:22.961" v="5201" actId="1076"/>
          <ac:spMkLst>
            <pc:docMk/>
            <pc:sldMk cId="4070558096" sldId="332"/>
            <ac:spMk id="52" creationId="{32D0C99A-E6C3-4DB1-B962-4FF746BA4FA5}"/>
          </ac:spMkLst>
        </pc:spChg>
        <pc:spChg chg="add mod">
          <ac:chgData name="kato yoko" userId="05faeffd7c2f10e3" providerId="LiveId" clId="{B79AFD76-77C7-4722-B439-0641FBF85239}" dt="2020-09-16T08:02:15.360" v="5200" actId="1076"/>
          <ac:spMkLst>
            <pc:docMk/>
            <pc:sldMk cId="4070558096" sldId="332"/>
            <ac:spMk id="54" creationId="{7526EA26-8C23-4C94-81CE-F208C12E7B73}"/>
          </ac:spMkLst>
        </pc:spChg>
        <pc:spChg chg="add mod">
          <ac:chgData name="kato yoko" userId="05faeffd7c2f10e3" providerId="LiveId" clId="{B79AFD76-77C7-4722-B439-0641FBF85239}" dt="2020-09-16T08:02:09.010" v="5199" actId="1076"/>
          <ac:spMkLst>
            <pc:docMk/>
            <pc:sldMk cId="4070558096" sldId="332"/>
            <ac:spMk id="56" creationId="{A681085A-9E83-440D-B19B-3C5F0F98F05D}"/>
          </ac:spMkLst>
        </pc:spChg>
        <pc:spChg chg="add mod">
          <ac:chgData name="kato yoko" userId="05faeffd7c2f10e3" providerId="LiveId" clId="{B79AFD76-77C7-4722-B439-0641FBF85239}" dt="2020-09-16T08:02:38.289" v="5211" actId="1038"/>
          <ac:spMkLst>
            <pc:docMk/>
            <pc:sldMk cId="4070558096" sldId="332"/>
            <ac:spMk id="58" creationId="{072F243D-17B2-4772-9D4F-ED2C92C728C3}"/>
          </ac:spMkLst>
        </pc:spChg>
        <pc:spChg chg="add mod">
          <ac:chgData name="kato yoko" userId="05faeffd7c2f10e3" providerId="LiveId" clId="{B79AFD76-77C7-4722-B439-0641FBF85239}" dt="2020-09-16T08:02:48.337" v="5213" actId="1076"/>
          <ac:spMkLst>
            <pc:docMk/>
            <pc:sldMk cId="4070558096" sldId="332"/>
            <ac:spMk id="62" creationId="{581FFD2C-24CD-4EA3-BFFD-D6717B89D23C}"/>
          </ac:spMkLst>
        </pc:spChg>
        <pc:picChg chg="add mod">
          <ac:chgData name="kato yoko" userId="05faeffd7c2f10e3" providerId="LiveId" clId="{B79AFD76-77C7-4722-B439-0641FBF85239}" dt="2020-09-16T07:52:43.421" v="4702" actId="1076"/>
          <ac:picMkLst>
            <pc:docMk/>
            <pc:sldMk cId="4070558096" sldId="332"/>
            <ac:picMk id="5" creationId="{F5CB30F7-C850-4A94-9FA7-EF0A4A784BBE}"/>
          </ac:picMkLst>
        </pc:picChg>
        <pc:picChg chg="add del mod">
          <ac:chgData name="kato yoko" userId="05faeffd7c2f10e3" providerId="LiveId" clId="{B79AFD76-77C7-4722-B439-0641FBF85239}" dt="2020-09-16T08:02:50.595" v="5214" actId="478"/>
          <ac:picMkLst>
            <pc:docMk/>
            <pc:sldMk cId="4070558096" sldId="332"/>
            <ac:picMk id="60" creationId="{68CF90A2-1A94-490A-BA59-986406568C9C}"/>
          </ac:picMkLst>
        </pc:picChg>
      </pc:sldChg>
      <pc:sldChg chg="addSp delSp modSp add mod ord delAnim modAnim">
        <pc:chgData name="kato yoko" userId="05faeffd7c2f10e3" providerId="LiveId" clId="{B79AFD76-77C7-4722-B439-0641FBF85239}" dt="2020-09-16T06:57:43.341" v="4314"/>
        <pc:sldMkLst>
          <pc:docMk/>
          <pc:sldMk cId="2483204056" sldId="333"/>
        </pc:sldMkLst>
        <pc:spChg chg="del">
          <ac:chgData name="kato yoko" userId="05faeffd7c2f10e3" providerId="LiveId" clId="{B79AFD76-77C7-4722-B439-0641FBF85239}" dt="2020-09-16T05:56:35.457" v="3225" actId="478"/>
          <ac:spMkLst>
            <pc:docMk/>
            <pc:sldMk cId="2483204056" sldId="333"/>
            <ac:spMk id="3" creationId="{8693BB5E-43B1-4FB9-9BFE-423179EA9239}"/>
          </ac:spMkLst>
        </pc:spChg>
        <pc:spChg chg="del">
          <ac:chgData name="kato yoko" userId="05faeffd7c2f10e3" providerId="LiveId" clId="{B79AFD76-77C7-4722-B439-0641FBF85239}" dt="2020-09-16T05:56:35.457" v="3225" actId="478"/>
          <ac:spMkLst>
            <pc:docMk/>
            <pc:sldMk cId="2483204056" sldId="333"/>
            <ac:spMk id="4" creationId="{6E4ADD26-3655-4982-9CCA-CEE8A316F843}"/>
          </ac:spMkLst>
        </pc:spChg>
        <pc:spChg chg="del">
          <ac:chgData name="kato yoko" userId="05faeffd7c2f10e3" providerId="LiveId" clId="{B79AFD76-77C7-4722-B439-0641FBF85239}" dt="2020-09-16T05:56:35.457" v="3225" actId="478"/>
          <ac:spMkLst>
            <pc:docMk/>
            <pc:sldMk cId="2483204056" sldId="333"/>
            <ac:spMk id="5" creationId="{7D8122A8-E6D6-495E-B224-FE3440A461AD}"/>
          </ac:spMkLst>
        </pc:spChg>
        <pc:spChg chg="del">
          <ac:chgData name="kato yoko" userId="05faeffd7c2f10e3" providerId="LiveId" clId="{B79AFD76-77C7-4722-B439-0641FBF85239}" dt="2020-09-16T05:56:35.457" v="3225" actId="478"/>
          <ac:spMkLst>
            <pc:docMk/>
            <pc:sldMk cId="2483204056" sldId="333"/>
            <ac:spMk id="6" creationId="{5906C19E-B452-4839-9D2F-10A76020D604}"/>
          </ac:spMkLst>
        </pc:spChg>
        <pc:spChg chg="del">
          <ac:chgData name="kato yoko" userId="05faeffd7c2f10e3" providerId="LiveId" clId="{B79AFD76-77C7-4722-B439-0641FBF85239}" dt="2020-09-16T05:56:35.457" v="3225" actId="478"/>
          <ac:spMkLst>
            <pc:docMk/>
            <pc:sldMk cId="2483204056" sldId="333"/>
            <ac:spMk id="7" creationId="{E7B833A7-7ADD-4508-B885-8F16ADED3B26}"/>
          </ac:spMkLst>
        </pc:spChg>
        <pc:spChg chg="del">
          <ac:chgData name="kato yoko" userId="05faeffd7c2f10e3" providerId="LiveId" clId="{B79AFD76-77C7-4722-B439-0641FBF85239}" dt="2020-09-16T05:56:35.457" v="3225" actId="478"/>
          <ac:spMkLst>
            <pc:docMk/>
            <pc:sldMk cId="2483204056" sldId="333"/>
            <ac:spMk id="8" creationId="{3EEA424F-F56A-4E88-A847-5ADC5C77D3B4}"/>
          </ac:spMkLst>
        </pc:spChg>
        <pc:spChg chg="del">
          <ac:chgData name="kato yoko" userId="05faeffd7c2f10e3" providerId="LiveId" clId="{B79AFD76-77C7-4722-B439-0641FBF85239}" dt="2020-09-16T05:56:35.457" v="3225" actId="478"/>
          <ac:spMkLst>
            <pc:docMk/>
            <pc:sldMk cId="2483204056" sldId="333"/>
            <ac:spMk id="9" creationId="{45873FF1-E8AF-47F4-86A6-08AFA895E740}"/>
          </ac:spMkLst>
        </pc:spChg>
        <pc:spChg chg="del">
          <ac:chgData name="kato yoko" userId="05faeffd7c2f10e3" providerId="LiveId" clId="{B79AFD76-77C7-4722-B439-0641FBF85239}" dt="2020-09-16T05:56:35.457" v="3225" actId="478"/>
          <ac:spMkLst>
            <pc:docMk/>
            <pc:sldMk cId="2483204056" sldId="333"/>
            <ac:spMk id="10" creationId="{B1F68CBA-EF91-4EBF-A540-FF18A1F137AC}"/>
          </ac:spMkLst>
        </pc:spChg>
        <pc:spChg chg="del">
          <ac:chgData name="kato yoko" userId="05faeffd7c2f10e3" providerId="LiveId" clId="{B79AFD76-77C7-4722-B439-0641FBF85239}" dt="2020-09-16T05:56:35.457" v="3225" actId="478"/>
          <ac:spMkLst>
            <pc:docMk/>
            <pc:sldMk cId="2483204056" sldId="333"/>
            <ac:spMk id="11" creationId="{50C84C2D-0B9D-43B4-8614-C059D28253D3}"/>
          </ac:spMkLst>
        </pc:spChg>
        <pc:spChg chg="del">
          <ac:chgData name="kato yoko" userId="05faeffd7c2f10e3" providerId="LiveId" clId="{B79AFD76-77C7-4722-B439-0641FBF85239}" dt="2020-09-16T05:56:35.457" v="3225" actId="478"/>
          <ac:spMkLst>
            <pc:docMk/>
            <pc:sldMk cId="2483204056" sldId="333"/>
            <ac:spMk id="12" creationId="{AE5E3826-8288-4352-B1C8-8623966839C9}"/>
          </ac:spMkLst>
        </pc:spChg>
        <pc:spChg chg="del">
          <ac:chgData name="kato yoko" userId="05faeffd7c2f10e3" providerId="LiveId" clId="{B79AFD76-77C7-4722-B439-0641FBF85239}" dt="2020-09-16T05:56:35.457" v="3225" actId="478"/>
          <ac:spMkLst>
            <pc:docMk/>
            <pc:sldMk cId="2483204056" sldId="333"/>
            <ac:spMk id="13" creationId="{AE3407B8-8547-4103-BF2B-C966908484B0}"/>
          </ac:spMkLst>
        </pc:spChg>
        <pc:spChg chg="add del mod">
          <ac:chgData name="kato yoko" userId="05faeffd7c2f10e3" providerId="LiveId" clId="{B79AFD76-77C7-4722-B439-0641FBF85239}" dt="2020-09-16T05:56:45.952" v="3230"/>
          <ac:spMkLst>
            <pc:docMk/>
            <pc:sldMk cId="2483204056" sldId="333"/>
            <ac:spMk id="14" creationId="{9FF9F10A-51EF-411E-A02A-29D8179466B4}"/>
          </ac:spMkLst>
        </pc:spChg>
        <pc:spChg chg="del">
          <ac:chgData name="kato yoko" userId="05faeffd7c2f10e3" providerId="LiveId" clId="{B79AFD76-77C7-4722-B439-0641FBF85239}" dt="2020-09-16T05:56:35.457" v="3225" actId="478"/>
          <ac:spMkLst>
            <pc:docMk/>
            <pc:sldMk cId="2483204056" sldId="333"/>
            <ac:spMk id="15" creationId="{C05E0DDC-C62A-4EFD-9472-23D02F964AC7}"/>
          </ac:spMkLst>
        </pc:spChg>
        <pc:spChg chg="del">
          <ac:chgData name="kato yoko" userId="05faeffd7c2f10e3" providerId="LiveId" clId="{B79AFD76-77C7-4722-B439-0641FBF85239}" dt="2020-09-16T05:56:35.457" v="3225" actId="478"/>
          <ac:spMkLst>
            <pc:docMk/>
            <pc:sldMk cId="2483204056" sldId="333"/>
            <ac:spMk id="17" creationId="{236A2C4C-01F1-4B47-A7AF-60CF1C688207}"/>
          </ac:spMkLst>
        </pc:spChg>
        <pc:spChg chg="del">
          <ac:chgData name="kato yoko" userId="05faeffd7c2f10e3" providerId="LiveId" clId="{B79AFD76-77C7-4722-B439-0641FBF85239}" dt="2020-09-16T05:56:35.457" v="3225" actId="478"/>
          <ac:spMkLst>
            <pc:docMk/>
            <pc:sldMk cId="2483204056" sldId="333"/>
            <ac:spMk id="18" creationId="{A6A2B0F7-10D8-46D0-8559-DD1313C6628F}"/>
          </ac:spMkLst>
        </pc:spChg>
        <pc:spChg chg="del">
          <ac:chgData name="kato yoko" userId="05faeffd7c2f10e3" providerId="LiveId" clId="{B79AFD76-77C7-4722-B439-0641FBF85239}" dt="2020-09-16T05:56:35.457" v="3225" actId="478"/>
          <ac:spMkLst>
            <pc:docMk/>
            <pc:sldMk cId="2483204056" sldId="333"/>
            <ac:spMk id="19" creationId="{F144E2BC-3192-4B43-915D-8519EA97415A}"/>
          </ac:spMkLst>
        </pc:spChg>
        <pc:spChg chg="add del mod">
          <ac:chgData name="kato yoko" userId="05faeffd7c2f10e3" providerId="LiveId" clId="{B79AFD76-77C7-4722-B439-0641FBF85239}" dt="2020-09-16T06:04:21.185" v="3497" actId="478"/>
          <ac:spMkLst>
            <pc:docMk/>
            <pc:sldMk cId="2483204056" sldId="333"/>
            <ac:spMk id="20" creationId="{096B9EC1-290D-46D3-9E32-D3C5B4048A8B}"/>
          </ac:spMkLst>
        </pc:spChg>
        <pc:spChg chg="del">
          <ac:chgData name="kato yoko" userId="05faeffd7c2f10e3" providerId="LiveId" clId="{B79AFD76-77C7-4722-B439-0641FBF85239}" dt="2020-09-16T05:56:35.457" v="3225" actId="478"/>
          <ac:spMkLst>
            <pc:docMk/>
            <pc:sldMk cId="2483204056" sldId="333"/>
            <ac:spMk id="21" creationId="{01EFAD97-5211-446B-813C-5E92476DD5DE}"/>
          </ac:spMkLst>
        </pc:spChg>
        <pc:spChg chg="del">
          <ac:chgData name="kato yoko" userId="05faeffd7c2f10e3" providerId="LiveId" clId="{B79AFD76-77C7-4722-B439-0641FBF85239}" dt="2020-09-16T05:56:35.457" v="3225" actId="478"/>
          <ac:spMkLst>
            <pc:docMk/>
            <pc:sldMk cId="2483204056" sldId="333"/>
            <ac:spMk id="22" creationId="{02F6EE3A-69E5-439B-A35D-5E401C34D3A2}"/>
          </ac:spMkLst>
        </pc:spChg>
        <pc:spChg chg="del">
          <ac:chgData name="kato yoko" userId="05faeffd7c2f10e3" providerId="LiveId" clId="{B79AFD76-77C7-4722-B439-0641FBF85239}" dt="2020-09-16T05:56:35.457" v="3225" actId="478"/>
          <ac:spMkLst>
            <pc:docMk/>
            <pc:sldMk cId="2483204056" sldId="333"/>
            <ac:spMk id="23" creationId="{13D41027-6FF8-4020-992B-29CE11B9A08B}"/>
          </ac:spMkLst>
        </pc:spChg>
        <pc:spChg chg="del">
          <ac:chgData name="kato yoko" userId="05faeffd7c2f10e3" providerId="LiveId" clId="{B79AFD76-77C7-4722-B439-0641FBF85239}" dt="2020-09-16T05:56:35.457" v="3225" actId="478"/>
          <ac:spMkLst>
            <pc:docMk/>
            <pc:sldMk cId="2483204056" sldId="333"/>
            <ac:spMk id="24" creationId="{85B4B70A-D5A3-4DAA-B389-342A6F532DC9}"/>
          </ac:spMkLst>
        </pc:spChg>
        <pc:spChg chg="del">
          <ac:chgData name="kato yoko" userId="05faeffd7c2f10e3" providerId="LiveId" clId="{B79AFD76-77C7-4722-B439-0641FBF85239}" dt="2020-09-16T05:56:35.457" v="3225" actId="478"/>
          <ac:spMkLst>
            <pc:docMk/>
            <pc:sldMk cId="2483204056" sldId="333"/>
            <ac:spMk id="25" creationId="{56A9E6B1-CFF3-4F23-A9A4-04CC17472B8A}"/>
          </ac:spMkLst>
        </pc:spChg>
        <pc:spChg chg="del">
          <ac:chgData name="kato yoko" userId="05faeffd7c2f10e3" providerId="LiveId" clId="{B79AFD76-77C7-4722-B439-0641FBF85239}" dt="2020-09-16T05:56:35.457" v="3225" actId="478"/>
          <ac:spMkLst>
            <pc:docMk/>
            <pc:sldMk cId="2483204056" sldId="333"/>
            <ac:spMk id="26" creationId="{088B65E8-072A-464F-B2A8-D6BBC7FDCF8E}"/>
          </ac:spMkLst>
        </pc:spChg>
        <pc:spChg chg="add del mod">
          <ac:chgData name="kato yoko" userId="05faeffd7c2f10e3" providerId="LiveId" clId="{B79AFD76-77C7-4722-B439-0641FBF85239}" dt="2020-09-16T06:04:21.185" v="3497" actId="478"/>
          <ac:spMkLst>
            <pc:docMk/>
            <pc:sldMk cId="2483204056" sldId="333"/>
            <ac:spMk id="28" creationId="{AC2BC689-716D-49F9-8147-8FDF89C4D713}"/>
          </ac:spMkLst>
        </pc:spChg>
        <pc:spChg chg="add mod">
          <ac:chgData name="kato yoko" userId="05faeffd7c2f10e3" providerId="LiveId" clId="{B79AFD76-77C7-4722-B439-0641FBF85239}" dt="2020-09-16T06:40:41.916" v="4195" actId="1035"/>
          <ac:spMkLst>
            <pc:docMk/>
            <pc:sldMk cId="2483204056" sldId="333"/>
            <ac:spMk id="31" creationId="{D6FAA5D4-79FA-4D94-86E1-294BA0162A92}"/>
          </ac:spMkLst>
        </pc:spChg>
        <pc:spChg chg="add del">
          <ac:chgData name="kato yoko" userId="05faeffd7c2f10e3" providerId="LiveId" clId="{B79AFD76-77C7-4722-B439-0641FBF85239}" dt="2020-09-16T06:05:34.874" v="3518" actId="478"/>
          <ac:spMkLst>
            <pc:docMk/>
            <pc:sldMk cId="2483204056" sldId="333"/>
            <ac:spMk id="32" creationId="{EAE4F6E7-EF4E-4589-B0B0-BAA515C3A896}"/>
          </ac:spMkLst>
        </pc:spChg>
        <pc:spChg chg="add mod">
          <ac:chgData name="kato yoko" userId="05faeffd7c2f10e3" providerId="LiveId" clId="{B79AFD76-77C7-4722-B439-0641FBF85239}" dt="2020-09-16T06:40:41.916" v="4195" actId="1035"/>
          <ac:spMkLst>
            <pc:docMk/>
            <pc:sldMk cId="2483204056" sldId="333"/>
            <ac:spMk id="33" creationId="{4CA06959-0BA3-42FD-9793-E335C52DF37C}"/>
          </ac:spMkLst>
        </pc:spChg>
        <pc:spChg chg="add mod">
          <ac:chgData name="kato yoko" userId="05faeffd7c2f10e3" providerId="LiveId" clId="{B79AFD76-77C7-4722-B439-0641FBF85239}" dt="2020-09-16T06:40:41.916" v="4195" actId="1035"/>
          <ac:spMkLst>
            <pc:docMk/>
            <pc:sldMk cId="2483204056" sldId="333"/>
            <ac:spMk id="34" creationId="{CC922035-70D4-4347-8170-0B144A210C34}"/>
          </ac:spMkLst>
        </pc:spChg>
        <pc:spChg chg="add del">
          <ac:chgData name="kato yoko" userId="05faeffd7c2f10e3" providerId="LiveId" clId="{B79AFD76-77C7-4722-B439-0641FBF85239}" dt="2020-09-16T06:08:26.398" v="3546" actId="478"/>
          <ac:spMkLst>
            <pc:docMk/>
            <pc:sldMk cId="2483204056" sldId="333"/>
            <ac:spMk id="36" creationId="{B8AE6022-62EF-468F-9522-223BD4045ED4}"/>
          </ac:spMkLst>
        </pc:spChg>
        <pc:spChg chg="add del mod">
          <ac:chgData name="kato yoko" userId="05faeffd7c2f10e3" providerId="LiveId" clId="{B79AFD76-77C7-4722-B439-0641FBF85239}" dt="2020-09-16T06:08:38.446" v="3559"/>
          <ac:spMkLst>
            <pc:docMk/>
            <pc:sldMk cId="2483204056" sldId="333"/>
            <ac:spMk id="37" creationId="{9392C54F-1D24-4A31-99A0-D1C5193663A4}"/>
          </ac:spMkLst>
        </pc:spChg>
        <pc:spChg chg="add mod">
          <ac:chgData name="kato yoko" userId="05faeffd7c2f10e3" providerId="LiveId" clId="{B79AFD76-77C7-4722-B439-0641FBF85239}" dt="2020-09-16T06:40:41.916" v="4195" actId="1035"/>
          <ac:spMkLst>
            <pc:docMk/>
            <pc:sldMk cId="2483204056" sldId="333"/>
            <ac:spMk id="38" creationId="{DB6416D7-12BF-4CBE-87D5-33E28EF82DC1}"/>
          </ac:spMkLst>
        </pc:spChg>
        <pc:spChg chg="add mod">
          <ac:chgData name="kato yoko" userId="05faeffd7c2f10e3" providerId="LiveId" clId="{B79AFD76-77C7-4722-B439-0641FBF85239}" dt="2020-09-16T06:40:41.916" v="4195" actId="1035"/>
          <ac:spMkLst>
            <pc:docMk/>
            <pc:sldMk cId="2483204056" sldId="333"/>
            <ac:spMk id="40" creationId="{279E1355-8854-463B-9972-B60CB68534E4}"/>
          </ac:spMkLst>
        </pc:spChg>
        <pc:spChg chg="add del mod">
          <ac:chgData name="kato yoko" userId="05faeffd7c2f10e3" providerId="LiveId" clId="{B79AFD76-77C7-4722-B439-0641FBF85239}" dt="2020-09-16T06:12:17.744" v="3632" actId="478"/>
          <ac:spMkLst>
            <pc:docMk/>
            <pc:sldMk cId="2483204056" sldId="333"/>
            <ac:spMk id="42" creationId="{C9B32631-C2AE-4A95-B1F7-0E67738B80A7}"/>
          </ac:spMkLst>
        </pc:spChg>
        <pc:spChg chg="add mod">
          <ac:chgData name="kato yoko" userId="05faeffd7c2f10e3" providerId="LiveId" clId="{B79AFD76-77C7-4722-B439-0641FBF85239}" dt="2020-09-16T06:40:41.916" v="4195" actId="1035"/>
          <ac:spMkLst>
            <pc:docMk/>
            <pc:sldMk cId="2483204056" sldId="333"/>
            <ac:spMk id="44" creationId="{DC84014B-97CF-4D75-8F4F-43FC292AB59B}"/>
          </ac:spMkLst>
        </pc:spChg>
        <pc:spChg chg="add del mod">
          <ac:chgData name="kato yoko" userId="05faeffd7c2f10e3" providerId="LiveId" clId="{B79AFD76-77C7-4722-B439-0641FBF85239}" dt="2020-09-16T06:12:22.853" v="3633" actId="478"/>
          <ac:spMkLst>
            <pc:docMk/>
            <pc:sldMk cId="2483204056" sldId="333"/>
            <ac:spMk id="46" creationId="{62BB8DB8-43D9-4D88-8902-6E97906BB512}"/>
          </ac:spMkLst>
        </pc:spChg>
        <pc:spChg chg="add del mod">
          <ac:chgData name="kato yoko" userId="05faeffd7c2f10e3" providerId="LiveId" clId="{B79AFD76-77C7-4722-B439-0641FBF85239}" dt="2020-09-16T06:12:27.257" v="3634" actId="478"/>
          <ac:spMkLst>
            <pc:docMk/>
            <pc:sldMk cId="2483204056" sldId="333"/>
            <ac:spMk id="48" creationId="{356A351F-76E7-41C5-8008-E24ED459515B}"/>
          </ac:spMkLst>
        </pc:spChg>
        <pc:spChg chg="add del mod">
          <ac:chgData name="kato yoko" userId="05faeffd7c2f10e3" providerId="LiveId" clId="{B79AFD76-77C7-4722-B439-0641FBF85239}" dt="2020-09-16T06:12:33.683" v="3635" actId="478"/>
          <ac:spMkLst>
            <pc:docMk/>
            <pc:sldMk cId="2483204056" sldId="333"/>
            <ac:spMk id="50" creationId="{E9E2B74B-4CB1-4C21-905D-950F6B118AC8}"/>
          </ac:spMkLst>
        </pc:spChg>
        <pc:spChg chg="add mod">
          <ac:chgData name="kato yoko" userId="05faeffd7c2f10e3" providerId="LiveId" clId="{B79AFD76-77C7-4722-B439-0641FBF85239}" dt="2020-09-16T06:40:41.916" v="4195" actId="1035"/>
          <ac:spMkLst>
            <pc:docMk/>
            <pc:sldMk cId="2483204056" sldId="333"/>
            <ac:spMk id="51" creationId="{C3745773-33E4-46F2-9D7D-E25A0CCD5639}"/>
          </ac:spMkLst>
        </pc:spChg>
        <pc:spChg chg="add mod">
          <ac:chgData name="kato yoko" userId="05faeffd7c2f10e3" providerId="LiveId" clId="{B79AFD76-77C7-4722-B439-0641FBF85239}" dt="2020-09-16T06:40:41.916" v="4195" actId="1035"/>
          <ac:spMkLst>
            <pc:docMk/>
            <pc:sldMk cId="2483204056" sldId="333"/>
            <ac:spMk id="52" creationId="{0DAC2222-4BEE-4937-9A61-78248CE03CA4}"/>
          </ac:spMkLst>
        </pc:spChg>
        <pc:spChg chg="add mod">
          <ac:chgData name="kato yoko" userId="05faeffd7c2f10e3" providerId="LiveId" clId="{B79AFD76-77C7-4722-B439-0641FBF85239}" dt="2020-09-16T06:40:41.916" v="4195" actId="1035"/>
          <ac:spMkLst>
            <pc:docMk/>
            <pc:sldMk cId="2483204056" sldId="333"/>
            <ac:spMk id="54" creationId="{2A7A8DBF-B9C4-49B9-A866-12EC93839AA2}"/>
          </ac:spMkLst>
        </pc:spChg>
        <pc:spChg chg="add mod">
          <ac:chgData name="kato yoko" userId="05faeffd7c2f10e3" providerId="LiveId" clId="{B79AFD76-77C7-4722-B439-0641FBF85239}" dt="2020-09-16T06:40:41.916" v="4195" actId="1035"/>
          <ac:spMkLst>
            <pc:docMk/>
            <pc:sldMk cId="2483204056" sldId="333"/>
            <ac:spMk id="56" creationId="{0466D022-A3E7-464E-B934-AEBEF56506DE}"/>
          </ac:spMkLst>
        </pc:spChg>
        <pc:spChg chg="add mod">
          <ac:chgData name="kato yoko" userId="05faeffd7c2f10e3" providerId="LiveId" clId="{B79AFD76-77C7-4722-B439-0641FBF85239}" dt="2020-09-16T06:40:41.916" v="4195" actId="1035"/>
          <ac:spMkLst>
            <pc:docMk/>
            <pc:sldMk cId="2483204056" sldId="333"/>
            <ac:spMk id="58" creationId="{2D34E652-D157-4FFB-8D3D-D8F03EC2499E}"/>
          </ac:spMkLst>
        </pc:spChg>
        <pc:spChg chg="add mod">
          <ac:chgData name="kato yoko" userId="05faeffd7c2f10e3" providerId="LiveId" clId="{B79AFD76-77C7-4722-B439-0641FBF85239}" dt="2020-09-16T06:40:41.916" v="4195" actId="1035"/>
          <ac:spMkLst>
            <pc:docMk/>
            <pc:sldMk cId="2483204056" sldId="333"/>
            <ac:spMk id="60" creationId="{CF4181C3-37AD-4C48-8089-6D5D5F98F3E1}"/>
          </ac:spMkLst>
        </pc:spChg>
        <pc:spChg chg="add mod">
          <ac:chgData name="kato yoko" userId="05faeffd7c2f10e3" providerId="LiveId" clId="{B79AFD76-77C7-4722-B439-0641FBF85239}" dt="2020-09-16T06:40:41.916" v="4195" actId="1035"/>
          <ac:spMkLst>
            <pc:docMk/>
            <pc:sldMk cId="2483204056" sldId="333"/>
            <ac:spMk id="62" creationId="{8451A99D-5B97-4CEF-BC55-C51D705EA199}"/>
          </ac:spMkLst>
        </pc:spChg>
        <pc:spChg chg="add mod">
          <ac:chgData name="kato yoko" userId="05faeffd7c2f10e3" providerId="LiveId" clId="{B79AFD76-77C7-4722-B439-0641FBF85239}" dt="2020-09-16T06:40:41.916" v="4195" actId="1035"/>
          <ac:spMkLst>
            <pc:docMk/>
            <pc:sldMk cId="2483204056" sldId="333"/>
            <ac:spMk id="64" creationId="{1AB97063-9866-4ECB-A30F-AC646077DAF5}"/>
          </ac:spMkLst>
        </pc:spChg>
        <pc:spChg chg="add mod">
          <ac:chgData name="kato yoko" userId="05faeffd7c2f10e3" providerId="LiveId" clId="{B79AFD76-77C7-4722-B439-0641FBF85239}" dt="2020-09-16T06:40:41.916" v="4195" actId="1035"/>
          <ac:spMkLst>
            <pc:docMk/>
            <pc:sldMk cId="2483204056" sldId="333"/>
            <ac:spMk id="66" creationId="{7BB3C519-5AD4-4757-9536-8649349A5875}"/>
          </ac:spMkLst>
        </pc:spChg>
        <pc:spChg chg="add del mod">
          <ac:chgData name="kato yoko" userId="05faeffd7c2f10e3" providerId="LiveId" clId="{B79AFD76-77C7-4722-B439-0641FBF85239}" dt="2020-09-16T06:17:28.868" v="3752" actId="478"/>
          <ac:spMkLst>
            <pc:docMk/>
            <pc:sldMk cId="2483204056" sldId="333"/>
            <ac:spMk id="67" creationId="{1260A0CD-9E14-48BA-ADEA-4933253E4D5F}"/>
          </ac:spMkLst>
        </pc:spChg>
        <pc:spChg chg="add mod">
          <ac:chgData name="kato yoko" userId="05faeffd7c2f10e3" providerId="LiveId" clId="{B79AFD76-77C7-4722-B439-0641FBF85239}" dt="2020-09-16T06:40:41.916" v="4195" actId="1035"/>
          <ac:spMkLst>
            <pc:docMk/>
            <pc:sldMk cId="2483204056" sldId="333"/>
            <ac:spMk id="71" creationId="{E413D696-85C5-46BD-A351-179C0979865B}"/>
          </ac:spMkLst>
        </pc:spChg>
        <pc:spChg chg="add mod">
          <ac:chgData name="kato yoko" userId="05faeffd7c2f10e3" providerId="LiveId" clId="{B79AFD76-77C7-4722-B439-0641FBF85239}" dt="2020-09-16T06:40:41.916" v="4195" actId="1035"/>
          <ac:spMkLst>
            <pc:docMk/>
            <pc:sldMk cId="2483204056" sldId="333"/>
            <ac:spMk id="72" creationId="{C5E94130-0218-4EA9-8EF3-D591440CC8EE}"/>
          </ac:spMkLst>
        </pc:spChg>
        <pc:spChg chg="add mod">
          <ac:chgData name="kato yoko" userId="05faeffd7c2f10e3" providerId="LiveId" clId="{B79AFD76-77C7-4722-B439-0641FBF85239}" dt="2020-09-16T06:40:41.916" v="4195" actId="1035"/>
          <ac:spMkLst>
            <pc:docMk/>
            <pc:sldMk cId="2483204056" sldId="333"/>
            <ac:spMk id="74" creationId="{929E01C6-5351-437C-B366-20378BAD6925}"/>
          </ac:spMkLst>
        </pc:spChg>
        <pc:spChg chg="add mod">
          <ac:chgData name="kato yoko" userId="05faeffd7c2f10e3" providerId="LiveId" clId="{B79AFD76-77C7-4722-B439-0641FBF85239}" dt="2020-09-16T06:40:41.916" v="4195" actId="1035"/>
          <ac:spMkLst>
            <pc:docMk/>
            <pc:sldMk cId="2483204056" sldId="333"/>
            <ac:spMk id="76" creationId="{866EF559-FB7A-4588-8DA0-531996FA8514}"/>
          </ac:spMkLst>
        </pc:spChg>
        <pc:spChg chg="add mod">
          <ac:chgData name="kato yoko" userId="05faeffd7c2f10e3" providerId="LiveId" clId="{B79AFD76-77C7-4722-B439-0641FBF85239}" dt="2020-09-16T06:40:41.916" v="4195" actId="1035"/>
          <ac:spMkLst>
            <pc:docMk/>
            <pc:sldMk cId="2483204056" sldId="333"/>
            <ac:spMk id="78" creationId="{91B0505A-0DB9-48FD-A274-BD6AF8DFB706}"/>
          </ac:spMkLst>
        </pc:spChg>
        <pc:spChg chg="add mod">
          <ac:chgData name="kato yoko" userId="05faeffd7c2f10e3" providerId="LiveId" clId="{B79AFD76-77C7-4722-B439-0641FBF85239}" dt="2020-09-16T06:40:41.916" v="4195" actId="1035"/>
          <ac:spMkLst>
            <pc:docMk/>
            <pc:sldMk cId="2483204056" sldId="333"/>
            <ac:spMk id="80" creationId="{73AF06B5-6501-41AF-890A-158D270FFE3D}"/>
          </ac:spMkLst>
        </pc:spChg>
        <pc:spChg chg="add mod">
          <ac:chgData name="kato yoko" userId="05faeffd7c2f10e3" providerId="LiveId" clId="{B79AFD76-77C7-4722-B439-0641FBF85239}" dt="2020-09-16T06:40:41.916" v="4195" actId="1035"/>
          <ac:spMkLst>
            <pc:docMk/>
            <pc:sldMk cId="2483204056" sldId="333"/>
            <ac:spMk id="82" creationId="{FB1D930E-3DF1-48D8-BC17-A5B3BE5108F2}"/>
          </ac:spMkLst>
        </pc:spChg>
        <pc:spChg chg="add mod">
          <ac:chgData name="kato yoko" userId="05faeffd7c2f10e3" providerId="LiveId" clId="{B79AFD76-77C7-4722-B439-0641FBF85239}" dt="2020-09-16T06:40:41.916" v="4195" actId="1035"/>
          <ac:spMkLst>
            <pc:docMk/>
            <pc:sldMk cId="2483204056" sldId="333"/>
            <ac:spMk id="84" creationId="{5D767F54-51EA-4595-9602-FFD57135AC5B}"/>
          </ac:spMkLst>
        </pc:spChg>
        <pc:spChg chg="add mod">
          <ac:chgData name="kato yoko" userId="05faeffd7c2f10e3" providerId="LiveId" clId="{B79AFD76-77C7-4722-B439-0641FBF85239}" dt="2020-09-16T06:40:41.916" v="4195" actId="1035"/>
          <ac:spMkLst>
            <pc:docMk/>
            <pc:sldMk cId="2483204056" sldId="333"/>
            <ac:spMk id="86" creationId="{7C056F94-0125-4A38-BB57-4F6293652774}"/>
          </ac:spMkLst>
        </pc:spChg>
        <pc:spChg chg="add mod">
          <ac:chgData name="kato yoko" userId="05faeffd7c2f10e3" providerId="LiveId" clId="{B79AFD76-77C7-4722-B439-0641FBF85239}" dt="2020-09-16T06:40:41.916" v="4195" actId="1035"/>
          <ac:spMkLst>
            <pc:docMk/>
            <pc:sldMk cId="2483204056" sldId="333"/>
            <ac:spMk id="88" creationId="{0DA26DF5-8437-4147-8FE8-3709D9B46074}"/>
          </ac:spMkLst>
        </pc:spChg>
        <pc:spChg chg="add mod">
          <ac:chgData name="kato yoko" userId="05faeffd7c2f10e3" providerId="LiveId" clId="{B79AFD76-77C7-4722-B439-0641FBF85239}" dt="2020-09-16T06:40:41.916" v="4195" actId="1035"/>
          <ac:spMkLst>
            <pc:docMk/>
            <pc:sldMk cId="2483204056" sldId="333"/>
            <ac:spMk id="90" creationId="{8BFA7E7B-5411-4BED-9E6E-D08AAE6E5844}"/>
          </ac:spMkLst>
        </pc:spChg>
        <pc:spChg chg="add mod">
          <ac:chgData name="kato yoko" userId="05faeffd7c2f10e3" providerId="LiveId" clId="{B79AFD76-77C7-4722-B439-0641FBF85239}" dt="2020-09-16T06:40:41.916" v="4195" actId="1035"/>
          <ac:spMkLst>
            <pc:docMk/>
            <pc:sldMk cId="2483204056" sldId="333"/>
            <ac:spMk id="92" creationId="{0657D469-52A9-47F4-B331-4F617403387D}"/>
          </ac:spMkLst>
        </pc:spChg>
        <pc:spChg chg="add mod">
          <ac:chgData name="kato yoko" userId="05faeffd7c2f10e3" providerId="LiveId" clId="{B79AFD76-77C7-4722-B439-0641FBF85239}" dt="2020-09-16T06:40:41.916" v="4195" actId="1035"/>
          <ac:spMkLst>
            <pc:docMk/>
            <pc:sldMk cId="2483204056" sldId="333"/>
            <ac:spMk id="94" creationId="{D49191C9-03C1-4C45-AABA-9EB003D560C0}"/>
          </ac:spMkLst>
        </pc:spChg>
        <pc:spChg chg="add mod">
          <ac:chgData name="kato yoko" userId="05faeffd7c2f10e3" providerId="LiveId" clId="{B79AFD76-77C7-4722-B439-0641FBF85239}" dt="2020-09-16T06:40:41.916" v="4195" actId="1035"/>
          <ac:spMkLst>
            <pc:docMk/>
            <pc:sldMk cId="2483204056" sldId="333"/>
            <ac:spMk id="96" creationId="{69A75900-5B7D-46A0-8F79-7757AFAA9B4C}"/>
          </ac:spMkLst>
        </pc:spChg>
        <pc:spChg chg="add mod">
          <ac:chgData name="kato yoko" userId="05faeffd7c2f10e3" providerId="LiveId" clId="{B79AFD76-77C7-4722-B439-0641FBF85239}" dt="2020-09-16T06:40:41.916" v="4195" actId="1035"/>
          <ac:spMkLst>
            <pc:docMk/>
            <pc:sldMk cId="2483204056" sldId="333"/>
            <ac:spMk id="98" creationId="{33BB6594-41CF-43CB-AB27-89A30548A38D}"/>
          </ac:spMkLst>
        </pc:spChg>
        <pc:spChg chg="add mod">
          <ac:chgData name="kato yoko" userId="05faeffd7c2f10e3" providerId="LiveId" clId="{B79AFD76-77C7-4722-B439-0641FBF85239}" dt="2020-09-16T06:43:02.566" v="4228" actId="1038"/>
          <ac:spMkLst>
            <pc:docMk/>
            <pc:sldMk cId="2483204056" sldId="333"/>
            <ac:spMk id="100" creationId="{26DD35C8-6DC9-4F5A-8C62-2FBEBFC9F716}"/>
          </ac:spMkLst>
        </pc:spChg>
        <pc:spChg chg="add del">
          <ac:chgData name="kato yoko" userId="05faeffd7c2f10e3" providerId="LiveId" clId="{B79AFD76-77C7-4722-B439-0641FBF85239}" dt="2020-09-16T06:31:06.557" v="3919" actId="478"/>
          <ac:spMkLst>
            <pc:docMk/>
            <pc:sldMk cId="2483204056" sldId="333"/>
            <ac:spMk id="101" creationId="{CA2E2B16-F15C-4559-9831-620D87B9CA7C}"/>
          </ac:spMkLst>
        </pc:spChg>
        <pc:spChg chg="add mod">
          <ac:chgData name="kato yoko" userId="05faeffd7c2f10e3" providerId="LiveId" clId="{B79AFD76-77C7-4722-B439-0641FBF85239}" dt="2020-09-16T06:52:29.154" v="4233" actId="207"/>
          <ac:spMkLst>
            <pc:docMk/>
            <pc:sldMk cId="2483204056" sldId="333"/>
            <ac:spMk id="102" creationId="{29371516-8343-420D-BCDD-EEEFD3B69436}"/>
          </ac:spMkLst>
        </pc:spChg>
        <pc:spChg chg="add mod">
          <ac:chgData name="kato yoko" userId="05faeffd7c2f10e3" providerId="LiveId" clId="{B79AFD76-77C7-4722-B439-0641FBF85239}" dt="2020-09-16T06:40:41.916" v="4195" actId="1035"/>
          <ac:spMkLst>
            <pc:docMk/>
            <pc:sldMk cId="2483204056" sldId="333"/>
            <ac:spMk id="103" creationId="{BCD0594D-238B-4B08-B57D-299C8EA33C98}"/>
          </ac:spMkLst>
        </pc:spChg>
        <pc:spChg chg="add mod">
          <ac:chgData name="kato yoko" userId="05faeffd7c2f10e3" providerId="LiveId" clId="{B79AFD76-77C7-4722-B439-0641FBF85239}" dt="2020-09-16T06:40:41.916" v="4195" actId="1035"/>
          <ac:spMkLst>
            <pc:docMk/>
            <pc:sldMk cId="2483204056" sldId="333"/>
            <ac:spMk id="104" creationId="{C8458B9B-A12B-4FC7-A596-D0424C6D64FE}"/>
          </ac:spMkLst>
        </pc:spChg>
        <pc:spChg chg="add mod">
          <ac:chgData name="kato yoko" userId="05faeffd7c2f10e3" providerId="LiveId" clId="{B79AFD76-77C7-4722-B439-0641FBF85239}" dt="2020-09-16T06:55:44.984" v="4308" actId="207"/>
          <ac:spMkLst>
            <pc:docMk/>
            <pc:sldMk cId="2483204056" sldId="333"/>
            <ac:spMk id="106" creationId="{A99273D4-79DF-472E-9979-4B00CDB1351E}"/>
          </ac:spMkLst>
        </pc:spChg>
        <pc:spChg chg="add mod">
          <ac:chgData name="kato yoko" userId="05faeffd7c2f10e3" providerId="LiveId" clId="{B79AFD76-77C7-4722-B439-0641FBF85239}" dt="2020-09-16T06:40:41.916" v="4195" actId="1035"/>
          <ac:spMkLst>
            <pc:docMk/>
            <pc:sldMk cId="2483204056" sldId="333"/>
            <ac:spMk id="108" creationId="{6A4C8066-F6C5-4FE9-889F-E0E765601C7A}"/>
          </ac:spMkLst>
        </pc:spChg>
        <pc:spChg chg="add mod">
          <ac:chgData name="kato yoko" userId="05faeffd7c2f10e3" providerId="LiveId" clId="{B79AFD76-77C7-4722-B439-0641FBF85239}" dt="2020-09-16T06:40:41.916" v="4195" actId="1035"/>
          <ac:spMkLst>
            <pc:docMk/>
            <pc:sldMk cId="2483204056" sldId="333"/>
            <ac:spMk id="110" creationId="{A9B1C303-B57D-438F-86AB-A8247AF8E699}"/>
          </ac:spMkLst>
        </pc:spChg>
        <pc:spChg chg="add mod">
          <ac:chgData name="kato yoko" userId="05faeffd7c2f10e3" providerId="LiveId" clId="{B79AFD76-77C7-4722-B439-0641FBF85239}" dt="2020-09-16T06:53:09.764" v="4256" actId="1038"/>
          <ac:spMkLst>
            <pc:docMk/>
            <pc:sldMk cId="2483204056" sldId="333"/>
            <ac:spMk id="112" creationId="{D50A79CC-AEBD-4928-8591-55244A494589}"/>
          </ac:spMkLst>
        </pc:spChg>
        <pc:spChg chg="add mod">
          <ac:chgData name="kato yoko" userId="05faeffd7c2f10e3" providerId="LiveId" clId="{B79AFD76-77C7-4722-B439-0641FBF85239}" dt="2020-09-16T06:54:00.817" v="4298" actId="1038"/>
          <ac:spMkLst>
            <pc:docMk/>
            <pc:sldMk cId="2483204056" sldId="333"/>
            <ac:spMk id="114" creationId="{A7CE80B9-7027-4D0D-B93D-3ABCFAA4C53E}"/>
          </ac:spMkLst>
        </pc:spChg>
        <pc:spChg chg="add mod">
          <ac:chgData name="kato yoko" userId="05faeffd7c2f10e3" providerId="LiveId" clId="{B79AFD76-77C7-4722-B439-0641FBF85239}" dt="2020-09-16T06:53:54.718" v="4296" actId="1035"/>
          <ac:spMkLst>
            <pc:docMk/>
            <pc:sldMk cId="2483204056" sldId="333"/>
            <ac:spMk id="116" creationId="{6E2B517D-8586-4DDC-BB4E-1ADB3640744F}"/>
          </ac:spMkLst>
        </pc:spChg>
        <pc:spChg chg="add mod">
          <ac:chgData name="kato yoko" userId="05faeffd7c2f10e3" providerId="LiveId" clId="{B79AFD76-77C7-4722-B439-0641FBF85239}" dt="2020-09-16T06:55:10.010" v="4304" actId="1076"/>
          <ac:spMkLst>
            <pc:docMk/>
            <pc:sldMk cId="2483204056" sldId="333"/>
            <ac:spMk id="117" creationId="{A24CA168-FCE0-49C7-A5C0-53C143B048E8}"/>
          </ac:spMkLst>
        </pc:spChg>
        <pc:spChg chg="add mod">
          <ac:chgData name="kato yoko" userId="05faeffd7c2f10e3" providerId="LiveId" clId="{B79AFD76-77C7-4722-B439-0641FBF85239}" dt="2020-09-16T06:55:01.318" v="4303" actId="1076"/>
          <ac:spMkLst>
            <pc:docMk/>
            <pc:sldMk cId="2483204056" sldId="333"/>
            <ac:spMk id="118" creationId="{2F63C657-5797-4237-93C3-0D7CAD7419F5}"/>
          </ac:spMkLst>
        </pc:spChg>
        <pc:spChg chg="add mod">
          <ac:chgData name="kato yoko" userId="05faeffd7c2f10e3" providerId="LiveId" clId="{B79AFD76-77C7-4722-B439-0641FBF85239}" dt="2020-09-16T06:55:23.991" v="4306" actId="1076"/>
          <ac:spMkLst>
            <pc:docMk/>
            <pc:sldMk cId="2483204056" sldId="333"/>
            <ac:spMk id="119" creationId="{3FA16F2E-4E82-412A-B3C8-5E116879ABF3}"/>
          </ac:spMkLst>
        </pc:spChg>
        <pc:graphicFrameChg chg="del">
          <ac:chgData name="kato yoko" userId="05faeffd7c2f10e3" providerId="LiveId" clId="{B79AFD76-77C7-4722-B439-0641FBF85239}" dt="2020-09-16T05:56:35.457" v="3225" actId="478"/>
          <ac:graphicFrameMkLst>
            <pc:docMk/>
            <pc:sldMk cId="2483204056" sldId="333"/>
            <ac:graphicFrameMk id="2" creationId="{FE9C80C5-6E13-4DEF-92D5-1DDB206DE931}"/>
          </ac:graphicFrameMkLst>
        </pc:graphicFrameChg>
        <pc:graphicFrameChg chg="add del mod modGraphic">
          <ac:chgData name="kato yoko" userId="05faeffd7c2f10e3" providerId="LiveId" clId="{B79AFD76-77C7-4722-B439-0641FBF85239}" dt="2020-09-16T06:04:21.185" v="3497" actId="478"/>
          <ac:graphicFrameMkLst>
            <pc:docMk/>
            <pc:sldMk cId="2483204056" sldId="333"/>
            <ac:graphicFrameMk id="16" creationId="{33BD39AA-1D2D-4D4A-B8BB-3428FF3F2486}"/>
          </ac:graphicFrameMkLst>
        </pc:graphicFrameChg>
        <pc:cxnChg chg="add mod">
          <ac:chgData name="kato yoko" userId="05faeffd7c2f10e3" providerId="LiveId" clId="{B79AFD76-77C7-4722-B439-0641FBF85239}" dt="2020-09-16T06:40:41.916" v="4195" actId="1035"/>
          <ac:cxnSpMkLst>
            <pc:docMk/>
            <pc:sldMk cId="2483204056" sldId="333"/>
            <ac:cxnSpMk id="30" creationId="{0D08F02E-279C-4D12-9CCB-64992B0F9EB6}"/>
          </ac:cxnSpMkLst>
        </pc:cxnChg>
        <pc:cxnChg chg="add del mod">
          <ac:chgData name="kato yoko" userId="05faeffd7c2f10e3" providerId="LiveId" clId="{B79AFD76-77C7-4722-B439-0641FBF85239}" dt="2020-09-16T06:17:43.997" v="3755" actId="478"/>
          <ac:cxnSpMkLst>
            <pc:docMk/>
            <pc:sldMk cId="2483204056" sldId="333"/>
            <ac:cxnSpMk id="69" creationId="{0F74DA93-549B-4C9B-AED4-E1A61DF34C1A}"/>
          </ac:cxnSpMkLst>
        </pc:cxnChg>
      </pc:sldChg>
      <pc:sldChg chg="addSp delSp modSp new mod addAnim delAnim modAnim">
        <pc:chgData name="kato yoko" userId="05faeffd7c2f10e3" providerId="LiveId" clId="{B79AFD76-77C7-4722-B439-0641FBF85239}" dt="2020-09-16T08:21:57.991" v="5490" actId="1076"/>
        <pc:sldMkLst>
          <pc:docMk/>
          <pc:sldMk cId="3594285870" sldId="334"/>
        </pc:sldMkLst>
        <pc:spChg chg="del">
          <ac:chgData name="kato yoko" userId="05faeffd7c2f10e3" providerId="LiveId" clId="{B79AFD76-77C7-4722-B439-0641FBF85239}" dt="2020-09-16T08:11:20.072" v="5239" actId="478"/>
          <ac:spMkLst>
            <pc:docMk/>
            <pc:sldMk cId="3594285870" sldId="334"/>
            <ac:spMk id="2" creationId="{F6CB483A-7DED-44A8-B3AC-30980EB4D961}"/>
          </ac:spMkLst>
        </pc:spChg>
        <pc:spChg chg="del">
          <ac:chgData name="kato yoko" userId="05faeffd7c2f10e3" providerId="LiveId" clId="{B79AFD76-77C7-4722-B439-0641FBF85239}" dt="2020-09-16T08:11:20.072" v="5239" actId="478"/>
          <ac:spMkLst>
            <pc:docMk/>
            <pc:sldMk cId="3594285870" sldId="334"/>
            <ac:spMk id="3" creationId="{8871BB61-8811-49A4-A0E2-C46928BBA9D3}"/>
          </ac:spMkLst>
        </pc:spChg>
        <pc:spChg chg="add mod">
          <ac:chgData name="kato yoko" userId="05faeffd7c2f10e3" providerId="LiveId" clId="{B79AFD76-77C7-4722-B439-0641FBF85239}" dt="2020-09-16T08:20:46.707" v="5479" actId="14100"/>
          <ac:spMkLst>
            <pc:docMk/>
            <pc:sldMk cId="3594285870" sldId="334"/>
            <ac:spMk id="6" creationId="{DC134863-A5F4-4AA0-AE4A-475DAD045B77}"/>
          </ac:spMkLst>
        </pc:spChg>
        <pc:spChg chg="add mod">
          <ac:chgData name="kato yoko" userId="05faeffd7c2f10e3" providerId="LiveId" clId="{B79AFD76-77C7-4722-B439-0641FBF85239}" dt="2020-09-16T08:20:41.307" v="5478" actId="1076"/>
          <ac:spMkLst>
            <pc:docMk/>
            <pc:sldMk cId="3594285870" sldId="334"/>
            <ac:spMk id="7" creationId="{9009BFF2-7FB6-402F-8DD5-3A05B7588E9E}"/>
          </ac:spMkLst>
        </pc:spChg>
        <pc:spChg chg="add mod">
          <ac:chgData name="kato yoko" userId="05faeffd7c2f10e3" providerId="LiveId" clId="{B79AFD76-77C7-4722-B439-0641FBF85239}" dt="2020-09-16T08:20:41.307" v="5478" actId="1076"/>
          <ac:spMkLst>
            <pc:docMk/>
            <pc:sldMk cId="3594285870" sldId="334"/>
            <ac:spMk id="8" creationId="{BA4EAA8B-D669-432C-97B2-5DAFAFCD218E}"/>
          </ac:spMkLst>
        </pc:spChg>
        <pc:spChg chg="add del mod">
          <ac:chgData name="kato yoko" userId="05faeffd7c2f10e3" providerId="LiveId" clId="{B79AFD76-77C7-4722-B439-0641FBF85239}" dt="2020-09-16T08:21:46.152" v="5488" actId="1076"/>
          <ac:spMkLst>
            <pc:docMk/>
            <pc:sldMk cId="3594285870" sldId="334"/>
            <ac:spMk id="9" creationId="{15C99A03-17A9-4514-A7AC-ACA1673E4685}"/>
          </ac:spMkLst>
        </pc:spChg>
        <pc:spChg chg="add del mod">
          <ac:chgData name="kato yoko" userId="05faeffd7c2f10e3" providerId="LiveId" clId="{B79AFD76-77C7-4722-B439-0641FBF85239}" dt="2020-09-16T08:20:00.182" v="5459" actId="478"/>
          <ac:spMkLst>
            <pc:docMk/>
            <pc:sldMk cId="3594285870" sldId="334"/>
            <ac:spMk id="10" creationId="{C7B9A5FA-AEF3-45AA-B903-FBD1CC3CC4ED}"/>
          </ac:spMkLst>
        </pc:spChg>
        <pc:spChg chg="add mod ord">
          <ac:chgData name="kato yoko" userId="05faeffd7c2f10e3" providerId="LiveId" clId="{B79AFD76-77C7-4722-B439-0641FBF85239}" dt="2020-09-16T08:20:58.575" v="5480" actId="1076"/>
          <ac:spMkLst>
            <pc:docMk/>
            <pc:sldMk cId="3594285870" sldId="334"/>
            <ac:spMk id="11" creationId="{BEB858A4-887C-48FF-9DED-5F992E400F5C}"/>
          </ac:spMkLst>
        </pc:spChg>
        <pc:spChg chg="add del mod">
          <ac:chgData name="kato yoko" userId="05faeffd7c2f10e3" providerId="LiveId" clId="{B79AFD76-77C7-4722-B439-0641FBF85239}" dt="2020-09-16T08:20:25.500" v="5475" actId="478"/>
          <ac:spMkLst>
            <pc:docMk/>
            <pc:sldMk cId="3594285870" sldId="334"/>
            <ac:spMk id="12" creationId="{CD8EF5FF-A2FC-42E0-BD8E-9DDFC55C6726}"/>
          </ac:spMkLst>
        </pc:spChg>
        <pc:spChg chg="add del mod ord">
          <ac:chgData name="kato yoko" userId="05faeffd7c2f10e3" providerId="LiveId" clId="{B79AFD76-77C7-4722-B439-0641FBF85239}" dt="2020-09-16T08:19:27.162" v="5443" actId="478"/>
          <ac:spMkLst>
            <pc:docMk/>
            <pc:sldMk cId="3594285870" sldId="334"/>
            <ac:spMk id="13" creationId="{E39D33DA-5808-4190-A899-A2F70DF1421C}"/>
          </ac:spMkLst>
        </pc:spChg>
        <pc:spChg chg="add mod ord">
          <ac:chgData name="kato yoko" userId="05faeffd7c2f10e3" providerId="LiveId" clId="{B79AFD76-77C7-4722-B439-0641FBF85239}" dt="2020-09-16T08:21:46.152" v="5488" actId="1076"/>
          <ac:spMkLst>
            <pc:docMk/>
            <pc:sldMk cId="3594285870" sldId="334"/>
            <ac:spMk id="14" creationId="{DC0D68C1-2007-4BBE-B78B-FE08C8D815ED}"/>
          </ac:spMkLst>
        </pc:spChg>
        <pc:spChg chg="add del mod">
          <ac:chgData name="kato yoko" userId="05faeffd7c2f10e3" providerId="LiveId" clId="{B79AFD76-77C7-4722-B439-0641FBF85239}" dt="2020-09-16T08:12:38.096" v="5260" actId="478"/>
          <ac:spMkLst>
            <pc:docMk/>
            <pc:sldMk cId="3594285870" sldId="334"/>
            <ac:spMk id="17" creationId="{330C4F29-0DF3-4D5D-BA62-A90211FA0488}"/>
          </ac:spMkLst>
        </pc:spChg>
        <pc:spChg chg="add del mod">
          <ac:chgData name="kato yoko" userId="05faeffd7c2f10e3" providerId="LiveId" clId="{B79AFD76-77C7-4722-B439-0641FBF85239}" dt="2020-09-16T08:13:16.462" v="5272" actId="478"/>
          <ac:spMkLst>
            <pc:docMk/>
            <pc:sldMk cId="3594285870" sldId="334"/>
            <ac:spMk id="18" creationId="{A817B0D2-65ED-462D-A2F6-395EDF0F9B19}"/>
          </ac:spMkLst>
        </pc:spChg>
        <pc:spChg chg="add del mod">
          <ac:chgData name="kato yoko" userId="05faeffd7c2f10e3" providerId="LiveId" clId="{B79AFD76-77C7-4722-B439-0641FBF85239}" dt="2020-09-16T08:13:16.462" v="5272" actId="478"/>
          <ac:spMkLst>
            <pc:docMk/>
            <pc:sldMk cId="3594285870" sldId="334"/>
            <ac:spMk id="19" creationId="{8967C3C0-DEAC-4D30-80A7-281DE3AD4E5E}"/>
          </ac:spMkLst>
        </pc:spChg>
        <pc:spChg chg="add del mod">
          <ac:chgData name="kato yoko" userId="05faeffd7c2f10e3" providerId="LiveId" clId="{B79AFD76-77C7-4722-B439-0641FBF85239}" dt="2020-09-16T08:13:16.462" v="5272" actId="478"/>
          <ac:spMkLst>
            <pc:docMk/>
            <pc:sldMk cId="3594285870" sldId="334"/>
            <ac:spMk id="20" creationId="{3DBDA48D-CA84-419B-847E-1BBB09913B80}"/>
          </ac:spMkLst>
        </pc:spChg>
        <pc:spChg chg="add del mod">
          <ac:chgData name="kato yoko" userId="05faeffd7c2f10e3" providerId="LiveId" clId="{B79AFD76-77C7-4722-B439-0641FBF85239}" dt="2020-09-16T08:13:16.462" v="5272" actId="478"/>
          <ac:spMkLst>
            <pc:docMk/>
            <pc:sldMk cId="3594285870" sldId="334"/>
            <ac:spMk id="21" creationId="{99269241-0E0F-4C09-98A4-9689E6E5E09C}"/>
          </ac:spMkLst>
        </pc:spChg>
        <pc:spChg chg="add del mod">
          <ac:chgData name="kato yoko" userId="05faeffd7c2f10e3" providerId="LiveId" clId="{B79AFD76-77C7-4722-B439-0641FBF85239}" dt="2020-09-16T08:13:16.462" v="5272" actId="478"/>
          <ac:spMkLst>
            <pc:docMk/>
            <pc:sldMk cId="3594285870" sldId="334"/>
            <ac:spMk id="22" creationId="{3D19EA60-6DAB-47AE-B990-3E2ABB8C2CD7}"/>
          </ac:spMkLst>
        </pc:spChg>
        <pc:spChg chg="add del mod">
          <ac:chgData name="kato yoko" userId="05faeffd7c2f10e3" providerId="LiveId" clId="{B79AFD76-77C7-4722-B439-0641FBF85239}" dt="2020-09-16T08:13:16.462" v="5272" actId="478"/>
          <ac:spMkLst>
            <pc:docMk/>
            <pc:sldMk cId="3594285870" sldId="334"/>
            <ac:spMk id="23" creationId="{270B113B-00BA-4E62-B2DE-370EE90F2C66}"/>
          </ac:spMkLst>
        </pc:spChg>
        <pc:spChg chg="add del mod">
          <ac:chgData name="kato yoko" userId="05faeffd7c2f10e3" providerId="LiveId" clId="{B79AFD76-77C7-4722-B439-0641FBF85239}" dt="2020-09-16T08:13:16.462" v="5272" actId="478"/>
          <ac:spMkLst>
            <pc:docMk/>
            <pc:sldMk cId="3594285870" sldId="334"/>
            <ac:spMk id="24" creationId="{0661D8DA-533C-4A0D-A404-47750089B198}"/>
          </ac:spMkLst>
        </pc:spChg>
        <pc:spChg chg="add del mod">
          <ac:chgData name="kato yoko" userId="05faeffd7c2f10e3" providerId="LiveId" clId="{B79AFD76-77C7-4722-B439-0641FBF85239}" dt="2020-09-16T08:13:16.462" v="5272" actId="478"/>
          <ac:spMkLst>
            <pc:docMk/>
            <pc:sldMk cId="3594285870" sldId="334"/>
            <ac:spMk id="25" creationId="{1F3EE7E5-6D39-44F0-A04B-610C267324D5}"/>
          </ac:spMkLst>
        </pc:spChg>
        <pc:spChg chg="add del mod">
          <ac:chgData name="kato yoko" userId="05faeffd7c2f10e3" providerId="LiveId" clId="{B79AFD76-77C7-4722-B439-0641FBF85239}" dt="2020-09-16T08:13:16.462" v="5272" actId="478"/>
          <ac:spMkLst>
            <pc:docMk/>
            <pc:sldMk cId="3594285870" sldId="334"/>
            <ac:spMk id="26" creationId="{C944B806-BCA8-4B4A-98E1-95A5A5D9A970}"/>
          </ac:spMkLst>
        </pc:spChg>
        <pc:spChg chg="add mod">
          <ac:chgData name="kato yoko" userId="05faeffd7c2f10e3" providerId="LiveId" clId="{B79AFD76-77C7-4722-B439-0641FBF85239}" dt="2020-09-16T08:20:58.575" v="5480" actId="1076"/>
          <ac:spMkLst>
            <pc:docMk/>
            <pc:sldMk cId="3594285870" sldId="334"/>
            <ac:spMk id="29" creationId="{5719AD0C-2748-49E9-94A3-7BB769C81D7C}"/>
          </ac:spMkLst>
        </pc:spChg>
        <pc:spChg chg="add mod">
          <ac:chgData name="kato yoko" userId="05faeffd7c2f10e3" providerId="LiveId" clId="{B79AFD76-77C7-4722-B439-0641FBF85239}" dt="2020-09-16T08:21:46.152" v="5488" actId="1076"/>
          <ac:spMkLst>
            <pc:docMk/>
            <pc:sldMk cId="3594285870" sldId="334"/>
            <ac:spMk id="30" creationId="{51C1DD83-57D2-49D1-A994-1AFCEB5473D1}"/>
          </ac:spMkLst>
        </pc:spChg>
        <pc:spChg chg="add mod">
          <ac:chgData name="kato yoko" userId="05faeffd7c2f10e3" providerId="LiveId" clId="{B79AFD76-77C7-4722-B439-0641FBF85239}" dt="2020-09-16T08:21:57.991" v="5490" actId="1076"/>
          <ac:spMkLst>
            <pc:docMk/>
            <pc:sldMk cId="3594285870" sldId="334"/>
            <ac:spMk id="31" creationId="{D14DF9B6-B53E-483B-B39C-087E9A22A3E4}"/>
          </ac:spMkLst>
        </pc:spChg>
        <pc:spChg chg="add mod">
          <ac:chgData name="kato yoko" userId="05faeffd7c2f10e3" providerId="LiveId" clId="{B79AFD76-77C7-4722-B439-0641FBF85239}" dt="2020-09-16T08:21:57.991" v="5490" actId="1076"/>
          <ac:spMkLst>
            <pc:docMk/>
            <pc:sldMk cId="3594285870" sldId="334"/>
            <ac:spMk id="32" creationId="{3A8F75E3-B71E-453E-A827-A488A816E85C}"/>
          </ac:spMkLst>
        </pc:spChg>
        <pc:picChg chg="add mod">
          <ac:chgData name="kato yoko" userId="05faeffd7c2f10e3" providerId="LiveId" clId="{B79AFD76-77C7-4722-B439-0641FBF85239}" dt="2020-09-16T08:21:50.949" v="5489" actId="1076"/>
          <ac:picMkLst>
            <pc:docMk/>
            <pc:sldMk cId="3594285870" sldId="334"/>
            <ac:picMk id="5" creationId="{6465940E-EA0C-43E4-A510-14F0B7A940C4}"/>
          </ac:picMkLst>
        </pc:picChg>
        <pc:picChg chg="add del mod">
          <ac:chgData name="kato yoko" userId="05faeffd7c2f10e3" providerId="LiveId" clId="{B79AFD76-77C7-4722-B439-0641FBF85239}" dt="2020-09-16T08:14:01.936" v="5288" actId="478"/>
          <ac:picMkLst>
            <pc:docMk/>
            <pc:sldMk cId="3594285870" sldId="334"/>
            <ac:picMk id="16" creationId="{4FF4E427-7EF0-452A-8B7C-5F2B71C0F591}"/>
          </ac:picMkLst>
        </pc:picChg>
        <pc:picChg chg="add mod">
          <ac:chgData name="kato yoko" userId="05faeffd7c2f10e3" providerId="LiveId" clId="{B79AFD76-77C7-4722-B439-0641FBF85239}" dt="2020-09-16T08:21:13.773" v="5482" actId="1076"/>
          <ac:picMkLst>
            <pc:docMk/>
            <pc:sldMk cId="3594285870" sldId="334"/>
            <ac:picMk id="28" creationId="{CAB89661-9414-4F6F-8F75-516E8B774D0E}"/>
          </ac:picMkLst>
        </pc:picChg>
      </pc:sldChg>
      <pc:sldChg chg="addSp delSp modSp new mod">
        <pc:chgData name="kato yoko" userId="05faeffd7c2f10e3" providerId="LiveId" clId="{B79AFD76-77C7-4722-B439-0641FBF85239}" dt="2020-09-16T08:43:51.416" v="5610" actId="1076"/>
        <pc:sldMkLst>
          <pc:docMk/>
          <pc:sldMk cId="3079320508" sldId="335"/>
        </pc:sldMkLst>
        <pc:spChg chg="del">
          <ac:chgData name="kato yoko" userId="05faeffd7c2f10e3" providerId="LiveId" clId="{B79AFD76-77C7-4722-B439-0641FBF85239}" dt="2020-09-16T08:24:17.594" v="5509" actId="478"/>
          <ac:spMkLst>
            <pc:docMk/>
            <pc:sldMk cId="3079320508" sldId="335"/>
            <ac:spMk id="2" creationId="{DBBD3693-D0D6-4B9D-B3B8-D7F764395243}"/>
          </ac:spMkLst>
        </pc:spChg>
        <pc:spChg chg="del">
          <ac:chgData name="kato yoko" userId="05faeffd7c2f10e3" providerId="LiveId" clId="{B79AFD76-77C7-4722-B439-0641FBF85239}" dt="2020-09-16T08:24:17.594" v="5509" actId="478"/>
          <ac:spMkLst>
            <pc:docMk/>
            <pc:sldMk cId="3079320508" sldId="335"/>
            <ac:spMk id="3" creationId="{85A3B544-294B-4285-8C8B-84D43B3F29A1}"/>
          </ac:spMkLst>
        </pc:spChg>
        <pc:picChg chg="add mod modCrop">
          <ac:chgData name="kato yoko" userId="05faeffd7c2f10e3" providerId="LiveId" clId="{B79AFD76-77C7-4722-B439-0641FBF85239}" dt="2020-09-16T08:43:51.416" v="5610" actId="1076"/>
          <ac:picMkLst>
            <pc:docMk/>
            <pc:sldMk cId="3079320508" sldId="335"/>
            <ac:picMk id="5" creationId="{9A122951-1449-458E-B52E-D6FB4BB8D856}"/>
          </ac:picMkLst>
        </pc:picChg>
        <pc:picChg chg="add del mod">
          <ac:chgData name="kato yoko" userId="05faeffd7c2f10e3" providerId="LiveId" clId="{B79AFD76-77C7-4722-B439-0641FBF85239}" dt="2020-09-16T08:43:13.057" v="5601" actId="478"/>
          <ac:picMkLst>
            <pc:docMk/>
            <pc:sldMk cId="3079320508" sldId="335"/>
            <ac:picMk id="7" creationId="{36FD30FC-6E5A-42F2-B190-3795B5282F32}"/>
          </ac:picMkLst>
        </pc:picChg>
      </pc:sldChg>
      <pc:sldChg chg="addSp delSp modSp new mod ord delAnim modAnim">
        <pc:chgData name="kato yoko" userId="05faeffd7c2f10e3" providerId="LiveId" clId="{B79AFD76-77C7-4722-B439-0641FBF85239}" dt="2020-09-17T09:42:33.445" v="6136"/>
        <pc:sldMkLst>
          <pc:docMk/>
          <pc:sldMk cId="3974853751" sldId="336"/>
        </pc:sldMkLst>
        <pc:spChg chg="del">
          <ac:chgData name="kato yoko" userId="05faeffd7c2f10e3" providerId="LiveId" clId="{B79AFD76-77C7-4722-B439-0641FBF85239}" dt="2020-09-16T08:26:32.339" v="5537" actId="478"/>
          <ac:spMkLst>
            <pc:docMk/>
            <pc:sldMk cId="3974853751" sldId="336"/>
            <ac:spMk id="2" creationId="{8113DDA2-507B-4ACA-8AD6-9FDEA43AEAA0}"/>
          </ac:spMkLst>
        </pc:spChg>
        <pc:spChg chg="del">
          <ac:chgData name="kato yoko" userId="05faeffd7c2f10e3" providerId="LiveId" clId="{B79AFD76-77C7-4722-B439-0641FBF85239}" dt="2020-09-16T08:26:32.339" v="5537" actId="478"/>
          <ac:spMkLst>
            <pc:docMk/>
            <pc:sldMk cId="3974853751" sldId="336"/>
            <ac:spMk id="3" creationId="{1C756D23-7CEE-4C34-B418-16E720CD4231}"/>
          </ac:spMkLst>
        </pc:spChg>
        <pc:spChg chg="add mod">
          <ac:chgData name="kato yoko" userId="05faeffd7c2f10e3" providerId="LiveId" clId="{B79AFD76-77C7-4722-B439-0641FBF85239}" dt="2020-09-17T06:37:38.896" v="6119" actId="14100"/>
          <ac:spMkLst>
            <pc:docMk/>
            <pc:sldMk cId="3974853751" sldId="336"/>
            <ac:spMk id="6" creationId="{45D2226E-A9A8-4543-8146-2771C2E93067}"/>
          </ac:spMkLst>
        </pc:spChg>
        <pc:spChg chg="add mod">
          <ac:chgData name="kato yoko" userId="05faeffd7c2f10e3" providerId="LiveId" clId="{B79AFD76-77C7-4722-B439-0641FBF85239}" dt="2020-09-17T09:42:26.970" v="6134" actId="1036"/>
          <ac:spMkLst>
            <pc:docMk/>
            <pc:sldMk cId="3974853751" sldId="336"/>
            <ac:spMk id="7" creationId="{62D40CC9-D2DB-458C-AD0C-8D18E4360A74}"/>
          </ac:spMkLst>
        </pc:spChg>
        <pc:spChg chg="add mod">
          <ac:chgData name="kato yoko" userId="05faeffd7c2f10e3" providerId="LiveId" clId="{B79AFD76-77C7-4722-B439-0641FBF85239}" dt="2020-09-17T06:37:56.695" v="6129" actId="1035"/>
          <ac:spMkLst>
            <pc:docMk/>
            <pc:sldMk cId="3974853751" sldId="336"/>
            <ac:spMk id="8" creationId="{072C84BF-D0B7-47DD-804D-5CFBBBC6CA33}"/>
          </ac:spMkLst>
        </pc:spChg>
        <pc:spChg chg="add mod">
          <ac:chgData name="kato yoko" userId="05faeffd7c2f10e3" providerId="LiveId" clId="{B79AFD76-77C7-4722-B439-0641FBF85239}" dt="2020-09-17T06:37:53.270" v="6127" actId="1035"/>
          <ac:spMkLst>
            <pc:docMk/>
            <pc:sldMk cId="3974853751" sldId="336"/>
            <ac:spMk id="9" creationId="{15843275-3916-4E70-BCA3-581B9592D21E}"/>
          </ac:spMkLst>
        </pc:spChg>
        <pc:spChg chg="add del mod">
          <ac:chgData name="kato yoko" userId="05faeffd7c2f10e3" providerId="LiveId" clId="{B79AFD76-77C7-4722-B439-0641FBF85239}" dt="2020-09-17T06:34:49.437" v="5997" actId="478"/>
          <ac:spMkLst>
            <pc:docMk/>
            <pc:sldMk cId="3974853751" sldId="336"/>
            <ac:spMk id="10" creationId="{67918F47-3D5E-4017-BE70-AB99DA43E94A}"/>
          </ac:spMkLst>
        </pc:spChg>
        <pc:spChg chg="add mod">
          <ac:chgData name="kato yoko" userId="05faeffd7c2f10e3" providerId="LiveId" clId="{B79AFD76-77C7-4722-B439-0641FBF85239}" dt="2020-09-17T06:37:33.855" v="6118" actId="14100"/>
          <ac:spMkLst>
            <pc:docMk/>
            <pc:sldMk cId="3974853751" sldId="336"/>
            <ac:spMk id="11" creationId="{9E278C7C-C52D-4B55-B273-3DDA0DC13CE1}"/>
          </ac:spMkLst>
        </pc:spChg>
        <pc:spChg chg="add del mod">
          <ac:chgData name="kato yoko" userId="05faeffd7c2f10e3" providerId="LiveId" clId="{B79AFD76-77C7-4722-B439-0641FBF85239}" dt="2020-09-17T06:36:38.854" v="6060" actId="478"/>
          <ac:spMkLst>
            <pc:docMk/>
            <pc:sldMk cId="3974853751" sldId="336"/>
            <ac:spMk id="12" creationId="{31E04ACF-4A37-44BC-98DD-C84FED74EC91}"/>
          </ac:spMkLst>
        </pc:spChg>
        <pc:spChg chg="add mod">
          <ac:chgData name="kato yoko" userId="05faeffd7c2f10e3" providerId="LiveId" clId="{B79AFD76-77C7-4722-B439-0641FBF85239}" dt="2020-09-17T06:37:25.048" v="6117" actId="1036"/>
          <ac:spMkLst>
            <pc:docMk/>
            <pc:sldMk cId="3974853751" sldId="336"/>
            <ac:spMk id="13" creationId="{475BDB4A-D69A-4634-AC5B-0A1A6C10C0E5}"/>
          </ac:spMkLst>
        </pc:spChg>
        <pc:spChg chg="add mod">
          <ac:chgData name="kato yoko" userId="05faeffd7c2f10e3" providerId="LiveId" clId="{B79AFD76-77C7-4722-B439-0641FBF85239}" dt="2020-09-17T06:37:17.182" v="6098" actId="1036"/>
          <ac:spMkLst>
            <pc:docMk/>
            <pc:sldMk cId="3974853751" sldId="336"/>
            <ac:spMk id="14" creationId="{02CE9BF8-1BC5-470B-890E-9FA39120E7BB}"/>
          </ac:spMkLst>
        </pc:spChg>
        <pc:picChg chg="add mod">
          <ac:chgData name="kato yoko" userId="05faeffd7c2f10e3" providerId="LiveId" clId="{B79AFD76-77C7-4722-B439-0641FBF85239}" dt="2020-09-16T11:54:50.897" v="5807" actId="1076"/>
          <ac:picMkLst>
            <pc:docMk/>
            <pc:sldMk cId="3974853751" sldId="336"/>
            <ac:picMk id="5" creationId="{661B6CB5-0E43-4AA2-A7FD-50AD661E4D26}"/>
          </ac:picMkLst>
        </pc:picChg>
      </pc:sldChg>
      <pc:sldChg chg="delSp modSp add mod">
        <pc:chgData name="kato yoko" userId="05faeffd7c2f10e3" providerId="LiveId" clId="{B79AFD76-77C7-4722-B439-0641FBF85239}" dt="2020-09-16T11:54:08.994" v="5803" actId="20577"/>
        <pc:sldMkLst>
          <pc:docMk/>
          <pc:sldMk cId="3801767143" sldId="337"/>
        </pc:sldMkLst>
        <pc:spChg chg="del">
          <ac:chgData name="kato yoko" userId="05faeffd7c2f10e3" providerId="LiveId" clId="{B79AFD76-77C7-4722-B439-0641FBF85239}" dt="2020-09-16T08:45:49.621" v="5638" actId="478"/>
          <ac:spMkLst>
            <pc:docMk/>
            <pc:sldMk cId="3801767143" sldId="337"/>
            <ac:spMk id="3" creationId="{C05944A7-411D-4A55-ADA4-5094F4C3421E}"/>
          </ac:spMkLst>
        </pc:spChg>
        <pc:spChg chg="mod">
          <ac:chgData name="kato yoko" userId="05faeffd7c2f10e3" providerId="LiveId" clId="{B79AFD76-77C7-4722-B439-0641FBF85239}" dt="2020-09-16T08:47:44.370" v="5683" actId="1076"/>
          <ac:spMkLst>
            <pc:docMk/>
            <pc:sldMk cId="3801767143" sldId="337"/>
            <ac:spMk id="5" creationId="{3194D6DA-E724-45A5-8D18-AC8D6D96C697}"/>
          </ac:spMkLst>
        </pc:spChg>
        <pc:spChg chg="mod">
          <ac:chgData name="kato yoko" userId="05faeffd7c2f10e3" providerId="LiveId" clId="{B79AFD76-77C7-4722-B439-0641FBF85239}" dt="2020-09-16T11:54:08.994" v="5803" actId="20577"/>
          <ac:spMkLst>
            <pc:docMk/>
            <pc:sldMk cId="3801767143" sldId="337"/>
            <ac:spMk id="11" creationId="{AACE5F58-7F71-426B-AA35-03A14E35FCB7}"/>
          </ac:spMkLst>
        </pc:spChg>
        <pc:spChg chg="mod">
          <ac:chgData name="kato yoko" userId="05faeffd7c2f10e3" providerId="LiveId" clId="{B79AFD76-77C7-4722-B439-0641FBF85239}" dt="2020-09-16T11:53:49.787" v="5792" actId="1076"/>
          <ac:spMkLst>
            <pc:docMk/>
            <pc:sldMk cId="3801767143" sldId="337"/>
            <ac:spMk id="17" creationId="{7E1DF29E-8815-49BA-B179-F50137D94D1A}"/>
          </ac:spMkLst>
        </pc:spChg>
        <pc:spChg chg="del">
          <ac:chgData name="kato yoko" userId="05faeffd7c2f10e3" providerId="LiveId" clId="{B79AFD76-77C7-4722-B439-0641FBF85239}" dt="2020-09-16T08:45:46.581" v="5637" actId="478"/>
          <ac:spMkLst>
            <pc:docMk/>
            <pc:sldMk cId="3801767143" sldId="337"/>
            <ac:spMk id="23" creationId="{F48327A5-861B-4710-8789-40661DB085FC}"/>
          </ac:spMkLst>
        </pc:spChg>
      </pc:sldChg>
    </pc:docChg>
  </pc:docChgLst>
  <pc:docChgLst>
    <pc:chgData name="kato yoko" userId="05faeffd7c2f10e3" providerId="LiveId" clId="{D4CF4188-F0C5-44E1-8104-50693F78FA09}"/>
    <pc:docChg chg="undo custSel addSld delSld modSld sldOrd">
      <pc:chgData name="kato yoko" userId="05faeffd7c2f10e3" providerId="LiveId" clId="{D4CF4188-F0C5-44E1-8104-50693F78FA09}" dt="2020-08-29T12:31:09.675" v="4707" actId="680"/>
      <pc:docMkLst>
        <pc:docMk/>
      </pc:docMkLst>
      <pc:sldChg chg="addSp delSp modSp mod">
        <pc:chgData name="kato yoko" userId="05faeffd7c2f10e3" providerId="LiveId" clId="{D4CF4188-F0C5-44E1-8104-50693F78FA09}" dt="2020-08-29T08:29:55.773" v="3393" actId="21"/>
        <pc:sldMkLst>
          <pc:docMk/>
          <pc:sldMk cId="4037785489" sldId="256"/>
        </pc:sldMkLst>
        <pc:picChg chg="add del mod">
          <ac:chgData name="kato yoko" userId="05faeffd7c2f10e3" providerId="LiveId" clId="{D4CF4188-F0C5-44E1-8104-50693F78FA09}" dt="2020-08-29T08:29:55.773" v="3393" actId="21"/>
          <ac:picMkLst>
            <pc:docMk/>
            <pc:sldMk cId="4037785489" sldId="256"/>
            <ac:picMk id="3" creationId="{47E918FE-6FF7-454D-A933-487049FEEF66}"/>
          </ac:picMkLst>
        </pc:picChg>
      </pc:sldChg>
      <pc:sldChg chg="ord">
        <pc:chgData name="kato yoko" userId="05faeffd7c2f10e3" providerId="LiveId" clId="{D4CF4188-F0C5-44E1-8104-50693F78FA09}" dt="2020-08-27T10:36:46.430" v="1"/>
        <pc:sldMkLst>
          <pc:docMk/>
          <pc:sldMk cId="4242027763" sldId="257"/>
        </pc:sldMkLst>
      </pc:sldChg>
      <pc:sldChg chg="addSp delSp modSp">
        <pc:chgData name="kato yoko" userId="05faeffd7c2f10e3" providerId="LiveId" clId="{D4CF4188-F0C5-44E1-8104-50693F78FA09}" dt="2020-08-29T07:11:07.444" v="2526" actId="207"/>
        <pc:sldMkLst>
          <pc:docMk/>
          <pc:sldMk cId="3181910348" sldId="259"/>
        </pc:sldMkLst>
        <pc:spChg chg="add del mod">
          <ac:chgData name="kato yoko" userId="05faeffd7c2f10e3" providerId="LiveId" clId="{D4CF4188-F0C5-44E1-8104-50693F78FA09}" dt="2020-08-27T11:53:55.178" v="812" actId="478"/>
          <ac:spMkLst>
            <pc:docMk/>
            <pc:sldMk cId="3181910348" sldId="259"/>
            <ac:spMk id="2" creationId="{D1C3480D-5622-4995-B788-1A2104A79F88}"/>
          </ac:spMkLst>
        </pc:spChg>
        <pc:spChg chg="add mod">
          <ac:chgData name="kato yoko" userId="05faeffd7c2f10e3" providerId="LiveId" clId="{D4CF4188-F0C5-44E1-8104-50693F78FA09}" dt="2020-08-29T07:11:07.444" v="2526" actId="207"/>
          <ac:spMkLst>
            <pc:docMk/>
            <pc:sldMk cId="3181910348" sldId="259"/>
            <ac:spMk id="3" creationId="{066C7E6F-6DB1-4F96-9F4A-4EF450254AB3}"/>
          </ac:spMkLst>
        </pc:spChg>
        <pc:spChg chg="add mod">
          <ac:chgData name="kato yoko" userId="05faeffd7c2f10e3" providerId="LiveId" clId="{D4CF4188-F0C5-44E1-8104-50693F78FA09}" dt="2020-08-27T11:54:28.915" v="869" actId="1036"/>
          <ac:spMkLst>
            <pc:docMk/>
            <pc:sldMk cId="3181910348" sldId="259"/>
            <ac:spMk id="4" creationId="{E1ED9F1C-BB76-4EB8-BAE3-B21BBD07E308}"/>
          </ac:spMkLst>
        </pc:spChg>
        <pc:spChg chg="add mod">
          <ac:chgData name="kato yoko" userId="05faeffd7c2f10e3" providerId="LiveId" clId="{D4CF4188-F0C5-44E1-8104-50693F78FA09}" dt="2020-08-27T11:54:28.915" v="869" actId="1036"/>
          <ac:spMkLst>
            <pc:docMk/>
            <pc:sldMk cId="3181910348" sldId="259"/>
            <ac:spMk id="5" creationId="{70C982A2-4916-4254-AD88-3AB84F750076}"/>
          </ac:spMkLst>
        </pc:spChg>
        <pc:spChg chg="add mod">
          <ac:chgData name="kato yoko" userId="05faeffd7c2f10e3" providerId="LiveId" clId="{D4CF4188-F0C5-44E1-8104-50693F78FA09}" dt="2020-08-27T11:54:28.915" v="869" actId="1036"/>
          <ac:spMkLst>
            <pc:docMk/>
            <pc:sldMk cId="3181910348" sldId="259"/>
            <ac:spMk id="6" creationId="{855E726B-6173-40B3-A8D9-AA805C90766C}"/>
          </ac:spMkLst>
        </pc:spChg>
        <pc:spChg chg="add mod">
          <ac:chgData name="kato yoko" userId="05faeffd7c2f10e3" providerId="LiveId" clId="{D4CF4188-F0C5-44E1-8104-50693F78FA09}" dt="2020-08-27T11:54:28.915" v="869" actId="1036"/>
          <ac:spMkLst>
            <pc:docMk/>
            <pc:sldMk cId="3181910348" sldId="259"/>
            <ac:spMk id="7" creationId="{C7F1DB16-168C-4035-919F-7CAA2A7E8EB3}"/>
          </ac:spMkLst>
        </pc:spChg>
        <pc:spChg chg="add mod ord">
          <ac:chgData name="kato yoko" userId="05faeffd7c2f10e3" providerId="LiveId" clId="{D4CF4188-F0C5-44E1-8104-50693F78FA09}" dt="2020-08-27T11:54:28.915" v="869" actId="1036"/>
          <ac:spMkLst>
            <pc:docMk/>
            <pc:sldMk cId="3181910348" sldId="259"/>
            <ac:spMk id="8" creationId="{39467367-2CB5-4B59-B109-7AB792B68E33}"/>
          </ac:spMkLst>
        </pc:spChg>
      </pc:sldChg>
      <pc:sldChg chg="addSp delSp modSp mod modAnim">
        <pc:chgData name="kato yoko" userId="05faeffd7c2f10e3" providerId="LiveId" clId="{D4CF4188-F0C5-44E1-8104-50693F78FA09}" dt="2020-08-29T12:26:34.559" v="4705"/>
        <pc:sldMkLst>
          <pc:docMk/>
          <pc:sldMk cId="3661292290" sldId="260"/>
        </pc:sldMkLst>
        <pc:spChg chg="del">
          <ac:chgData name="kato yoko" userId="05faeffd7c2f10e3" providerId="LiveId" clId="{D4CF4188-F0C5-44E1-8104-50693F78FA09}" dt="2020-08-27T11:07:20.543" v="89" actId="478"/>
          <ac:spMkLst>
            <pc:docMk/>
            <pc:sldMk cId="3661292290" sldId="260"/>
            <ac:spMk id="6" creationId="{D5C72F56-5552-42FD-9830-49168B0F11D4}"/>
          </ac:spMkLst>
        </pc:spChg>
        <pc:spChg chg="del">
          <ac:chgData name="kato yoko" userId="05faeffd7c2f10e3" providerId="LiveId" clId="{D4CF4188-F0C5-44E1-8104-50693F78FA09}" dt="2020-08-27T11:07:20.543" v="89" actId="478"/>
          <ac:spMkLst>
            <pc:docMk/>
            <pc:sldMk cId="3661292290" sldId="260"/>
            <ac:spMk id="7" creationId="{4006EE54-7421-406C-917C-7FC60EC6E5E1}"/>
          </ac:spMkLst>
        </pc:spChg>
        <pc:spChg chg="del">
          <ac:chgData name="kato yoko" userId="05faeffd7c2f10e3" providerId="LiveId" clId="{D4CF4188-F0C5-44E1-8104-50693F78FA09}" dt="2020-08-27T11:07:20.543" v="89" actId="478"/>
          <ac:spMkLst>
            <pc:docMk/>
            <pc:sldMk cId="3661292290" sldId="260"/>
            <ac:spMk id="8" creationId="{08725837-0975-40E8-ADDA-A2EBAE1306EF}"/>
          </ac:spMkLst>
        </pc:spChg>
        <pc:spChg chg="del">
          <ac:chgData name="kato yoko" userId="05faeffd7c2f10e3" providerId="LiveId" clId="{D4CF4188-F0C5-44E1-8104-50693F78FA09}" dt="2020-08-27T11:07:20.543" v="89" actId="478"/>
          <ac:spMkLst>
            <pc:docMk/>
            <pc:sldMk cId="3661292290" sldId="260"/>
            <ac:spMk id="9" creationId="{DCC80B35-48F7-4988-A537-37FDFAD43F6E}"/>
          </ac:spMkLst>
        </pc:spChg>
        <pc:spChg chg="del">
          <ac:chgData name="kato yoko" userId="05faeffd7c2f10e3" providerId="LiveId" clId="{D4CF4188-F0C5-44E1-8104-50693F78FA09}" dt="2020-08-27T11:07:20.543" v="89" actId="478"/>
          <ac:spMkLst>
            <pc:docMk/>
            <pc:sldMk cId="3661292290" sldId="260"/>
            <ac:spMk id="10" creationId="{A32BE245-AB17-4858-A7AE-75D964724B7D}"/>
          </ac:spMkLst>
        </pc:spChg>
        <pc:spChg chg="add mod">
          <ac:chgData name="kato yoko" userId="05faeffd7c2f10e3" providerId="LiveId" clId="{D4CF4188-F0C5-44E1-8104-50693F78FA09}" dt="2020-08-27T11:40:26.646" v="342" actId="14100"/>
          <ac:spMkLst>
            <pc:docMk/>
            <pc:sldMk cId="3661292290" sldId="260"/>
            <ac:spMk id="13" creationId="{84DD5B3B-0187-4037-A064-1C3EE97CBC2D}"/>
          </ac:spMkLst>
        </pc:spChg>
        <pc:spChg chg="add del">
          <ac:chgData name="kato yoko" userId="05faeffd7c2f10e3" providerId="LiveId" clId="{D4CF4188-F0C5-44E1-8104-50693F78FA09}" dt="2020-08-27T11:40:06.404" v="336" actId="478"/>
          <ac:spMkLst>
            <pc:docMk/>
            <pc:sldMk cId="3661292290" sldId="260"/>
            <ac:spMk id="14" creationId="{55B7D34E-0288-418D-9F4C-FCEB7EAC7EF0}"/>
          </ac:spMkLst>
        </pc:spChg>
        <pc:spChg chg="add del mod">
          <ac:chgData name="kato yoko" userId="05faeffd7c2f10e3" providerId="LiveId" clId="{D4CF4188-F0C5-44E1-8104-50693F78FA09}" dt="2020-08-27T11:40:22.671" v="341" actId="478"/>
          <ac:spMkLst>
            <pc:docMk/>
            <pc:sldMk cId="3661292290" sldId="260"/>
            <ac:spMk id="15" creationId="{2CA20DA7-BCC7-4E89-AD20-D093C980E39A}"/>
          </ac:spMkLst>
        </pc:spChg>
        <pc:spChg chg="add del mod">
          <ac:chgData name="kato yoko" userId="05faeffd7c2f10e3" providerId="LiveId" clId="{D4CF4188-F0C5-44E1-8104-50693F78FA09}" dt="2020-08-27T11:40:28.311" v="343" actId="478"/>
          <ac:spMkLst>
            <pc:docMk/>
            <pc:sldMk cId="3661292290" sldId="260"/>
            <ac:spMk id="16" creationId="{DEED9534-CB1C-4FEF-90C9-0BEC1ED49D54}"/>
          </ac:spMkLst>
        </pc:spChg>
        <pc:spChg chg="add mod">
          <ac:chgData name="kato yoko" userId="05faeffd7c2f10e3" providerId="LiveId" clId="{D4CF4188-F0C5-44E1-8104-50693F78FA09}" dt="2020-08-27T11:40:45.715" v="348" actId="1076"/>
          <ac:spMkLst>
            <pc:docMk/>
            <pc:sldMk cId="3661292290" sldId="260"/>
            <ac:spMk id="17" creationId="{6BDDA37A-95B9-4905-89A5-BB6BA28341AF}"/>
          </ac:spMkLst>
        </pc:spChg>
        <pc:spChg chg="add mod">
          <ac:chgData name="kato yoko" userId="05faeffd7c2f10e3" providerId="LiveId" clId="{D4CF4188-F0C5-44E1-8104-50693F78FA09}" dt="2020-08-29T07:11:34.772" v="2531" actId="1076"/>
          <ac:spMkLst>
            <pc:docMk/>
            <pc:sldMk cId="3661292290" sldId="260"/>
            <ac:spMk id="18" creationId="{67C44AFF-8059-45A4-9A35-7D76E65297AE}"/>
          </ac:spMkLst>
        </pc:spChg>
        <pc:spChg chg="add mod">
          <ac:chgData name="kato yoko" userId="05faeffd7c2f10e3" providerId="LiveId" clId="{D4CF4188-F0C5-44E1-8104-50693F78FA09}" dt="2020-08-27T11:42:44.899" v="383" actId="1076"/>
          <ac:spMkLst>
            <pc:docMk/>
            <pc:sldMk cId="3661292290" sldId="260"/>
            <ac:spMk id="19" creationId="{D9731E5D-4CC3-4102-A92C-8614BD780E99}"/>
          </ac:spMkLst>
        </pc:spChg>
        <pc:spChg chg="add mod">
          <ac:chgData name="kato yoko" userId="05faeffd7c2f10e3" providerId="LiveId" clId="{D4CF4188-F0C5-44E1-8104-50693F78FA09}" dt="2020-08-27T12:42:57.595" v="1754" actId="20577"/>
          <ac:spMkLst>
            <pc:docMk/>
            <pc:sldMk cId="3661292290" sldId="260"/>
            <ac:spMk id="20" creationId="{876F80BA-82BF-42E2-96D7-585BF1528F60}"/>
          </ac:spMkLst>
        </pc:spChg>
        <pc:spChg chg="add mod">
          <ac:chgData name="kato yoko" userId="05faeffd7c2f10e3" providerId="LiveId" clId="{D4CF4188-F0C5-44E1-8104-50693F78FA09}" dt="2020-08-29T07:11:27.538" v="2530" actId="1038"/>
          <ac:spMkLst>
            <pc:docMk/>
            <pc:sldMk cId="3661292290" sldId="260"/>
            <ac:spMk id="21" creationId="{13B71325-2B9F-4F49-9C5B-F3729305F309}"/>
          </ac:spMkLst>
        </pc:spChg>
        <pc:spChg chg="add mod">
          <ac:chgData name="kato yoko" userId="05faeffd7c2f10e3" providerId="LiveId" clId="{D4CF4188-F0C5-44E1-8104-50693F78FA09}" dt="2020-08-27T12:43:05.543" v="1755" actId="20577"/>
          <ac:spMkLst>
            <pc:docMk/>
            <pc:sldMk cId="3661292290" sldId="260"/>
            <ac:spMk id="22" creationId="{59A0813D-BFE1-4077-BFE1-ADC51DDCFB0C}"/>
          </ac:spMkLst>
        </pc:spChg>
        <pc:spChg chg="add mod">
          <ac:chgData name="kato yoko" userId="05faeffd7c2f10e3" providerId="LiveId" clId="{D4CF4188-F0C5-44E1-8104-50693F78FA09}" dt="2020-08-27T11:49:50.324" v="679" actId="1037"/>
          <ac:spMkLst>
            <pc:docMk/>
            <pc:sldMk cId="3661292290" sldId="260"/>
            <ac:spMk id="23" creationId="{FAF1B193-A40F-4BF5-B103-0CDEEDAD3E0A}"/>
          </ac:spMkLst>
        </pc:spChg>
        <pc:spChg chg="add mod">
          <ac:chgData name="kato yoko" userId="05faeffd7c2f10e3" providerId="LiveId" clId="{D4CF4188-F0C5-44E1-8104-50693F78FA09}" dt="2020-08-27T12:44:50.382" v="1790" actId="1035"/>
          <ac:spMkLst>
            <pc:docMk/>
            <pc:sldMk cId="3661292290" sldId="260"/>
            <ac:spMk id="24" creationId="{72B792AE-75D7-4BED-9363-92990904F7B7}"/>
          </ac:spMkLst>
        </pc:spChg>
        <pc:spChg chg="add mod">
          <ac:chgData name="kato yoko" userId="05faeffd7c2f10e3" providerId="LiveId" clId="{D4CF4188-F0C5-44E1-8104-50693F78FA09}" dt="2020-08-27T12:43:08.028" v="1756" actId="20577"/>
          <ac:spMkLst>
            <pc:docMk/>
            <pc:sldMk cId="3661292290" sldId="260"/>
            <ac:spMk id="25" creationId="{A0A0906B-F02F-4E2C-BE6D-61B388DFC91B}"/>
          </ac:spMkLst>
        </pc:spChg>
        <pc:spChg chg="add mod">
          <ac:chgData name="kato yoko" userId="05faeffd7c2f10e3" providerId="LiveId" clId="{D4CF4188-F0C5-44E1-8104-50693F78FA09}" dt="2020-08-27T11:49:39.247" v="672"/>
          <ac:spMkLst>
            <pc:docMk/>
            <pc:sldMk cId="3661292290" sldId="260"/>
            <ac:spMk id="26" creationId="{20E12355-6C9F-4487-AE2C-6EA41B11C90A}"/>
          </ac:spMkLst>
        </pc:spChg>
        <pc:picChg chg="add mod">
          <ac:chgData name="kato yoko" userId="05faeffd7c2f10e3" providerId="LiveId" clId="{D4CF4188-F0C5-44E1-8104-50693F78FA09}" dt="2020-08-27T11:42:35.505" v="380" actId="1076"/>
          <ac:picMkLst>
            <pc:docMk/>
            <pc:sldMk cId="3661292290" sldId="260"/>
            <ac:picMk id="3" creationId="{3AA4D8F6-1432-4F43-BAF6-9D71EB8B6AAE}"/>
          </ac:picMkLst>
        </pc:picChg>
        <pc:picChg chg="del">
          <ac:chgData name="kato yoko" userId="05faeffd7c2f10e3" providerId="LiveId" clId="{D4CF4188-F0C5-44E1-8104-50693F78FA09}" dt="2020-08-27T11:07:20.543" v="89" actId="478"/>
          <ac:picMkLst>
            <pc:docMk/>
            <pc:sldMk cId="3661292290" sldId="260"/>
            <ac:picMk id="5" creationId="{E7CEB53F-18CB-4799-ADC8-EDB3DEB8136C}"/>
          </ac:picMkLst>
        </pc:picChg>
        <pc:picChg chg="add mod">
          <ac:chgData name="kato yoko" userId="05faeffd7c2f10e3" providerId="LiveId" clId="{D4CF4188-F0C5-44E1-8104-50693F78FA09}" dt="2020-08-27T11:42:52.166" v="384" actId="1076"/>
          <ac:picMkLst>
            <pc:docMk/>
            <pc:sldMk cId="3661292290" sldId="260"/>
            <ac:picMk id="11" creationId="{6861C1C0-8508-48A6-A83D-6EEBDC5D8A29}"/>
          </ac:picMkLst>
        </pc:picChg>
        <pc:picChg chg="del">
          <ac:chgData name="kato yoko" userId="05faeffd7c2f10e3" providerId="LiveId" clId="{D4CF4188-F0C5-44E1-8104-50693F78FA09}" dt="2020-08-27T11:07:20.543" v="89" actId="478"/>
          <ac:picMkLst>
            <pc:docMk/>
            <pc:sldMk cId="3661292290" sldId="260"/>
            <ac:picMk id="12" creationId="{F9B80828-45D2-4215-B4B6-E26311A9FA6D}"/>
          </ac:picMkLst>
        </pc:picChg>
      </pc:sldChg>
      <pc:sldChg chg="addSp delSp modSp modAnim">
        <pc:chgData name="kato yoko" userId="05faeffd7c2f10e3" providerId="LiveId" clId="{D4CF4188-F0C5-44E1-8104-50693F78FA09}" dt="2020-08-27T12:06:55.920" v="1084"/>
        <pc:sldMkLst>
          <pc:docMk/>
          <pc:sldMk cId="2386356959" sldId="261"/>
        </pc:sldMkLst>
        <pc:spChg chg="del">
          <ac:chgData name="kato yoko" userId="05faeffd7c2f10e3" providerId="LiveId" clId="{D4CF4188-F0C5-44E1-8104-50693F78FA09}" dt="2020-08-27T11:07:25.784" v="90" actId="478"/>
          <ac:spMkLst>
            <pc:docMk/>
            <pc:sldMk cId="2386356959" sldId="261"/>
            <ac:spMk id="2" creationId="{FCB0DFDE-80F8-49D2-A243-89E0B57ADE93}"/>
          </ac:spMkLst>
        </pc:spChg>
        <pc:spChg chg="del">
          <ac:chgData name="kato yoko" userId="05faeffd7c2f10e3" providerId="LiveId" clId="{D4CF4188-F0C5-44E1-8104-50693F78FA09}" dt="2020-08-27T11:07:25.784" v="90" actId="478"/>
          <ac:spMkLst>
            <pc:docMk/>
            <pc:sldMk cId="2386356959" sldId="261"/>
            <ac:spMk id="6" creationId="{D5C72F56-5552-42FD-9830-49168B0F11D4}"/>
          </ac:spMkLst>
        </pc:spChg>
        <pc:spChg chg="del">
          <ac:chgData name="kato yoko" userId="05faeffd7c2f10e3" providerId="LiveId" clId="{D4CF4188-F0C5-44E1-8104-50693F78FA09}" dt="2020-08-27T11:07:25.784" v="90" actId="478"/>
          <ac:spMkLst>
            <pc:docMk/>
            <pc:sldMk cId="2386356959" sldId="261"/>
            <ac:spMk id="8" creationId="{0CA5D363-A6C5-48C4-85F8-788E7F943965}"/>
          </ac:spMkLst>
        </pc:spChg>
        <pc:spChg chg="del">
          <ac:chgData name="kato yoko" userId="05faeffd7c2f10e3" providerId="LiveId" clId="{D4CF4188-F0C5-44E1-8104-50693F78FA09}" dt="2020-08-27T11:07:25.784" v="90" actId="478"/>
          <ac:spMkLst>
            <pc:docMk/>
            <pc:sldMk cId="2386356959" sldId="261"/>
            <ac:spMk id="9" creationId="{DCC80B35-48F7-4988-A537-37FDFAD43F6E}"/>
          </ac:spMkLst>
        </pc:spChg>
        <pc:spChg chg="del">
          <ac:chgData name="kato yoko" userId="05faeffd7c2f10e3" providerId="LiveId" clId="{D4CF4188-F0C5-44E1-8104-50693F78FA09}" dt="2020-08-27T11:07:25.784" v="90" actId="478"/>
          <ac:spMkLst>
            <pc:docMk/>
            <pc:sldMk cId="2386356959" sldId="261"/>
            <ac:spMk id="10" creationId="{A32BE245-AB17-4858-A7AE-75D964724B7D}"/>
          </ac:spMkLst>
        </pc:spChg>
        <pc:spChg chg="add mod">
          <ac:chgData name="kato yoko" userId="05faeffd7c2f10e3" providerId="LiveId" clId="{D4CF4188-F0C5-44E1-8104-50693F78FA09}" dt="2020-08-27T12:06:35.698" v="1082"/>
          <ac:spMkLst>
            <pc:docMk/>
            <pc:sldMk cId="2386356959" sldId="261"/>
            <ac:spMk id="15" creationId="{3326A555-CFB8-43FC-8BD5-C042133EE387}"/>
          </ac:spMkLst>
        </pc:spChg>
        <pc:spChg chg="add mod">
          <ac:chgData name="kato yoko" userId="05faeffd7c2f10e3" providerId="LiveId" clId="{D4CF4188-F0C5-44E1-8104-50693F78FA09}" dt="2020-08-27T11:58:21.522" v="974" actId="1038"/>
          <ac:spMkLst>
            <pc:docMk/>
            <pc:sldMk cId="2386356959" sldId="261"/>
            <ac:spMk id="16" creationId="{3D356C25-DBF7-4EE6-AEFC-0D25E538008D}"/>
          </ac:spMkLst>
        </pc:spChg>
        <pc:spChg chg="add mod">
          <ac:chgData name="kato yoko" userId="05faeffd7c2f10e3" providerId="LiveId" clId="{D4CF4188-F0C5-44E1-8104-50693F78FA09}" dt="2020-08-27T11:59:31.655" v="1009"/>
          <ac:spMkLst>
            <pc:docMk/>
            <pc:sldMk cId="2386356959" sldId="261"/>
            <ac:spMk id="19" creationId="{9B926520-4689-43B8-BDA2-77D4977BB50B}"/>
          </ac:spMkLst>
        </pc:spChg>
        <pc:spChg chg="add del mod">
          <ac:chgData name="kato yoko" userId="05faeffd7c2f10e3" providerId="LiveId" clId="{D4CF4188-F0C5-44E1-8104-50693F78FA09}" dt="2020-08-27T11:59:38.636" v="1017"/>
          <ac:spMkLst>
            <pc:docMk/>
            <pc:sldMk cId="2386356959" sldId="261"/>
            <ac:spMk id="20" creationId="{5EE3617D-BA49-43BC-AD0E-3E03FC9110A9}"/>
          </ac:spMkLst>
        </pc:spChg>
        <pc:spChg chg="add mod">
          <ac:chgData name="kato yoko" userId="05faeffd7c2f10e3" providerId="LiveId" clId="{D4CF4188-F0C5-44E1-8104-50693F78FA09}" dt="2020-08-27T12:05:53.932" v="1074" actId="1076"/>
          <ac:spMkLst>
            <pc:docMk/>
            <pc:sldMk cId="2386356959" sldId="261"/>
            <ac:spMk id="21" creationId="{E47E2200-7E00-4190-BB53-13F5498B8288}"/>
          </ac:spMkLst>
        </pc:spChg>
        <pc:spChg chg="add mod">
          <ac:chgData name="kato yoko" userId="05faeffd7c2f10e3" providerId="LiveId" clId="{D4CF4188-F0C5-44E1-8104-50693F78FA09}" dt="2020-08-27T12:05:45.263" v="1071" actId="1076"/>
          <ac:spMkLst>
            <pc:docMk/>
            <pc:sldMk cId="2386356959" sldId="261"/>
            <ac:spMk id="22" creationId="{D3B5A6D5-8109-4ED0-A8C7-782371455361}"/>
          </ac:spMkLst>
        </pc:spChg>
        <pc:spChg chg="add mod">
          <ac:chgData name="kato yoko" userId="05faeffd7c2f10e3" providerId="LiveId" clId="{D4CF4188-F0C5-44E1-8104-50693F78FA09}" dt="2020-08-27T12:06:01.335" v="1077" actId="1076"/>
          <ac:spMkLst>
            <pc:docMk/>
            <pc:sldMk cId="2386356959" sldId="261"/>
            <ac:spMk id="23" creationId="{DBDD4314-567A-4D39-B662-AB369090B6D1}"/>
          </ac:spMkLst>
        </pc:spChg>
        <pc:picChg chg="del">
          <ac:chgData name="kato yoko" userId="05faeffd7c2f10e3" providerId="LiveId" clId="{D4CF4188-F0C5-44E1-8104-50693F78FA09}" dt="2020-08-27T11:07:25.784" v="90" actId="478"/>
          <ac:picMkLst>
            <pc:docMk/>
            <pc:sldMk cId="2386356959" sldId="261"/>
            <ac:picMk id="3" creationId="{D5AA5B01-E4CB-4076-AF82-409360FB476A}"/>
          </ac:picMkLst>
        </pc:picChg>
        <pc:picChg chg="del">
          <ac:chgData name="kato yoko" userId="05faeffd7c2f10e3" providerId="LiveId" clId="{D4CF4188-F0C5-44E1-8104-50693F78FA09}" dt="2020-08-27T11:07:25.784" v="90" actId="478"/>
          <ac:picMkLst>
            <pc:docMk/>
            <pc:sldMk cId="2386356959" sldId="261"/>
            <ac:picMk id="4" creationId="{682CC13C-CD37-4F24-ACEE-82E80B1CCB89}"/>
          </ac:picMkLst>
        </pc:picChg>
        <pc:picChg chg="add mod">
          <ac:chgData name="kato yoko" userId="05faeffd7c2f10e3" providerId="LiveId" clId="{D4CF4188-F0C5-44E1-8104-50693F78FA09}" dt="2020-08-27T11:58:28.515" v="977" actId="1076"/>
          <ac:picMkLst>
            <pc:docMk/>
            <pc:sldMk cId="2386356959" sldId="261"/>
            <ac:picMk id="7" creationId="{244C2ED6-3E84-4936-AC8D-E341B2E5B327}"/>
          </ac:picMkLst>
        </pc:picChg>
        <pc:picChg chg="add del mod">
          <ac:chgData name="kato yoko" userId="05faeffd7c2f10e3" providerId="LiveId" clId="{D4CF4188-F0C5-44E1-8104-50693F78FA09}" dt="2020-08-27T11:55:17.871" v="875" actId="478"/>
          <ac:picMkLst>
            <pc:docMk/>
            <pc:sldMk cId="2386356959" sldId="261"/>
            <ac:picMk id="11" creationId="{DD4CA87A-29A0-4469-AE3B-3F23615855A2}"/>
          </ac:picMkLst>
        </pc:picChg>
        <pc:picChg chg="add mod">
          <ac:chgData name="kato yoko" userId="05faeffd7c2f10e3" providerId="LiveId" clId="{D4CF4188-F0C5-44E1-8104-50693F78FA09}" dt="2020-08-27T12:01:39.688" v="1050" actId="1076"/>
          <ac:picMkLst>
            <pc:docMk/>
            <pc:sldMk cId="2386356959" sldId="261"/>
            <ac:picMk id="13" creationId="{63F0B9F3-9FE1-4319-9FB5-3E0F6374C256}"/>
          </ac:picMkLst>
        </pc:picChg>
        <pc:picChg chg="add del mod">
          <ac:chgData name="kato yoko" userId="05faeffd7c2f10e3" providerId="LiveId" clId="{D4CF4188-F0C5-44E1-8104-50693F78FA09}" dt="2020-08-27T11:55:47.455" v="886" actId="478"/>
          <ac:picMkLst>
            <pc:docMk/>
            <pc:sldMk cId="2386356959" sldId="261"/>
            <ac:picMk id="14" creationId="{FFD59E6A-6096-4030-9A5C-35B0917BC87D}"/>
          </ac:picMkLst>
        </pc:picChg>
        <pc:picChg chg="add mod modCrop">
          <ac:chgData name="kato yoko" userId="05faeffd7c2f10e3" providerId="LiveId" clId="{D4CF4188-F0C5-44E1-8104-50693F78FA09}" dt="2020-08-27T11:59:00.972" v="986" actId="1076"/>
          <ac:picMkLst>
            <pc:docMk/>
            <pc:sldMk cId="2386356959" sldId="261"/>
            <ac:picMk id="18" creationId="{BFF7FD90-AE2D-4C8E-A7A9-14D19F7332AD}"/>
          </ac:picMkLst>
        </pc:picChg>
      </pc:sldChg>
      <pc:sldChg chg="addSp delSp modSp mod ord delAnim modAnim">
        <pc:chgData name="kato yoko" userId="05faeffd7c2f10e3" providerId="LiveId" clId="{D4CF4188-F0C5-44E1-8104-50693F78FA09}" dt="2020-08-29T12:21:10.264" v="4638" actId="1076"/>
        <pc:sldMkLst>
          <pc:docMk/>
          <pc:sldMk cId="544571285" sldId="262"/>
        </pc:sldMkLst>
        <pc:spChg chg="add del mod">
          <ac:chgData name="kato yoko" userId="05faeffd7c2f10e3" providerId="LiveId" clId="{D4CF4188-F0C5-44E1-8104-50693F78FA09}" dt="2020-08-27T12:28:08.310" v="1353" actId="478"/>
          <ac:spMkLst>
            <pc:docMk/>
            <pc:sldMk cId="544571285" sldId="262"/>
            <ac:spMk id="2" creationId="{F675354A-E86C-430F-A4BA-AB53E066BE92}"/>
          </ac:spMkLst>
        </pc:spChg>
        <pc:spChg chg="add del mod">
          <ac:chgData name="kato yoko" userId="05faeffd7c2f10e3" providerId="LiveId" clId="{D4CF4188-F0C5-44E1-8104-50693F78FA09}" dt="2020-08-27T12:28:15.478" v="1355" actId="478"/>
          <ac:spMkLst>
            <pc:docMk/>
            <pc:sldMk cId="544571285" sldId="262"/>
            <ac:spMk id="4" creationId="{32CC1A4F-ADCD-4A00-A33D-EC4902DF9D14}"/>
          </ac:spMkLst>
        </pc:spChg>
        <pc:spChg chg="mod">
          <ac:chgData name="kato yoko" userId="05faeffd7c2f10e3" providerId="LiveId" clId="{D4CF4188-F0C5-44E1-8104-50693F78FA09}" dt="2020-08-27T12:33:13.244" v="1539" actId="1076"/>
          <ac:spMkLst>
            <pc:docMk/>
            <pc:sldMk cId="544571285" sldId="262"/>
            <ac:spMk id="18" creationId="{357CC42B-1912-46FA-819F-FC88449FC74A}"/>
          </ac:spMkLst>
        </pc:spChg>
        <pc:spChg chg="del">
          <ac:chgData name="kato yoko" userId="05faeffd7c2f10e3" providerId="LiveId" clId="{D4CF4188-F0C5-44E1-8104-50693F78FA09}" dt="2020-08-27T12:32:40.178" v="1531" actId="478"/>
          <ac:spMkLst>
            <pc:docMk/>
            <pc:sldMk cId="544571285" sldId="262"/>
            <ac:spMk id="19" creationId="{4994FC85-B47C-49C5-93C6-69DFBEA792A6}"/>
          </ac:spMkLst>
        </pc:spChg>
        <pc:spChg chg="mod">
          <ac:chgData name="kato yoko" userId="05faeffd7c2f10e3" providerId="LiveId" clId="{D4CF4188-F0C5-44E1-8104-50693F78FA09}" dt="2020-08-27T12:29:21.183" v="1392"/>
          <ac:spMkLst>
            <pc:docMk/>
            <pc:sldMk cId="544571285" sldId="262"/>
            <ac:spMk id="20" creationId="{47FA4B17-227A-48F1-A890-93369842C7B9}"/>
          </ac:spMkLst>
        </pc:spChg>
        <pc:spChg chg="del mod">
          <ac:chgData name="kato yoko" userId="05faeffd7c2f10e3" providerId="LiveId" clId="{D4CF4188-F0C5-44E1-8104-50693F78FA09}" dt="2020-08-27T12:29:34.893" v="1405" actId="478"/>
          <ac:spMkLst>
            <pc:docMk/>
            <pc:sldMk cId="544571285" sldId="262"/>
            <ac:spMk id="21" creationId="{FFC2081F-DA23-441D-AA33-900DBAE1B6CD}"/>
          </ac:spMkLst>
        </pc:spChg>
        <pc:spChg chg="mod">
          <ac:chgData name="kato yoko" userId="05faeffd7c2f10e3" providerId="LiveId" clId="{D4CF4188-F0C5-44E1-8104-50693F78FA09}" dt="2020-08-27T12:33:21.207" v="1541" actId="1035"/>
          <ac:spMkLst>
            <pc:docMk/>
            <pc:sldMk cId="544571285" sldId="262"/>
            <ac:spMk id="25" creationId="{DB90E859-20B6-4A0D-9F7F-CCFF8E456A87}"/>
          </ac:spMkLst>
        </pc:spChg>
        <pc:spChg chg="mod">
          <ac:chgData name="kato yoko" userId="05faeffd7c2f10e3" providerId="LiveId" clId="{D4CF4188-F0C5-44E1-8104-50693F78FA09}" dt="2020-08-27T12:29:28.283" v="1404" actId="1038"/>
          <ac:spMkLst>
            <pc:docMk/>
            <pc:sldMk cId="544571285" sldId="262"/>
            <ac:spMk id="26" creationId="{74A37DF1-A01B-4562-9083-F345C9BA868F}"/>
          </ac:spMkLst>
        </pc:spChg>
        <pc:spChg chg="mod">
          <ac:chgData name="kato yoko" userId="05faeffd7c2f10e3" providerId="LiveId" clId="{D4CF4188-F0C5-44E1-8104-50693F78FA09}" dt="2020-08-27T12:34:01.213" v="1545" actId="14100"/>
          <ac:spMkLst>
            <pc:docMk/>
            <pc:sldMk cId="544571285" sldId="262"/>
            <ac:spMk id="27" creationId="{445DC3A7-BBC1-419C-A686-D23A4353AD1C}"/>
          </ac:spMkLst>
        </pc:spChg>
        <pc:spChg chg="del mod">
          <ac:chgData name="kato yoko" userId="05faeffd7c2f10e3" providerId="LiveId" clId="{D4CF4188-F0C5-44E1-8104-50693F78FA09}" dt="2020-08-27T12:34:06.800" v="1546" actId="478"/>
          <ac:spMkLst>
            <pc:docMk/>
            <pc:sldMk cId="544571285" sldId="262"/>
            <ac:spMk id="28" creationId="{0DF843B9-5543-4353-BD44-995CE42B81D1}"/>
          </ac:spMkLst>
        </pc:spChg>
        <pc:spChg chg="mod">
          <ac:chgData name="kato yoko" userId="05faeffd7c2f10e3" providerId="LiveId" clId="{D4CF4188-F0C5-44E1-8104-50693F78FA09}" dt="2020-08-27T12:33:50.133" v="1543" actId="1076"/>
          <ac:spMkLst>
            <pc:docMk/>
            <pc:sldMk cId="544571285" sldId="262"/>
            <ac:spMk id="29" creationId="{18F212C0-B0EF-47A9-92CB-F78755EFB800}"/>
          </ac:spMkLst>
        </pc:spChg>
        <pc:picChg chg="add mod ord">
          <ac:chgData name="kato yoko" userId="05faeffd7c2f10e3" providerId="LiveId" clId="{D4CF4188-F0C5-44E1-8104-50693F78FA09}" dt="2020-08-27T12:33:55.109" v="1544" actId="167"/>
          <ac:picMkLst>
            <pc:docMk/>
            <pc:sldMk cId="544571285" sldId="262"/>
            <ac:picMk id="16" creationId="{9E4BAF4B-8EB9-4E73-80EB-138A3F8AF0FD}"/>
          </ac:picMkLst>
        </pc:picChg>
        <pc:picChg chg="mod">
          <ac:chgData name="kato yoko" userId="05faeffd7c2f10e3" providerId="LiveId" clId="{D4CF4188-F0C5-44E1-8104-50693F78FA09}" dt="2020-08-29T12:21:10.264" v="4638" actId="1076"/>
          <ac:picMkLst>
            <pc:docMk/>
            <pc:sldMk cId="544571285" sldId="262"/>
            <ac:picMk id="23" creationId="{183A6046-3AA5-46C9-A9A0-5B675FE375E8}"/>
          </ac:picMkLst>
        </pc:picChg>
      </pc:sldChg>
      <pc:sldChg chg="addSp delSp modSp mod delAnim modAnim">
        <pc:chgData name="kato yoko" userId="05faeffd7c2f10e3" providerId="LiveId" clId="{D4CF4188-F0C5-44E1-8104-50693F78FA09}" dt="2020-08-29T12:25:20.694" v="4696" actId="14100"/>
        <pc:sldMkLst>
          <pc:docMk/>
          <pc:sldMk cId="3884977066" sldId="263"/>
        </pc:sldMkLst>
        <pc:spChg chg="del">
          <ac:chgData name="kato yoko" userId="05faeffd7c2f10e3" providerId="LiveId" clId="{D4CF4188-F0C5-44E1-8104-50693F78FA09}" dt="2020-08-27T11:05:59.740" v="88" actId="478"/>
          <ac:spMkLst>
            <pc:docMk/>
            <pc:sldMk cId="3884977066" sldId="263"/>
            <ac:spMk id="4" creationId="{E7E21944-49F8-4879-9D60-3C9D10747288}"/>
          </ac:spMkLst>
        </pc:spChg>
        <pc:spChg chg="add del mod">
          <ac:chgData name="kato yoko" userId="05faeffd7c2f10e3" providerId="LiveId" clId="{D4CF4188-F0C5-44E1-8104-50693F78FA09}" dt="2020-08-27T12:39:02.212" v="1664" actId="478"/>
          <ac:spMkLst>
            <pc:docMk/>
            <pc:sldMk cId="3884977066" sldId="263"/>
            <ac:spMk id="7" creationId="{DD75EFF0-3CCB-4F44-A633-725AFCD41274}"/>
          </ac:spMkLst>
        </pc:spChg>
        <pc:spChg chg="add mod">
          <ac:chgData name="kato yoko" userId="05faeffd7c2f10e3" providerId="LiveId" clId="{D4CF4188-F0C5-44E1-8104-50693F78FA09}" dt="2020-08-27T12:43:28.340" v="1760"/>
          <ac:spMkLst>
            <pc:docMk/>
            <pc:sldMk cId="3884977066" sldId="263"/>
            <ac:spMk id="8" creationId="{87AAB3EF-E4D3-499F-AA4C-42D807288459}"/>
          </ac:spMkLst>
        </pc:spChg>
        <pc:spChg chg="del">
          <ac:chgData name="kato yoko" userId="05faeffd7c2f10e3" providerId="LiveId" clId="{D4CF4188-F0C5-44E1-8104-50693F78FA09}" dt="2020-08-27T11:05:59.740" v="88" actId="478"/>
          <ac:spMkLst>
            <pc:docMk/>
            <pc:sldMk cId="3884977066" sldId="263"/>
            <ac:spMk id="9" creationId="{05D69C3D-0722-42CA-987F-93EAB5260C95}"/>
          </ac:spMkLst>
        </pc:spChg>
        <pc:spChg chg="del">
          <ac:chgData name="kato yoko" userId="05faeffd7c2f10e3" providerId="LiveId" clId="{D4CF4188-F0C5-44E1-8104-50693F78FA09}" dt="2020-08-27T11:05:59.740" v="88" actId="478"/>
          <ac:spMkLst>
            <pc:docMk/>
            <pc:sldMk cId="3884977066" sldId="263"/>
            <ac:spMk id="10" creationId="{FCBB4362-2F17-4DEF-B146-BEE03CB7C27C}"/>
          </ac:spMkLst>
        </pc:spChg>
        <pc:spChg chg="del">
          <ac:chgData name="kato yoko" userId="05faeffd7c2f10e3" providerId="LiveId" clId="{D4CF4188-F0C5-44E1-8104-50693F78FA09}" dt="2020-08-27T11:05:59.740" v="88" actId="478"/>
          <ac:spMkLst>
            <pc:docMk/>
            <pc:sldMk cId="3884977066" sldId="263"/>
            <ac:spMk id="11" creationId="{4A5FCB26-DEFC-4A24-9F1E-FD670DC433BC}"/>
          </ac:spMkLst>
        </pc:spChg>
        <pc:spChg chg="del">
          <ac:chgData name="kato yoko" userId="05faeffd7c2f10e3" providerId="LiveId" clId="{D4CF4188-F0C5-44E1-8104-50693F78FA09}" dt="2020-08-27T11:05:59.740" v="88" actId="478"/>
          <ac:spMkLst>
            <pc:docMk/>
            <pc:sldMk cId="3884977066" sldId="263"/>
            <ac:spMk id="12" creationId="{93B81E6D-0428-446E-B875-43A36E5E4D14}"/>
          </ac:spMkLst>
        </pc:spChg>
        <pc:spChg chg="del">
          <ac:chgData name="kato yoko" userId="05faeffd7c2f10e3" providerId="LiveId" clId="{D4CF4188-F0C5-44E1-8104-50693F78FA09}" dt="2020-08-27T11:05:59.740" v="88" actId="478"/>
          <ac:spMkLst>
            <pc:docMk/>
            <pc:sldMk cId="3884977066" sldId="263"/>
            <ac:spMk id="16" creationId="{98AB2EA2-5BF9-4224-999B-601BF93698B0}"/>
          </ac:spMkLst>
        </pc:spChg>
        <pc:spChg chg="add mod">
          <ac:chgData name="kato yoko" userId="05faeffd7c2f10e3" providerId="LiveId" clId="{D4CF4188-F0C5-44E1-8104-50693F78FA09}" dt="2020-08-29T12:25:00.664" v="4694" actId="1076"/>
          <ac:spMkLst>
            <pc:docMk/>
            <pc:sldMk cId="3884977066" sldId="263"/>
            <ac:spMk id="17" creationId="{E291D36D-F76B-41F1-88BD-C2FDF07A94D0}"/>
          </ac:spMkLst>
        </pc:spChg>
        <pc:spChg chg="add del mod">
          <ac:chgData name="kato yoko" userId="05faeffd7c2f10e3" providerId="LiveId" clId="{D4CF4188-F0C5-44E1-8104-50693F78FA09}" dt="2020-08-27T12:41:07.141" v="1741" actId="478"/>
          <ac:spMkLst>
            <pc:docMk/>
            <pc:sldMk cId="3884977066" sldId="263"/>
            <ac:spMk id="19" creationId="{0CF1C6AE-1E15-4DE6-B8C1-B84979D0FCE2}"/>
          </ac:spMkLst>
        </pc:spChg>
        <pc:spChg chg="add mod">
          <ac:chgData name="kato yoko" userId="05faeffd7c2f10e3" providerId="LiveId" clId="{D4CF4188-F0C5-44E1-8104-50693F78FA09}" dt="2020-08-29T12:25:20.694" v="4696" actId="14100"/>
          <ac:spMkLst>
            <pc:docMk/>
            <pc:sldMk cId="3884977066" sldId="263"/>
            <ac:spMk id="20" creationId="{F0B225AF-F21C-409A-8997-6051E06272B6}"/>
          </ac:spMkLst>
        </pc:spChg>
        <pc:spChg chg="add del mod">
          <ac:chgData name="kato yoko" userId="05faeffd7c2f10e3" providerId="LiveId" clId="{D4CF4188-F0C5-44E1-8104-50693F78FA09}" dt="2020-08-27T12:37:55.409" v="1615" actId="478"/>
          <ac:spMkLst>
            <pc:docMk/>
            <pc:sldMk cId="3884977066" sldId="263"/>
            <ac:spMk id="21" creationId="{25D0EDDB-7FCE-4BB8-81C8-F40A1E87D6B7}"/>
          </ac:spMkLst>
        </pc:spChg>
        <pc:spChg chg="add mod">
          <ac:chgData name="kato yoko" userId="05faeffd7c2f10e3" providerId="LiveId" clId="{D4CF4188-F0C5-44E1-8104-50693F78FA09}" dt="2020-08-29T12:24:01.595" v="4659" actId="1076"/>
          <ac:spMkLst>
            <pc:docMk/>
            <pc:sldMk cId="3884977066" sldId="263"/>
            <ac:spMk id="22" creationId="{757A55B0-CF77-4DF6-98CB-8D1FA21E8C1D}"/>
          </ac:spMkLst>
        </pc:spChg>
        <pc:spChg chg="add del mod">
          <ac:chgData name="kato yoko" userId="05faeffd7c2f10e3" providerId="LiveId" clId="{D4CF4188-F0C5-44E1-8104-50693F78FA09}" dt="2020-08-27T12:41:04.119" v="1740" actId="478"/>
          <ac:spMkLst>
            <pc:docMk/>
            <pc:sldMk cId="3884977066" sldId="263"/>
            <ac:spMk id="23" creationId="{EADC1BB0-DE34-46B5-BE40-5D689A902153}"/>
          </ac:spMkLst>
        </pc:spChg>
        <pc:spChg chg="add mod">
          <ac:chgData name="kato yoko" userId="05faeffd7c2f10e3" providerId="LiveId" clId="{D4CF4188-F0C5-44E1-8104-50693F78FA09}" dt="2020-08-29T12:24:53.981" v="4693" actId="14100"/>
          <ac:spMkLst>
            <pc:docMk/>
            <pc:sldMk cId="3884977066" sldId="263"/>
            <ac:spMk id="24" creationId="{68D60007-33C2-4DE3-A63D-486379513800}"/>
          </ac:spMkLst>
        </pc:spChg>
        <pc:spChg chg="add mod">
          <ac:chgData name="kato yoko" userId="05faeffd7c2f10e3" providerId="LiveId" clId="{D4CF4188-F0C5-44E1-8104-50693F78FA09}" dt="2020-08-29T12:23:57.412" v="4658" actId="1037"/>
          <ac:spMkLst>
            <pc:docMk/>
            <pc:sldMk cId="3884977066" sldId="263"/>
            <ac:spMk id="25" creationId="{B643BA55-3E34-4169-A81C-F6827EC5B142}"/>
          </ac:spMkLst>
        </pc:spChg>
        <pc:spChg chg="add mod">
          <ac:chgData name="kato yoko" userId="05faeffd7c2f10e3" providerId="LiveId" clId="{D4CF4188-F0C5-44E1-8104-50693F78FA09}" dt="2020-08-29T12:25:06.937" v="4695" actId="1076"/>
          <ac:spMkLst>
            <pc:docMk/>
            <pc:sldMk cId="3884977066" sldId="263"/>
            <ac:spMk id="26" creationId="{BD0BBDCF-4DF5-436F-B0F5-75438D4E95C2}"/>
          </ac:spMkLst>
        </pc:spChg>
        <pc:spChg chg="add del mod">
          <ac:chgData name="kato yoko" userId="05faeffd7c2f10e3" providerId="LiveId" clId="{D4CF4188-F0C5-44E1-8104-50693F78FA09}" dt="2020-08-27T11:35:19.714" v="302" actId="478"/>
          <ac:spMkLst>
            <pc:docMk/>
            <pc:sldMk cId="3884977066" sldId="263"/>
            <ac:spMk id="28" creationId="{508CDCBE-A5BC-47FB-BD06-9859EC26871B}"/>
          </ac:spMkLst>
        </pc:spChg>
        <pc:spChg chg="add del mod">
          <ac:chgData name="kato yoko" userId="05faeffd7c2f10e3" providerId="LiveId" clId="{D4CF4188-F0C5-44E1-8104-50693F78FA09}" dt="2020-08-27T11:35:14.894" v="300" actId="478"/>
          <ac:spMkLst>
            <pc:docMk/>
            <pc:sldMk cId="3884977066" sldId="263"/>
            <ac:spMk id="29" creationId="{CA3885ED-8F35-4211-8481-0B3E3398B302}"/>
          </ac:spMkLst>
        </pc:spChg>
        <pc:spChg chg="add del mod">
          <ac:chgData name="kato yoko" userId="05faeffd7c2f10e3" providerId="LiveId" clId="{D4CF4188-F0C5-44E1-8104-50693F78FA09}" dt="2020-08-27T11:35:13.122" v="299" actId="478"/>
          <ac:spMkLst>
            <pc:docMk/>
            <pc:sldMk cId="3884977066" sldId="263"/>
            <ac:spMk id="30" creationId="{0B1628D4-69C2-4A8D-ADA6-4C050D14B70F}"/>
          </ac:spMkLst>
        </pc:spChg>
        <pc:spChg chg="add del mod">
          <ac:chgData name="kato yoko" userId="05faeffd7c2f10e3" providerId="LiveId" clId="{D4CF4188-F0C5-44E1-8104-50693F78FA09}" dt="2020-08-27T12:01:02.135" v="1045" actId="767"/>
          <ac:spMkLst>
            <pc:docMk/>
            <pc:sldMk cId="3884977066" sldId="263"/>
            <ac:spMk id="31" creationId="{DBE2BE2D-F29F-49B4-ABC8-9719ABFDEDC0}"/>
          </ac:spMkLst>
        </pc:spChg>
        <pc:spChg chg="add del mod">
          <ac:chgData name="kato yoko" userId="05faeffd7c2f10e3" providerId="LiveId" clId="{D4CF4188-F0C5-44E1-8104-50693F78FA09}" dt="2020-08-27T12:01:00.853" v="1043" actId="767"/>
          <ac:spMkLst>
            <pc:docMk/>
            <pc:sldMk cId="3884977066" sldId="263"/>
            <ac:spMk id="32" creationId="{ACB81ABB-CA42-469C-A9E8-A10B1FEE2AEC}"/>
          </ac:spMkLst>
        </pc:spChg>
        <pc:spChg chg="add del mod">
          <ac:chgData name="kato yoko" userId="05faeffd7c2f10e3" providerId="LiveId" clId="{D4CF4188-F0C5-44E1-8104-50693F78FA09}" dt="2020-08-27T12:00:59.527" v="1041" actId="767"/>
          <ac:spMkLst>
            <pc:docMk/>
            <pc:sldMk cId="3884977066" sldId="263"/>
            <ac:spMk id="33" creationId="{B7810571-1224-4455-91A0-EE5B9F8819C8}"/>
          </ac:spMkLst>
        </pc:spChg>
        <pc:spChg chg="add del mod">
          <ac:chgData name="kato yoko" userId="05faeffd7c2f10e3" providerId="LiveId" clId="{D4CF4188-F0C5-44E1-8104-50693F78FA09}" dt="2020-08-27T12:00:57.290" v="1038" actId="767"/>
          <ac:spMkLst>
            <pc:docMk/>
            <pc:sldMk cId="3884977066" sldId="263"/>
            <ac:spMk id="34" creationId="{D28B3F2A-CF1A-4B40-9D2C-6D781ECB7A63}"/>
          </ac:spMkLst>
        </pc:spChg>
        <pc:spChg chg="add del mod">
          <ac:chgData name="kato yoko" userId="05faeffd7c2f10e3" providerId="LiveId" clId="{D4CF4188-F0C5-44E1-8104-50693F78FA09}" dt="2020-08-27T12:00:56.955" v="1037" actId="767"/>
          <ac:spMkLst>
            <pc:docMk/>
            <pc:sldMk cId="3884977066" sldId="263"/>
            <ac:spMk id="35" creationId="{6A734224-0F7E-4FC4-BC7C-7848F4C374AD}"/>
          </ac:spMkLst>
        </pc:spChg>
        <pc:picChg chg="add mod">
          <ac:chgData name="kato yoko" userId="05faeffd7c2f10e3" providerId="LiveId" clId="{D4CF4188-F0C5-44E1-8104-50693F78FA09}" dt="2020-08-27T11:30:50.484" v="249" actId="1076"/>
          <ac:picMkLst>
            <pc:docMk/>
            <pc:sldMk cId="3884977066" sldId="263"/>
            <ac:picMk id="3" creationId="{B1112128-D150-4078-86E3-38BD2D12E11E}"/>
          </ac:picMkLst>
        </pc:picChg>
        <pc:picChg chg="add mod">
          <ac:chgData name="kato yoko" userId="05faeffd7c2f10e3" providerId="LiveId" clId="{D4CF4188-F0C5-44E1-8104-50693F78FA09}" dt="2020-08-27T11:30:53.633" v="250" actId="1076"/>
          <ac:picMkLst>
            <pc:docMk/>
            <pc:sldMk cId="3884977066" sldId="263"/>
            <ac:picMk id="6" creationId="{20930752-FFF3-43CA-93FA-DD23F1C5BE96}"/>
          </ac:picMkLst>
        </pc:picChg>
        <pc:picChg chg="del">
          <ac:chgData name="kato yoko" userId="05faeffd7c2f10e3" providerId="LiveId" clId="{D4CF4188-F0C5-44E1-8104-50693F78FA09}" dt="2020-08-27T11:05:59.740" v="88" actId="478"/>
          <ac:picMkLst>
            <pc:docMk/>
            <pc:sldMk cId="3884977066" sldId="263"/>
            <ac:picMk id="13" creationId="{E566D8F9-0430-44F0-86B9-F6E65210B3A2}"/>
          </ac:picMkLst>
        </pc:picChg>
        <pc:picChg chg="add mod ord">
          <ac:chgData name="kato yoko" userId="05faeffd7c2f10e3" providerId="LiveId" clId="{D4CF4188-F0C5-44E1-8104-50693F78FA09}" dt="2020-08-27T11:10:48.870" v="171" actId="1076"/>
          <ac:picMkLst>
            <pc:docMk/>
            <pc:sldMk cId="3884977066" sldId="263"/>
            <ac:picMk id="14" creationId="{90612C07-6063-438D-B2A6-D1EC5B831FBA}"/>
          </ac:picMkLst>
        </pc:picChg>
        <pc:picChg chg="del">
          <ac:chgData name="kato yoko" userId="05faeffd7c2f10e3" providerId="LiveId" clId="{D4CF4188-F0C5-44E1-8104-50693F78FA09}" dt="2020-08-27T11:05:59.740" v="88" actId="478"/>
          <ac:picMkLst>
            <pc:docMk/>
            <pc:sldMk cId="3884977066" sldId="263"/>
            <ac:picMk id="15" creationId="{8F3DC759-B6C9-49E2-AE99-D964112F5BA6}"/>
          </ac:picMkLst>
        </pc:picChg>
        <pc:picChg chg="add mod modCrop">
          <ac:chgData name="kato yoko" userId="05faeffd7c2f10e3" providerId="LiveId" clId="{D4CF4188-F0C5-44E1-8104-50693F78FA09}" dt="2020-08-27T11:23:49.089" v="238" actId="1076"/>
          <ac:picMkLst>
            <pc:docMk/>
            <pc:sldMk cId="3884977066" sldId="263"/>
            <ac:picMk id="18" creationId="{775CE234-3440-403E-A2D5-40D9BD2FF6FD}"/>
          </ac:picMkLst>
        </pc:picChg>
        <pc:picChg chg="add mod ord">
          <ac:chgData name="kato yoko" userId="05faeffd7c2f10e3" providerId="LiveId" clId="{D4CF4188-F0C5-44E1-8104-50693F78FA09}" dt="2020-08-27T11:34:23.858" v="294" actId="167"/>
          <ac:picMkLst>
            <pc:docMk/>
            <pc:sldMk cId="3884977066" sldId="263"/>
            <ac:picMk id="27" creationId="{C4D6FE91-3C64-4F29-9D9B-0EAE31FA59F9}"/>
          </ac:picMkLst>
        </pc:picChg>
      </pc:sldChg>
      <pc:sldChg chg="addSp delSp modSp">
        <pc:chgData name="kato yoko" userId="05faeffd7c2f10e3" providerId="LiveId" clId="{D4CF4188-F0C5-44E1-8104-50693F78FA09}" dt="2020-08-27T12:16:34.875" v="1315" actId="1076"/>
        <pc:sldMkLst>
          <pc:docMk/>
          <pc:sldMk cId="272350695" sldId="264"/>
        </pc:sldMkLst>
        <pc:spChg chg="del">
          <ac:chgData name="kato yoko" userId="05faeffd7c2f10e3" providerId="LiveId" clId="{D4CF4188-F0C5-44E1-8104-50693F78FA09}" dt="2020-08-27T12:15:14.835" v="1294" actId="478"/>
          <ac:spMkLst>
            <pc:docMk/>
            <pc:sldMk cId="272350695" sldId="264"/>
            <ac:spMk id="2" creationId="{FCB0DFDE-80F8-49D2-A243-89E0B57ADE93}"/>
          </ac:spMkLst>
        </pc:spChg>
        <pc:spChg chg="del">
          <ac:chgData name="kato yoko" userId="05faeffd7c2f10e3" providerId="LiveId" clId="{D4CF4188-F0C5-44E1-8104-50693F78FA09}" dt="2020-08-27T12:15:14.835" v="1294" actId="478"/>
          <ac:spMkLst>
            <pc:docMk/>
            <pc:sldMk cId="272350695" sldId="264"/>
            <ac:spMk id="7" creationId="{46E3DFFB-64CB-48C2-A968-8F9F54B96EB7}"/>
          </ac:spMkLst>
        </pc:spChg>
        <pc:spChg chg="del">
          <ac:chgData name="kato yoko" userId="05faeffd7c2f10e3" providerId="LiveId" clId="{D4CF4188-F0C5-44E1-8104-50693F78FA09}" dt="2020-08-27T12:15:14.835" v="1294" actId="478"/>
          <ac:spMkLst>
            <pc:docMk/>
            <pc:sldMk cId="272350695" sldId="264"/>
            <ac:spMk id="8" creationId="{0CA5D363-A6C5-48C4-85F8-788E7F943965}"/>
          </ac:spMkLst>
        </pc:spChg>
        <pc:spChg chg="del">
          <ac:chgData name="kato yoko" userId="05faeffd7c2f10e3" providerId="LiveId" clId="{D4CF4188-F0C5-44E1-8104-50693F78FA09}" dt="2020-08-27T12:15:14.835" v="1294" actId="478"/>
          <ac:spMkLst>
            <pc:docMk/>
            <pc:sldMk cId="272350695" sldId="264"/>
            <ac:spMk id="9" creationId="{DCC80B35-48F7-4988-A537-37FDFAD43F6E}"/>
          </ac:spMkLst>
        </pc:spChg>
        <pc:spChg chg="del">
          <ac:chgData name="kato yoko" userId="05faeffd7c2f10e3" providerId="LiveId" clId="{D4CF4188-F0C5-44E1-8104-50693F78FA09}" dt="2020-08-27T12:15:14.835" v="1294" actId="478"/>
          <ac:spMkLst>
            <pc:docMk/>
            <pc:sldMk cId="272350695" sldId="264"/>
            <ac:spMk id="10" creationId="{A32BE245-AB17-4858-A7AE-75D964724B7D}"/>
          </ac:spMkLst>
        </pc:spChg>
        <pc:spChg chg="del">
          <ac:chgData name="kato yoko" userId="05faeffd7c2f10e3" providerId="LiveId" clId="{D4CF4188-F0C5-44E1-8104-50693F78FA09}" dt="2020-08-27T12:15:14.835" v="1294" actId="478"/>
          <ac:spMkLst>
            <pc:docMk/>
            <pc:sldMk cId="272350695" sldId="264"/>
            <ac:spMk id="13" creationId="{D8AE22A8-9291-4EBB-ACD7-B5A5B7688B42}"/>
          </ac:spMkLst>
        </pc:spChg>
        <pc:spChg chg="del">
          <ac:chgData name="kato yoko" userId="05faeffd7c2f10e3" providerId="LiveId" clId="{D4CF4188-F0C5-44E1-8104-50693F78FA09}" dt="2020-08-27T12:15:14.835" v="1294" actId="478"/>
          <ac:spMkLst>
            <pc:docMk/>
            <pc:sldMk cId="272350695" sldId="264"/>
            <ac:spMk id="14" creationId="{344C9D5A-A97E-4665-9EE7-37354D2F872B}"/>
          </ac:spMkLst>
        </pc:spChg>
        <pc:spChg chg="del">
          <ac:chgData name="kato yoko" userId="05faeffd7c2f10e3" providerId="LiveId" clId="{D4CF4188-F0C5-44E1-8104-50693F78FA09}" dt="2020-08-27T12:15:14.835" v="1294" actId="478"/>
          <ac:spMkLst>
            <pc:docMk/>
            <pc:sldMk cId="272350695" sldId="264"/>
            <ac:spMk id="15" creationId="{7E2FFE20-2604-4D8F-BD55-2A019D4E00C0}"/>
          </ac:spMkLst>
        </pc:spChg>
        <pc:spChg chg="del">
          <ac:chgData name="kato yoko" userId="05faeffd7c2f10e3" providerId="LiveId" clId="{D4CF4188-F0C5-44E1-8104-50693F78FA09}" dt="2020-08-27T12:15:14.835" v="1294" actId="478"/>
          <ac:spMkLst>
            <pc:docMk/>
            <pc:sldMk cId="272350695" sldId="264"/>
            <ac:spMk id="16" creationId="{E60C4BF7-782A-4C11-A317-9D08797C5569}"/>
          </ac:spMkLst>
        </pc:spChg>
        <pc:spChg chg="del">
          <ac:chgData name="kato yoko" userId="05faeffd7c2f10e3" providerId="LiveId" clId="{D4CF4188-F0C5-44E1-8104-50693F78FA09}" dt="2020-08-27T12:15:14.835" v="1294" actId="478"/>
          <ac:spMkLst>
            <pc:docMk/>
            <pc:sldMk cId="272350695" sldId="264"/>
            <ac:spMk id="19" creationId="{1DE6B2B8-2AC5-4807-8407-EE5D67D7766F}"/>
          </ac:spMkLst>
        </pc:spChg>
        <pc:spChg chg="del">
          <ac:chgData name="kato yoko" userId="05faeffd7c2f10e3" providerId="LiveId" clId="{D4CF4188-F0C5-44E1-8104-50693F78FA09}" dt="2020-08-27T12:15:14.835" v="1294" actId="478"/>
          <ac:spMkLst>
            <pc:docMk/>
            <pc:sldMk cId="272350695" sldId="264"/>
            <ac:spMk id="20" creationId="{67F9A3E7-0652-4AC7-867E-6ACB15CABEB6}"/>
          </ac:spMkLst>
        </pc:spChg>
        <pc:picChg chg="del">
          <ac:chgData name="kato yoko" userId="05faeffd7c2f10e3" providerId="LiveId" clId="{D4CF4188-F0C5-44E1-8104-50693F78FA09}" dt="2020-08-27T12:15:14.835" v="1294" actId="478"/>
          <ac:picMkLst>
            <pc:docMk/>
            <pc:sldMk cId="272350695" sldId="264"/>
            <ac:picMk id="4" creationId="{682CC13C-CD37-4F24-ACEE-82E80B1CCB89}"/>
          </ac:picMkLst>
        </pc:picChg>
        <pc:picChg chg="add mod modCrop">
          <ac:chgData name="kato yoko" userId="05faeffd7c2f10e3" providerId="LiveId" clId="{D4CF4188-F0C5-44E1-8104-50693F78FA09}" dt="2020-08-27T12:16:34.875" v="1315" actId="1076"/>
          <ac:picMkLst>
            <pc:docMk/>
            <pc:sldMk cId="272350695" sldId="264"/>
            <ac:picMk id="5" creationId="{B3C894D2-2470-4E7E-ACCD-0EEAA91BF65E}"/>
          </ac:picMkLst>
        </pc:picChg>
        <pc:picChg chg="del">
          <ac:chgData name="kato yoko" userId="05faeffd7c2f10e3" providerId="LiveId" clId="{D4CF4188-F0C5-44E1-8104-50693F78FA09}" dt="2020-08-27T12:15:14.835" v="1294" actId="478"/>
          <ac:picMkLst>
            <pc:docMk/>
            <pc:sldMk cId="272350695" sldId="264"/>
            <ac:picMk id="11" creationId="{0EE1C361-EC7B-41F6-9F9E-461D0F494098}"/>
          </ac:picMkLst>
        </pc:picChg>
        <pc:picChg chg="del">
          <ac:chgData name="kato yoko" userId="05faeffd7c2f10e3" providerId="LiveId" clId="{D4CF4188-F0C5-44E1-8104-50693F78FA09}" dt="2020-08-27T12:15:14.835" v="1294" actId="478"/>
          <ac:picMkLst>
            <pc:docMk/>
            <pc:sldMk cId="272350695" sldId="264"/>
            <ac:picMk id="12" creationId="{5F215EB1-B7C0-430E-B112-130733C1463B}"/>
          </ac:picMkLst>
        </pc:picChg>
      </pc:sldChg>
      <pc:sldChg chg="addSp delSp modSp">
        <pc:chgData name="kato yoko" userId="05faeffd7c2f10e3" providerId="LiveId" clId="{D4CF4188-F0C5-44E1-8104-50693F78FA09}" dt="2020-08-27T12:58:36.023" v="2232" actId="1076"/>
        <pc:sldMkLst>
          <pc:docMk/>
          <pc:sldMk cId="192731870" sldId="265"/>
        </pc:sldMkLst>
        <pc:spChg chg="del">
          <ac:chgData name="kato yoko" userId="05faeffd7c2f10e3" providerId="LiveId" clId="{D4CF4188-F0C5-44E1-8104-50693F78FA09}" dt="2020-08-27T12:47:49.193" v="1864" actId="478"/>
          <ac:spMkLst>
            <pc:docMk/>
            <pc:sldMk cId="192731870" sldId="265"/>
            <ac:spMk id="2" creationId="{20AC6AC7-65CD-43C9-8ADC-A3B2AB7D591C}"/>
          </ac:spMkLst>
        </pc:spChg>
        <pc:spChg chg="del">
          <ac:chgData name="kato yoko" userId="05faeffd7c2f10e3" providerId="LiveId" clId="{D4CF4188-F0C5-44E1-8104-50693F78FA09}" dt="2020-08-27T12:47:49.193" v="1864" actId="478"/>
          <ac:spMkLst>
            <pc:docMk/>
            <pc:sldMk cId="192731870" sldId="265"/>
            <ac:spMk id="4" creationId="{E7E21944-49F8-4879-9D60-3C9D10747288}"/>
          </ac:spMkLst>
        </pc:spChg>
        <pc:spChg chg="del">
          <ac:chgData name="kato yoko" userId="05faeffd7c2f10e3" providerId="LiveId" clId="{D4CF4188-F0C5-44E1-8104-50693F78FA09}" dt="2020-08-27T12:47:49.193" v="1864" actId="478"/>
          <ac:spMkLst>
            <pc:docMk/>
            <pc:sldMk cId="192731870" sldId="265"/>
            <ac:spMk id="9" creationId="{05D69C3D-0722-42CA-987F-93EAB5260C95}"/>
          </ac:spMkLst>
        </pc:spChg>
        <pc:spChg chg="del">
          <ac:chgData name="kato yoko" userId="05faeffd7c2f10e3" providerId="LiveId" clId="{D4CF4188-F0C5-44E1-8104-50693F78FA09}" dt="2020-08-27T12:47:49.193" v="1864" actId="478"/>
          <ac:spMkLst>
            <pc:docMk/>
            <pc:sldMk cId="192731870" sldId="265"/>
            <ac:spMk id="10" creationId="{FCBB4362-2F17-4DEF-B146-BEE03CB7C27C}"/>
          </ac:spMkLst>
        </pc:spChg>
        <pc:spChg chg="del">
          <ac:chgData name="kato yoko" userId="05faeffd7c2f10e3" providerId="LiveId" clId="{D4CF4188-F0C5-44E1-8104-50693F78FA09}" dt="2020-08-27T12:47:49.193" v="1864" actId="478"/>
          <ac:spMkLst>
            <pc:docMk/>
            <pc:sldMk cId="192731870" sldId="265"/>
            <ac:spMk id="12" creationId="{93B81E6D-0428-446E-B875-43A36E5E4D14}"/>
          </ac:spMkLst>
        </pc:spChg>
        <pc:spChg chg="del">
          <ac:chgData name="kato yoko" userId="05faeffd7c2f10e3" providerId="LiveId" clId="{D4CF4188-F0C5-44E1-8104-50693F78FA09}" dt="2020-08-27T12:47:49.193" v="1864" actId="478"/>
          <ac:spMkLst>
            <pc:docMk/>
            <pc:sldMk cId="192731870" sldId="265"/>
            <ac:spMk id="15" creationId="{A95C8ABC-9470-470A-841D-35EF8BD296F0}"/>
          </ac:spMkLst>
        </pc:spChg>
        <pc:spChg chg="del">
          <ac:chgData name="kato yoko" userId="05faeffd7c2f10e3" providerId="LiveId" clId="{D4CF4188-F0C5-44E1-8104-50693F78FA09}" dt="2020-08-27T12:47:49.193" v="1864" actId="478"/>
          <ac:spMkLst>
            <pc:docMk/>
            <pc:sldMk cId="192731870" sldId="265"/>
            <ac:spMk id="16" creationId="{8EC23501-0EC7-4D8B-9057-10BEC5B629F5}"/>
          </ac:spMkLst>
        </pc:spChg>
        <pc:picChg chg="add mod modCrop">
          <ac:chgData name="kato yoko" userId="05faeffd7c2f10e3" providerId="LiveId" clId="{D4CF4188-F0C5-44E1-8104-50693F78FA09}" dt="2020-08-27T12:58:36.023" v="2232" actId="1076"/>
          <ac:picMkLst>
            <pc:docMk/>
            <pc:sldMk cId="192731870" sldId="265"/>
            <ac:picMk id="5" creationId="{FA8B93D1-2D8C-4114-BA4A-065C1735B4B2}"/>
          </ac:picMkLst>
        </pc:picChg>
        <pc:picChg chg="del">
          <ac:chgData name="kato yoko" userId="05faeffd7c2f10e3" providerId="LiveId" clId="{D4CF4188-F0C5-44E1-8104-50693F78FA09}" dt="2020-08-27T12:47:49.193" v="1864" actId="478"/>
          <ac:picMkLst>
            <pc:docMk/>
            <pc:sldMk cId="192731870" sldId="265"/>
            <ac:picMk id="6" creationId="{21F3BE3E-B1A6-4CBA-BF97-21E981056201}"/>
          </ac:picMkLst>
        </pc:picChg>
        <pc:picChg chg="del">
          <ac:chgData name="kato yoko" userId="05faeffd7c2f10e3" providerId="LiveId" clId="{D4CF4188-F0C5-44E1-8104-50693F78FA09}" dt="2020-08-27T12:47:49.193" v="1864" actId="478"/>
          <ac:picMkLst>
            <pc:docMk/>
            <pc:sldMk cId="192731870" sldId="265"/>
            <ac:picMk id="11" creationId="{2CD3549B-ED88-4B9D-9A81-C780C66FF03A}"/>
          </ac:picMkLst>
        </pc:picChg>
      </pc:sldChg>
      <pc:sldChg chg="addSp delSp modSp">
        <pc:chgData name="kato yoko" userId="05faeffd7c2f10e3" providerId="LiveId" clId="{D4CF4188-F0C5-44E1-8104-50693F78FA09}" dt="2020-08-29T08:49:14.639" v="3740" actId="207"/>
        <pc:sldMkLst>
          <pc:docMk/>
          <pc:sldMk cId="1023525692" sldId="266"/>
        </pc:sldMkLst>
        <pc:spChg chg="del">
          <ac:chgData name="kato yoko" userId="05faeffd7c2f10e3" providerId="LiveId" clId="{D4CF4188-F0C5-44E1-8104-50693F78FA09}" dt="2020-08-27T12:58:51.767" v="2233" actId="478"/>
          <ac:spMkLst>
            <pc:docMk/>
            <pc:sldMk cId="1023525692" sldId="266"/>
            <ac:spMk id="6" creationId="{D5C72F56-5552-42FD-9830-49168B0F11D4}"/>
          </ac:spMkLst>
        </pc:spChg>
        <pc:spChg chg="del">
          <ac:chgData name="kato yoko" userId="05faeffd7c2f10e3" providerId="LiveId" clId="{D4CF4188-F0C5-44E1-8104-50693F78FA09}" dt="2020-08-27T12:58:51.767" v="2233" actId="478"/>
          <ac:spMkLst>
            <pc:docMk/>
            <pc:sldMk cId="1023525692" sldId="266"/>
            <ac:spMk id="7" creationId="{4006EE54-7421-406C-917C-7FC60EC6E5E1}"/>
          </ac:spMkLst>
        </pc:spChg>
        <pc:spChg chg="del">
          <ac:chgData name="kato yoko" userId="05faeffd7c2f10e3" providerId="LiveId" clId="{D4CF4188-F0C5-44E1-8104-50693F78FA09}" dt="2020-08-27T12:58:51.767" v="2233" actId="478"/>
          <ac:spMkLst>
            <pc:docMk/>
            <pc:sldMk cId="1023525692" sldId="266"/>
            <ac:spMk id="8" creationId="{08725837-0975-40E8-ADDA-A2EBAE1306EF}"/>
          </ac:spMkLst>
        </pc:spChg>
        <pc:spChg chg="del">
          <ac:chgData name="kato yoko" userId="05faeffd7c2f10e3" providerId="LiveId" clId="{D4CF4188-F0C5-44E1-8104-50693F78FA09}" dt="2020-08-27T12:58:51.767" v="2233" actId="478"/>
          <ac:spMkLst>
            <pc:docMk/>
            <pc:sldMk cId="1023525692" sldId="266"/>
            <ac:spMk id="9" creationId="{DCC80B35-48F7-4988-A537-37FDFAD43F6E}"/>
          </ac:spMkLst>
        </pc:spChg>
        <pc:spChg chg="del">
          <ac:chgData name="kato yoko" userId="05faeffd7c2f10e3" providerId="LiveId" clId="{D4CF4188-F0C5-44E1-8104-50693F78FA09}" dt="2020-08-27T12:58:51.767" v="2233" actId="478"/>
          <ac:spMkLst>
            <pc:docMk/>
            <pc:sldMk cId="1023525692" sldId="266"/>
            <ac:spMk id="10" creationId="{A32BE245-AB17-4858-A7AE-75D964724B7D}"/>
          </ac:spMkLst>
        </pc:spChg>
        <pc:spChg chg="del">
          <ac:chgData name="kato yoko" userId="05faeffd7c2f10e3" providerId="LiveId" clId="{D4CF4188-F0C5-44E1-8104-50693F78FA09}" dt="2020-08-27T12:58:51.767" v="2233" actId="478"/>
          <ac:spMkLst>
            <pc:docMk/>
            <pc:sldMk cId="1023525692" sldId="266"/>
            <ac:spMk id="13" creationId="{0D090D4D-F804-48D2-B340-9AD2AAE9ECFB}"/>
          </ac:spMkLst>
        </pc:spChg>
        <pc:spChg chg="del">
          <ac:chgData name="kato yoko" userId="05faeffd7c2f10e3" providerId="LiveId" clId="{D4CF4188-F0C5-44E1-8104-50693F78FA09}" dt="2020-08-27T12:58:51.767" v="2233" actId="478"/>
          <ac:spMkLst>
            <pc:docMk/>
            <pc:sldMk cId="1023525692" sldId="266"/>
            <ac:spMk id="14" creationId="{397897C1-C1E1-4348-98A6-6077CACCF55D}"/>
          </ac:spMkLst>
        </pc:spChg>
        <pc:spChg chg="del">
          <ac:chgData name="kato yoko" userId="05faeffd7c2f10e3" providerId="LiveId" clId="{D4CF4188-F0C5-44E1-8104-50693F78FA09}" dt="2020-08-27T12:58:51.767" v="2233" actId="478"/>
          <ac:spMkLst>
            <pc:docMk/>
            <pc:sldMk cId="1023525692" sldId="266"/>
            <ac:spMk id="15" creationId="{C0BC4CAF-CBBA-4D4C-B6EB-9B7F30F57C1B}"/>
          </ac:spMkLst>
        </pc:spChg>
        <pc:spChg chg="del">
          <ac:chgData name="kato yoko" userId="05faeffd7c2f10e3" providerId="LiveId" clId="{D4CF4188-F0C5-44E1-8104-50693F78FA09}" dt="2020-08-27T12:58:51.767" v="2233" actId="478"/>
          <ac:spMkLst>
            <pc:docMk/>
            <pc:sldMk cId="1023525692" sldId="266"/>
            <ac:spMk id="16" creationId="{F607EF9A-D8A7-4633-8C4E-4000B87A8059}"/>
          </ac:spMkLst>
        </pc:spChg>
        <pc:spChg chg="del">
          <ac:chgData name="kato yoko" userId="05faeffd7c2f10e3" providerId="LiveId" clId="{D4CF4188-F0C5-44E1-8104-50693F78FA09}" dt="2020-08-27T12:58:51.767" v="2233" actId="478"/>
          <ac:spMkLst>
            <pc:docMk/>
            <pc:sldMk cId="1023525692" sldId="266"/>
            <ac:spMk id="17" creationId="{F43920AB-CF08-4A24-80E5-7F540E852A4F}"/>
          </ac:spMkLst>
        </pc:spChg>
        <pc:spChg chg="add mod">
          <ac:chgData name="kato yoko" userId="05faeffd7c2f10e3" providerId="LiveId" clId="{D4CF4188-F0C5-44E1-8104-50693F78FA09}" dt="2020-08-27T12:59:03.317" v="2236" actId="1076"/>
          <ac:spMkLst>
            <pc:docMk/>
            <pc:sldMk cId="1023525692" sldId="266"/>
            <ac:spMk id="18" creationId="{CB2989C7-883E-4C79-B3B6-33BE816C0C38}"/>
          </ac:spMkLst>
        </pc:spChg>
        <pc:spChg chg="add mod">
          <ac:chgData name="kato yoko" userId="05faeffd7c2f10e3" providerId="LiveId" clId="{D4CF4188-F0C5-44E1-8104-50693F78FA09}" dt="2020-08-29T08:49:14.639" v="3740" actId="207"/>
          <ac:spMkLst>
            <pc:docMk/>
            <pc:sldMk cId="1023525692" sldId="266"/>
            <ac:spMk id="19" creationId="{C8FBB2F4-7FD8-4EE9-B44F-F61DAC4E99B5}"/>
          </ac:spMkLst>
        </pc:spChg>
        <pc:spChg chg="add mod">
          <ac:chgData name="kato yoko" userId="05faeffd7c2f10e3" providerId="LiveId" clId="{D4CF4188-F0C5-44E1-8104-50693F78FA09}" dt="2020-08-27T13:01:46.678" v="2317" actId="1038"/>
          <ac:spMkLst>
            <pc:docMk/>
            <pc:sldMk cId="1023525692" sldId="266"/>
            <ac:spMk id="20" creationId="{DE8328B1-D49D-477A-9249-D552209BE65F}"/>
          </ac:spMkLst>
        </pc:spChg>
        <pc:spChg chg="add mod">
          <ac:chgData name="kato yoko" userId="05faeffd7c2f10e3" providerId="LiveId" clId="{D4CF4188-F0C5-44E1-8104-50693F78FA09}" dt="2020-08-27T12:59:49.408" v="2266" actId="1076"/>
          <ac:spMkLst>
            <pc:docMk/>
            <pc:sldMk cId="1023525692" sldId="266"/>
            <ac:spMk id="21" creationId="{387B7FC5-5B29-4037-BEF6-D0CFD5479E89}"/>
          </ac:spMkLst>
        </pc:spChg>
        <pc:spChg chg="add mod">
          <ac:chgData name="kato yoko" userId="05faeffd7c2f10e3" providerId="LiveId" clId="{D4CF4188-F0C5-44E1-8104-50693F78FA09}" dt="2020-08-27T13:07:21.608" v="2451" actId="1038"/>
          <ac:spMkLst>
            <pc:docMk/>
            <pc:sldMk cId="1023525692" sldId="266"/>
            <ac:spMk id="22" creationId="{4A0D5502-D59C-4FEC-9BFD-0325A910D5EB}"/>
          </ac:spMkLst>
        </pc:spChg>
        <pc:spChg chg="add mod">
          <ac:chgData name="kato yoko" userId="05faeffd7c2f10e3" providerId="LiveId" clId="{D4CF4188-F0C5-44E1-8104-50693F78FA09}" dt="2020-08-27T13:00:03.713" v="2273" actId="1038"/>
          <ac:spMkLst>
            <pc:docMk/>
            <pc:sldMk cId="1023525692" sldId="266"/>
            <ac:spMk id="23" creationId="{6AE2B109-CC3C-4DE6-975C-6E5CDDDCA08D}"/>
          </ac:spMkLst>
        </pc:spChg>
        <pc:picChg chg="del">
          <ac:chgData name="kato yoko" userId="05faeffd7c2f10e3" providerId="LiveId" clId="{D4CF4188-F0C5-44E1-8104-50693F78FA09}" dt="2020-08-27T12:58:51.767" v="2233" actId="478"/>
          <ac:picMkLst>
            <pc:docMk/>
            <pc:sldMk cId="1023525692" sldId="266"/>
            <ac:picMk id="3" creationId="{B3EFEB6C-4D8D-41E4-ADC2-180273775CE5}"/>
          </ac:picMkLst>
        </pc:picChg>
        <pc:picChg chg="del">
          <ac:chgData name="kato yoko" userId="05faeffd7c2f10e3" providerId="LiveId" clId="{D4CF4188-F0C5-44E1-8104-50693F78FA09}" dt="2020-08-27T12:58:51.767" v="2233" actId="478"/>
          <ac:picMkLst>
            <pc:docMk/>
            <pc:sldMk cId="1023525692" sldId="266"/>
            <ac:picMk id="5" creationId="{E7CEB53F-18CB-4799-ADC8-EDB3DEB8136C}"/>
          </ac:picMkLst>
        </pc:picChg>
        <pc:picChg chg="del">
          <ac:chgData name="kato yoko" userId="05faeffd7c2f10e3" providerId="LiveId" clId="{D4CF4188-F0C5-44E1-8104-50693F78FA09}" dt="2020-08-27T12:58:59.910" v="2235" actId="478"/>
          <ac:picMkLst>
            <pc:docMk/>
            <pc:sldMk cId="1023525692" sldId="266"/>
            <ac:picMk id="12" creationId="{F9B80828-45D2-4215-B4B6-E26311A9FA6D}"/>
          </ac:picMkLst>
        </pc:picChg>
      </pc:sldChg>
      <pc:sldChg chg="addSp delSp modSp mod modAnim">
        <pc:chgData name="kato yoko" userId="05faeffd7c2f10e3" providerId="LiveId" clId="{D4CF4188-F0C5-44E1-8104-50693F78FA09}" dt="2020-08-29T07:38:45.030" v="3077" actId="1076"/>
        <pc:sldMkLst>
          <pc:docMk/>
          <pc:sldMk cId="194834235" sldId="267"/>
        </pc:sldMkLst>
        <pc:spChg chg="del">
          <ac:chgData name="kato yoko" userId="05faeffd7c2f10e3" providerId="LiveId" clId="{D4CF4188-F0C5-44E1-8104-50693F78FA09}" dt="2020-08-27T13:02:20.945" v="2318" actId="478"/>
          <ac:spMkLst>
            <pc:docMk/>
            <pc:sldMk cId="194834235" sldId="267"/>
            <ac:spMk id="2" creationId="{20AC6AC7-65CD-43C9-8ADC-A3B2AB7D591C}"/>
          </ac:spMkLst>
        </pc:spChg>
        <pc:spChg chg="add del mod">
          <ac:chgData name="kato yoko" userId="05faeffd7c2f10e3" providerId="LiveId" clId="{D4CF4188-F0C5-44E1-8104-50693F78FA09}" dt="2020-08-29T07:26:09.415" v="2708" actId="478"/>
          <ac:spMkLst>
            <pc:docMk/>
            <pc:sldMk cId="194834235" sldId="267"/>
            <ac:spMk id="4" creationId="{995079B8-A91A-4684-9625-6FF6FBB29883}"/>
          </ac:spMkLst>
        </pc:spChg>
        <pc:spChg chg="del">
          <ac:chgData name="kato yoko" userId="05faeffd7c2f10e3" providerId="LiveId" clId="{D4CF4188-F0C5-44E1-8104-50693F78FA09}" dt="2020-08-27T13:02:20.945" v="2318" actId="478"/>
          <ac:spMkLst>
            <pc:docMk/>
            <pc:sldMk cId="194834235" sldId="267"/>
            <ac:spMk id="4" creationId="{E7E21944-49F8-4879-9D60-3C9D10747288}"/>
          </ac:spMkLst>
        </pc:spChg>
        <pc:spChg chg="add mod">
          <ac:chgData name="kato yoko" userId="05faeffd7c2f10e3" providerId="LiveId" clId="{D4CF4188-F0C5-44E1-8104-50693F78FA09}" dt="2020-08-29T07:30:29.962" v="2874" actId="1035"/>
          <ac:spMkLst>
            <pc:docMk/>
            <pc:sldMk cId="194834235" sldId="267"/>
            <ac:spMk id="5" creationId="{3AB73116-FDF6-41E0-8AC3-155BD00D84AA}"/>
          </ac:spMkLst>
        </pc:spChg>
        <pc:spChg chg="add mod">
          <ac:chgData name="kato yoko" userId="05faeffd7c2f10e3" providerId="LiveId" clId="{D4CF4188-F0C5-44E1-8104-50693F78FA09}" dt="2020-08-29T07:29:54.704" v="2856" actId="14100"/>
          <ac:spMkLst>
            <pc:docMk/>
            <pc:sldMk cId="194834235" sldId="267"/>
            <ac:spMk id="8" creationId="{C533255C-C0B3-4086-99B8-D1C9F23E913B}"/>
          </ac:spMkLst>
        </pc:spChg>
        <pc:spChg chg="del">
          <ac:chgData name="kato yoko" userId="05faeffd7c2f10e3" providerId="LiveId" clId="{D4CF4188-F0C5-44E1-8104-50693F78FA09}" dt="2020-08-27T13:02:20.945" v="2318" actId="478"/>
          <ac:spMkLst>
            <pc:docMk/>
            <pc:sldMk cId="194834235" sldId="267"/>
            <ac:spMk id="9" creationId="{05D69C3D-0722-42CA-987F-93EAB5260C95}"/>
          </ac:spMkLst>
        </pc:spChg>
        <pc:spChg chg="del">
          <ac:chgData name="kato yoko" userId="05faeffd7c2f10e3" providerId="LiveId" clId="{D4CF4188-F0C5-44E1-8104-50693F78FA09}" dt="2020-08-27T13:02:20.945" v="2318" actId="478"/>
          <ac:spMkLst>
            <pc:docMk/>
            <pc:sldMk cId="194834235" sldId="267"/>
            <ac:spMk id="10" creationId="{FCBB4362-2F17-4DEF-B146-BEE03CB7C27C}"/>
          </ac:spMkLst>
        </pc:spChg>
        <pc:spChg chg="del">
          <ac:chgData name="kato yoko" userId="05faeffd7c2f10e3" providerId="LiveId" clId="{D4CF4188-F0C5-44E1-8104-50693F78FA09}" dt="2020-08-27T13:02:20.945" v="2318" actId="478"/>
          <ac:spMkLst>
            <pc:docMk/>
            <pc:sldMk cId="194834235" sldId="267"/>
            <ac:spMk id="12" creationId="{93B81E6D-0428-446E-B875-43A36E5E4D14}"/>
          </ac:spMkLst>
        </pc:spChg>
        <pc:spChg chg="add mod">
          <ac:chgData name="kato yoko" userId="05faeffd7c2f10e3" providerId="LiveId" clId="{D4CF4188-F0C5-44E1-8104-50693F78FA09}" dt="2020-08-29T07:34:01.790" v="2890" actId="14100"/>
          <ac:spMkLst>
            <pc:docMk/>
            <pc:sldMk cId="194834235" sldId="267"/>
            <ac:spMk id="12" creationId="{A1B0CD61-E753-45D2-9741-2A704949800D}"/>
          </ac:spMkLst>
        </pc:spChg>
        <pc:spChg chg="add mod">
          <ac:chgData name="kato yoko" userId="05faeffd7c2f10e3" providerId="LiveId" clId="{D4CF4188-F0C5-44E1-8104-50693F78FA09}" dt="2020-08-29T07:33:55.725" v="2889" actId="1076"/>
          <ac:spMkLst>
            <pc:docMk/>
            <pc:sldMk cId="194834235" sldId="267"/>
            <ac:spMk id="14" creationId="{F3C998C3-6826-4345-874B-E9F5E1C967E4}"/>
          </ac:spMkLst>
        </pc:spChg>
        <pc:spChg chg="del">
          <ac:chgData name="kato yoko" userId="05faeffd7c2f10e3" providerId="LiveId" clId="{D4CF4188-F0C5-44E1-8104-50693F78FA09}" dt="2020-08-27T13:02:20.945" v="2318" actId="478"/>
          <ac:spMkLst>
            <pc:docMk/>
            <pc:sldMk cId="194834235" sldId="267"/>
            <ac:spMk id="15" creationId="{A95C8ABC-9470-470A-841D-35EF8BD296F0}"/>
          </ac:spMkLst>
        </pc:spChg>
        <pc:spChg chg="add mod">
          <ac:chgData name="kato yoko" userId="05faeffd7c2f10e3" providerId="LiveId" clId="{D4CF4188-F0C5-44E1-8104-50693F78FA09}" dt="2020-08-29T07:33:55.725" v="2889" actId="1076"/>
          <ac:spMkLst>
            <pc:docMk/>
            <pc:sldMk cId="194834235" sldId="267"/>
            <ac:spMk id="16" creationId="{566DB3A1-4AF0-425B-92E6-B1C9DF8AF1E5}"/>
          </ac:spMkLst>
        </pc:spChg>
        <pc:spChg chg="del">
          <ac:chgData name="kato yoko" userId="05faeffd7c2f10e3" providerId="LiveId" clId="{D4CF4188-F0C5-44E1-8104-50693F78FA09}" dt="2020-08-27T13:02:20.945" v="2318" actId="478"/>
          <ac:spMkLst>
            <pc:docMk/>
            <pc:sldMk cId="194834235" sldId="267"/>
            <ac:spMk id="16" creationId="{8EC23501-0EC7-4D8B-9057-10BEC5B629F5}"/>
          </ac:spMkLst>
        </pc:spChg>
        <pc:spChg chg="add mod">
          <ac:chgData name="kato yoko" userId="05faeffd7c2f10e3" providerId="LiveId" clId="{D4CF4188-F0C5-44E1-8104-50693F78FA09}" dt="2020-08-29T07:38:45.030" v="3077" actId="1076"/>
          <ac:spMkLst>
            <pc:docMk/>
            <pc:sldMk cId="194834235" sldId="267"/>
            <ac:spMk id="18" creationId="{884FA63F-F8AF-47E0-96E0-021094DB95C3}"/>
          </ac:spMkLst>
        </pc:spChg>
        <pc:spChg chg="add mod">
          <ac:chgData name="kato yoko" userId="05faeffd7c2f10e3" providerId="LiveId" clId="{D4CF4188-F0C5-44E1-8104-50693F78FA09}" dt="2020-08-29T07:38:45.030" v="3077" actId="1076"/>
          <ac:spMkLst>
            <pc:docMk/>
            <pc:sldMk cId="194834235" sldId="267"/>
            <ac:spMk id="20" creationId="{AC19C1BB-BE21-4861-99A7-44AC4F6BE220}"/>
          </ac:spMkLst>
        </pc:spChg>
        <pc:spChg chg="add mod">
          <ac:chgData name="kato yoko" userId="05faeffd7c2f10e3" providerId="LiveId" clId="{D4CF4188-F0C5-44E1-8104-50693F78FA09}" dt="2020-08-29T07:38:45.030" v="3077" actId="1076"/>
          <ac:spMkLst>
            <pc:docMk/>
            <pc:sldMk cId="194834235" sldId="267"/>
            <ac:spMk id="22" creationId="{A83DD89C-957E-4F20-A431-A51B199E6B6A}"/>
          </ac:spMkLst>
        </pc:spChg>
        <pc:picChg chg="add mod">
          <ac:chgData name="kato yoko" userId="05faeffd7c2f10e3" providerId="LiveId" clId="{D4CF4188-F0C5-44E1-8104-50693F78FA09}" dt="2020-08-29T07:31:24.752" v="2886" actId="1076"/>
          <ac:picMkLst>
            <pc:docMk/>
            <pc:sldMk cId="194834235" sldId="267"/>
            <ac:picMk id="3" creationId="{865EF45C-5DCC-4CF4-A6AF-403C6BB8B518}"/>
          </ac:picMkLst>
        </pc:picChg>
        <pc:picChg chg="add del mod">
          <ac:chgData name="kato yoko" userId="05faeffd7c2f10e3" providerId="LiveId" clId="{D4CF4188-F0C5-44E1-8104-50693F78FA09}" dt="2020-08-27T13:03:50.472" v="2327" actId="21"/>
          <ac:picMkLst>
            <pc:docMk/>
            <pc:sldMk cId="194834235" sldId="267"/>
            <ac:picMk id="5" creationId="{5509EF9E-3303-41BF-BFD6-74F35C70A0C3}"/>
          </ac:picMkLst>
        </pc:picChg>
        <pc:picChg chg="add mod">
          <ac:chgData name="kato yoko" userId="05faeffd7c2f10e3" providerId="LiveId" clId="{D4CF4188-F0C5-44E1-8104-50693F78FA09}" dt="2020-08-29T07:26:22.140" v="2711" actId="1076"/>
          <ac:picMkLst>
            <pc:docMk/>
            <pc:sldMk cId="194834235" sldId="267"/>
            <ac:picMk id="7" creationId="{51133873-3768-4F7B-B6F4-1F44DE0707F4}"/>
          </ac:picMkLst>
        </pc:picChg>
        <pc:picChg chg="add mod">
          <ac:chgData name="kato yoko" userId="05faeffd7c2f10e3" providerId="LiveId" clId="{D4CF4188-F0C5-44E1-8104-50693F78FA09}" dt="2020-08-29T07:38:07.478" v="3073" actId="1076"/>
          <ac:picMkLst>
            <pc:docMk/>
            <pc:sldMk cId="194834235" sldId="267"/>
            <ac:picMk id="10" creationId="{6C29FF4E-B659-44DA-A87A-47D80707422E}"/>
          </ac:picMkLst>
        </pc:picChg>
        <pc:picChg chg="del">
          <ac:chgData name="kato yoko" userId="05faeffd7c2f10e3" providerId="LiveId" clId="{D4CF4188-F0C5-44E1-8104-50693F78FA09}" dt="2020-08-27T13:02:20.945" v="2318" actId="478"/>
          <ac:picMkLst>
            <pc:docMk/>
            <pc:sldMk cId="194834235" sldId="267"/>
            <ac:picMk id="13" creationId="{41D16F28-F137-42E1-BDA3-1698A6861864}"/>
          </ac:picMkLst>
        </pc:picChg>
        <pc:picChg chg="del">
          <ac:chgData name="kato yoko" userId="05faeffd7c2f10e3" providerId="LiveId" clId="{D4CF4188-F0C5-44E1-8104-50693F78FA09}" dt="2020-08-27T13:02:20.945" v="2318" actId="478"/>
          <ac:picMkLst>
            <pc:docMk/>
            <pc:sldMk cId="194834235" sldId="267"/>
            <ac:picMk id="14" creationId="{6D9B1430-8464-4214-86D2-8ADAFEA8F781}"/>
          </ac:picMkLst>
        </pc:picChg>
      </pc:sldChg>
      <pc:sldChg chg="addSp delSp modSp mod modAnim">
        <pc:chgData name="kato yoko" userId="05faeffd7c2f10e3" providerId="LiveId" clId="{D4CF4188-F0C5-44E1-8104-50693F78FA09}" dt="2020-08-29T09:32:51.500" v="4218"/>
        <pc:sldMkLst>
          <pc:docMk/>
          <pc:sldMk cId="3283511745" sldId="268"/>
        </pc:sldMkLst>
        <pc:spChg chg="del">
          <ac:chgData name="kato yoko" userId="05faeffd7c2f10e3" providerId="LiveId" clId="{D4CF4188-F0C5-44E1-8104-50693F78FA09}" dt="2020-08-29T08:01:13.007" v="3087" actId="478"/>
          <ac:spMkLst>
            <pc:docMk/>
            <pc:sldMk cId="3283511745" sldId="268"/>
            <ac:spMk id="2" creationId="{FCB0DFDE-80F8-49D2-A243-89E0B57ADE93}"/>
          </ac:spMkLst>
        </pc:spChg>
        <pc:spChg chg="del">
          <ac:chgData name="kato yoko" userId="05faeffd7c2f10e3" providerId="LiveId" clId="{D4CF4188-F0C5-44E1-8104-50693F78FA09}" dt="2020-08-29T08:01:13.007" v="3087" actId="478"/>
          <ac:spMkLst>
            <pc:docMk/>
            <pc:sldMk cId="3283511745" sldId="268"/>
            <ac:spMk id="6" creationId="{D5C72F56-5552-42FD-9830-49168B0F11D4}"/>
          </ac:spMkLst>
        </pc:spChg>
        <pc:spChg chg="add mod">
          <ac:chgData name="kato yoko" userId="05faeffd7c2f10e3" providerId="LiveId" clId="{D4CF4188-F0C5-44E1-8104-50693F78FA09}" dt="2020-08-29T09:24:34.061" v="4108" actId="14100"/>
          <ac:spMkLst>
            <pc:docMk/>
            <pc:sldMk cId="3283511745" sldId="268"/>
            <ac:spMk id="8" creationId="{E070B971-3309-48ED-A20B-688CBEA14DB2}"/>
          </ac:spMkLst>
        </pc:spChg>
        <pc:spChg chg="del">
          <ac:chgData name="kato yoko" userId="05faeffd7c2f10e3" providerId="LiveId" clId="{D4CF4188-F0C5-44E1-8104-50693F78FA09}" dt="2020-08-29T08:01:13.007" v="3087" actId="478"/>
          <ac:spMkLst>
            <pc:docMk/>
            <pc:sldMk cId="3283511745" sldId="268"/>
            <ac:spMk id="9" creationId="{DCC80B35-48F7-4988-A537-37FDFAD43F6E}"/>
          </ac:spMkLst>
        </pc:spChg>
        <pc:spChg chg="del">
          <ac:chgData name="kato yoko" userId="05faeffd7c2f10e3" providerId="LiveId" clId="{D4CF4188-F0C5-44E1-8104-50693F78FA09}" dt="2020-08-29T08:01:13.007" v="3087" actId="478"/>
          <ac:spMkLst>
            <pc:docMk/>
            <pc:sldMk cId="3283511745" sldId="268"/>
            <ac:spMk id="10" creationId="{A32BE245-AB17-4858-A7AE-75D964724B7D}"/>
          </ac:spMkLst>
        </pc:spChg>
        <pc:spChg chg="add mod">
          <ac:chgData name="kato yoko" userId="05faeffd7c2f10e3" providerId="LiveId" clId="{D4CF4188-F0C5-44E1-8104-50693F78FA09}" dt="2020-08-29T09:24:38.713" v="4109" actId="1037"/>
          <ac:spMkLst>
            <pc:docMk/>
            <pc:sldMk cId="3283511745" sldId="268"/>
            <ac:spMk id="13" creationId="{79409983-6CB6-419C-9157-BE32F94921CF}"/>
          </ac:spMkLst>
        </pc:spChg>
        <pc:spChg chg="add mod">
          <ac:chgData name="kato yoko" userId="05faeffd7c2f10e3" providerId="LiveId" clId="{D4CF4188-F0C5-44E1-8104-50693F78FA09}" dt="2020-08-29T09:23:49.509" v="4092" actId="1076"/>
          <ac:spMkLst>
            <pc:docMk/>
            <pc:sldMk cId="3283511745" sldId="268"/>
            <ac:spMk id="19" creationId="{7BE88C45-EA07-41E1-A22E-20DAD14612D2}"/>
          </ac:spMkLst>
        </pc:spChg>
        <pc:spChg chg="add mod">
          <ac:chgData name="kato yoko" userId="05faeffd7c2f10e3" providerId="LiveId" clId="{D4CF4188-F0C5-44E1-8104-50693F78FA09}" dt="2020-08-29T09:24:04.224" v="4095" actId="1076"/>
          <ac:spMkLst>
            <pc:docMk/>
            <pc:sldMk cId="3283511745" sldId="268"/>
            <ac:spMk id="22" creationId="{4EC5F4D3-7A96-45D8-A93F-ABBB4B554DEB}"/>
          </ac:spMkLst>
        </pc:spChg>
        <pc:spChg chg="add del mod">
          <ac:chgData name="kato yoko" userId="05faeffd7c2f10e3" providerId="LiveId" clId="{D4CF4188-F0C5-44E1-8104-50693F78FA09}" dt="2020-08-29T09:31:16.104" v="4214" actId="478"/>
          <ac:spMkLst>
            <pc:docMk/>
            <pc:sldMk cId="3283511745" sldId="268"/>
            <ac:spMk id="24" creationId="{2EA6A406-DDDF-48EB-80D9-8AEACE90734A}"/>
          </ac:spMkLst>
        </pc:spChg>
        <pc:picChg chg="del">
          <ac:chgData name="kato yoko" userId="05faeffd7c2f10e3" providerId="LiveId" clId="{D4CF4188-F0C5-44E1-8104-50693F78FA09}" dt="2020-08-29T08:01:13.007" v="3087" actId="478"/>
          <ac:picMkLst>
            <pc:docMk/>
            <pc:sldMk cId="3283511745" sldId="268"/>
            <ac:picMk id="3" creationId="{D5AA5B01-E4CB-4076-AF82-409360FB476A}"/>
          </ac:picMkLst>
        </pc:picChg>
        <pc:picChg chg="add mod">
          <ac:chgData name="kato yoko" userId="05faeffd7c2f10e3" providerId="LiveId" clId="{D4CF4188-F0C5-44E1-8104-50693F78FA09}" dt="2020-08-29T09:19:17.155" v="4011" actId="1076"/>
          <ac:picMkLst>
            <pc:docMk/>
            <pc:sldMk cId="3283511745" sldId="268"/>
            <ac:picMk id="5" creationId="{B787D611-F9A0-43BD-8001-4CCD1B028FDD}"/>
          </ac:picMkLst>
        </pc:picChg>
        <pc:picChg chg="add mod">
          <ac:chgData name="kato yoko" userId="05faeffd7c2f10e3" providerId="LiveId" clId="{D4CF4188-F0C5-44E1-8104-50693F78FA09}" dt="2020-08-29T09:14:53.480" v="3861" actId="1076"/>
          <ac:picMkLst>
            <pc:docMk/>
            <pc:sldMk cId="3283511745" sldId="268"/>
            <ac:picMk id="7" creationId="{98528202-2DAC-4FC1-B0BF-BC94A81F13A1}"/>
          </ac:picMkLst>
        </pc:picChg>
        <pc:picChg chg="del">
          <ac:chgData name="kato yoko" userId="05faeffd7c2f10e3" providerId="LiveId" clId="{D4CF4188-F0C5-44E1-8104-50693F78FA09}" dt="2020-08-29T08:01:13.007" v="3087" actId="478"/>
          <ac:picMkLst>
            <pc:docMk/>
            <pc:sldMk cId="3283511745" sldId="268"/>
            <ac:picMk id="11" creationId="{68503939-66EB-4C4C-8D31-4797F26C49B2}"/>
          </ac:picMkLst>
        </pc:picChg>
        <pc:picChg chg="del">
          <ac:chgData name="kato yoko" userId="05faeffd7c2f10e3" providerId="LiveId" clId="{D4CF4188-F0C5-44E1-8104-50693F78FA09}" dt="2020-08-29T08:01:13.007" v="3087" actId="478"/>
          <ac:picMkLst>
            <pc:docMk/>
            <pc:sldMk cId="3283511745" sldId="268"/>
            <ac:picMk id="14" creationId="{15C38BA8-0876-49CA-8557-F2711F54B8B7}"/>
          </ac:picMkLst>
        </pc:picChg>
        <pc:picChg chg="del">
          <ac:chgData name="kato yoko" userId="05faeffd7c2f10e3" providerId="LiveId" clId="{D4CF4188-F0C5-44E1-8104-50693F78FA09}" dt="2020-08-29T08:01:13.007" v="3087" actId="478"/>
          <ac:picMkLst>
            <pc:docMk/>
            <pc:sldMk cId="3283511745" sldId="268"/>
            <ac:picMk id="15" creationId="{8D9AEBFE-8B3E-4B19-9AC2-AD0657850CE3}"/>
          </ac:picMkLst>
        </pc:picChg>
        <pc:picChg chg="add mod">
          <ac:chgData name="kato yoko" userId="05faeffd7c2f10e3" providerId="LiveId" clId="{D4CF4188-F0C5-44E1-8104-50693F78FA09}" dt="2020-08-29T09:19:56.431" v="4020" actId="1076"/>
          <ac:picMkLst>
            <pc:docMk/>
            <pc:sldMk cId="3283511745" sldId="268"/>
            <ac:picMk id="17" creationId="{AD1C87B7-918D-4F5F-BAC8-923B16D2A80D}"/>
          </ac:picMkLst>
        </pc:picChg>
        <pc:picChg chg="add mod modCrop">
          <ac:chgData name="kato yoko" userId="05faeffd7c2f10e3" providerId="LiveId" clId="{D4CF4188-F0C5-44E1-8104-50693F78FA09}" dt="2020-08-29T09:23:59.595" v="4094" actId="1076"/>
          <ac:picMkLst>
            <pc:docMk/>
            <pc:sldMk cId="3283511745" sldId="268"/>
            <ac:picMk id="21" creationId="{C40985D5-CA42-41B4-BCD3-428A710399DD}"/>
          </ac:picMkLst>
        </pc:picChg>
      </pc:sldChg>
      <pc:sldChg chg="addSp delSp modSp mod">
        <pc:chgData name="kato yoko" userId="05faeffd7c2f10e3" providerId="LiveId" clId="{D4CF4188-F0C5-44E1-8104-50693F78FA09}" dt="2020-08-29T08:52:28.115" v="3769" actId="1076"/>
        <pc:sldMkLst>
          <pc:docMk/>
          <pc:sldMk cId="173756398" sldId="269"/>
        </pc:sldMkLst>
        <pc:spChg chg="del">
          <ac:chgData name="kato yoko" userId="05faeffd7c2f10e3" providerId="LiveId" clId="{D4CF4188-F0C5-44E1-8104-50693F78FA09}" dt="2020-08-29T08:01:00.806" v="3085" actId="478"/>
          <ac:spMkLst>
            <pc:docMk/>
            <pc:sldMk cId="173756398" sldId="269"/>
            <ac:spMk id="6" creationId="{D5C72F56-5552-42FD-9830-49168B0F11D4}"/>
          </ac:spMkLst>
        </pc:spChg>
        <pc:spChg chg="del">
          <ac:chgData name="kato yoko" userId="05faeffd7c2f10e3" providerId="LiveId" clId="{D4CF4188-F0C5-44E1-8104-50693F78FA09}" dt="2020-08-29T08:01:00.806" v="3085" actId="478"/>
          <ac:spMkLst>
            <pc:docMk/>
            <pc:sldMk cId="173756398" sldId="269"/>
            <ac:spMk id="8" creationId="{0AFB7C6A-38EC-4824-854A-BC1907CB3682}"/>
          </ac:spMkLst>
        </pc:spChg>
        <pc:spChg chg="del">
          <ac:chgData name="kato yoko" userId="05faeffd7c2f10e3" providerId="LiveId" clId="{D4CF4188-F0C5-44E1-8104-50693F78FA09}" dt="2020-08-29T08:01:00.806" v="3085" actId="478"/>
          <ac:spMkLst>
            <pc:docMk/>
            <pc:sldMk cId="173756398" sldId="269"/>
            <ac:spMk id="9" creationId="{DCC80B35-48F7-4988-A537-37FDFAD43F6E}"/>
          </ac:spMkLst>
        </pc:spChg>
        <pc:spChg chg="del">
          <ac:chgData name="kato yoko" userId="05faeffd7c2f10e3" providerId="LiveId" clId="{D4CF4188-F0C5-44E1-8104-50693F78FA09}" dt="2020-08-29T08:01:00.806" v="3085" actId="478"/>
          <ac:spMkLst>
            <pc:docMk/>
            <pc:sldMk cId="173756398" sldId="269"/>
            <ac:spMk id="10" creationId="{A32BE245-AB17-4858-A7AE-75D964724B7D}"/>
          </ac:spMkLst>
        </pc:spChg>
        <pc:picChg chg="del">
          <ac:chgData name="kato yoko" userId="05faeffd7c2f10e3" providerId="LiveId" clId="{D4CF4188-F0C5-44E1-8104-50693F78FA09}" dt="2020-08-29T08:01:00.806" v="3085" actId="478"/>
          <ac:picMkLst>
            <pc:docMk/>
            <pc:sldMk cId="173756398" sldId="269"/>
            <ac:picMk id="2" creationId="{8A825D33-413A-4AAA-B06E-AA97E0E209A7}"/>
          </ac:picMkLst>
        </pc:picChg>
        <pc:picChg chg="del">
          <ac:chgData name="kato yoko" userId="05faeffd7c2f10e3" providerId="LiveId" clId="{D4CF4188-F0C5-44E1-8104-50693F78FA09}" dt="2020-08-29T08:01:00.806" v="3085" actId="478"/>
          <ac:picMkLst>
            <pc:docMk/>
            <pc:sldMk cId="173756398" sldId="269"/>
            <ac:picMk id="4" creationId="{8BCBB0A8-38B6-4839-91FB-297CEBB87B17}"/>
          </ac:picMkLst>
        </pc:picChg>
        <pc:picChg chg="add mod modCrop">
          <ac:chgData name="kato yoko" userId="05faeffd7c2f10e3" providerId="LiveId" clId="{D4CF4188-F0C5-44E1-8104-50693F78FA09}" dt="2020-08-29T08:52:28.115" v="3769" actId="1076"/>
          <ac:picMkLst>
            <pc:docMk/>
            <pc:sldMk cId="173756398" sldId="269"/>
            <ac:picMk id="5" creationId="{E6C2C748-7970-4837-B1EB-96DD91907AFB}"/>
          </ac:picMkLst>
        </pc:picChg>
        <pc:picChg chg="del">
          <ac:chgData name="kato yoko" userId="05faeffd7c2f10e3" providerId="LiveId" clId="{D4CF4188-F0C5-44E1-8104-50693F78FA09}" dt="2020-08-29T08:01:00.806" v="3085" actId="478"/>
          <ac:picMkLst>
            <pc:docMk/>
            <pc:sldMk cId="173756398" sldId="269"/>
            <ac:picMk id="7" creationId="{5CCB55BB-2547-4990-A807-5BCB904E8527}"/>
          </ac:picMkLst>
        </pc:picChg>
        <pc:picChg chg="del">
          <ac:chgData name="kato yoko" userId="05faeffd7c2f10e3" providerId="LiveId" clId="{D4CF4188-F0C5-44E1-8104-50693F78FA09}" dt="2020-08-29T08:01:03.259" v="3086" actId="478"/>
          <ac:picMkLst>
            <pc:docMk/>
            <pc:sldMk cId="173756398" sldId="269"/>
            <ac:picMk id="14" creationId="{51976FAA-CE39-4DDE-855E-33858FE7B2DA}"/>
          </ac:picMkLst>
        </pc:picChg>
      </pc:sldChg>
      <pc:sldChg chg="del">
        <pc:chgData name="kato yoko" userId="05faeffd7c2f10e3" providerId="LiveId" clId="{D4CF4188-F0C5-44E1-8104-50693F78FA09}" dt="2020-08-29T10:20:12.250" v="4637" actId="2696"/>
        <pc:sldMkLst>
          <pc:docMk/>
          <pc:sldMk cId="3728337158" sldId="270"/>
        </pc:sldMkLst>
      </pc:sldChg>
      <pc:sldChg chg="del">
        <pc:chgData name="kato yoko" userId="05faeffd7c2f10e3" providerId="LiveId" clId="{D4CF4188-F0C5-44E1-8104-50693F78FA09}" dt="2020-08-29T10:20:12.250" v="4637" actId="2696"/>
        <pc:sldMkLst>
          <pc:docMk/>
          <pc:sldMk cId="3670023713" sldId="271"/>
        </pc:sldMkLst>
      </pc:sldChg>
      <pc:sldChg chg="addSp delSp modSp mod modAnim">
        <pc:chgData name="kato yoko" userId="05faeffd7c2f10e3" providerId="LiveId" clId="{D4CF4188-F0C5-44E1-8104-50693F78FA09}" dt="2020-08-29T12:30:53.486" v="4706"/>
        <pc:sldMkLst>
          <pc:docMk/>
          <pc:sldMk cId="4117484054" sldId="272"/>
        </pc:sldMkLst>
        <pc:spChg chg="add mod">
          <ac:chgData name="kato yoko" userId="05faeffd7c2f10e3" providerId="LiveId" clId="{D4CF4188-F0C5-44E1-8104-50693F78FA09}" dt="2020-08-29T10:00:12.378" v="4528" actId="1076"/>
          <ac:spMkLst>
            <pc:docMk/>
            <pc:sldMk cId="4117484054" sldId="272"/>
            <ac:spMk id="2" creationId="{53664DA2-A3B0-4972-9E38-8244183F1D30}"/>
          </ac:spMkLst>
        </pc:spChg>
        <pc:spChg chg="add mod">
          <ac:chgData name="kato yoko" userId="05faeffd7c2f10e3" providerId="LiveId" clId="{D4CF4188-F0C5-44E1-8104-50693F78FA09}" dt="2020-08-29T10:00:36.433" v="4546" actId="1076"/>
          <ac:spMkLst>
            <pc:docMk/>
            <pc:sldMk cId="4117484054" sldId="272"/>
            <ac:spMk id="3" creationId="{BA05E818-4958-4645-AA4C-522338CA49C4}"/>
          </ac:spMkLst>
        </pc:spChg>
        <pc:spChg chg="del">
          <ac:chgData name="kato yoko" userId="05faeffd7c2f10e3" providerId="LiveId" clId="{D4CF4188-F0C5-44E1-8104-50693F78FA09}" dt="2020-08-29T09:33:01.809" v="4219" actId="478"/>
          <ac:spMkLst>
            <pc:docMk/>
            <pc:sldMk cId="4117484054" sldId="272"/>
            <ac:spMk id="4" creationId="{FE1BDC32-A024-4253-B883-DD46AAC77721}"/>
          </ac:spMkLst>
        </pc:spChg>
        <pc:spChg chg="del">
          <ac:chgData name="kato yoko" userId="05faeffd7c2f10e3" providerId="LiveId" clId="{D4CF4188-F0C5-44E1-8104-50693F78FA09}" dt="2020-08-29T09:33:01.809" v="4219" actId="478"/>
          <ac:spMkLst>
            <pc:docMk/>
            <pc:sldMk cId="4117484054" sldId="272"/>
            <ac:spMk id="5" creationId="{C24564EF-5FBF-4980-8D1C-686BBB0FA2FA}"/>
          </ac:spMkLst>
        </pc:spChg>
        <pc:spChg chg="del">
          <ac:chgData name="kato yoko" userId="05faeffd7c2f10e3" providerId="LiveId" clId="{D4CF4188-F0C5-44E1-8104-50693F78FA09}" dt="2020-08-29T09:33:01.809" v="4219" actId="478"/>
          <ac:spMkLst>
            <pc:docMk/>
            <pc:sldMk cId="4117484054" sldId="272"/>
            <ac:spMk id="6" creationId="{2315113A-5202-4A36-A8B4-26982F929D71}"/>
          </ac:spMkLst>
        </pc:spChg>
        <pc:spChg chg="add mod ord">
          <ac:chgData name="kato yoko" userId="05faeffd7c2f10e3" providerId="LiveId" clId="{D4CF4188-F0C5-44E1-8104-50693F78FA09}" dt="2020-08-29T09:49:28.194" v="4400" actId="1076"/>
          <ac:spMkLst>
            <pc:docMk/>
            <pc:sldMk cId="4117484054" sldId="272"/>
            <ac:spMk id="8" creationId="{E6188A0E-D575-4751-B430-139D78C09F79}"/>
          </ac:spMkLst>
        </pc:spChg>
        <pc:spChg chg="add mod ord">
          <ac:chgData name="kato yoko" userId="05faeffd7c2f10e3" providerId="LiveId" clId="{D4CF4188-F0C5-44E1-8104-50693F78FA09}" dt="2020-08-29T09:51:24.180" v="4445" actId="1076"/>
          <ac:spMkLst>
            <pc:docMk/>
            <pc:sldMk cId="4117484054" sldId="272"/>
            <ac:spMk id="10" creationId="{8D31E339-60B2-47D8-9C5C-ED96C96DDA08}"/>
          </ac:spMkLst>
        </pc:spChg>
        <pc:spChg chg="add mod">
          <ac:chgData name="kato yoko" userId="05faeffd7c2f10e3" providerId="LiveId" clId="{D4CF4188-F0C5-44E1-8104-50693F78FA09}" dt="2020-08-29T10:00:21.491" v="4536" actId="1037"/>
          <ac:spMkLst>
            <pc:docMk/>
            <pc:sldMk cId="4117484054" sldId="272"/>
            <ac:spMk id="39" creationId="{F1716071-03B0-4C4E-A064-46994530849C}"/>
          </ac:spMkLst>
        </pc:spChg>
        <pc:spChg chg="add mod">
          <ac:chgData name="kato yoko" userId="05faeffd7c2f10e3" providerId="LiveId" clId="{D4CF4188-F0C5-44E1-8104-50693F78FA09}" dt="2020-08-29T10:00:47.275" v="4556" actId="1037"/>
          <ac:spMkLst>
            <pc:docMk/>
            <pc:sldMk cId="4117484054" sldId="272"/>
            <ac:spMk id="41" creationId="{922BFF24-B975-4464-A3CB-5DAC6AFB3E82}"/>
          </ac:spMkLst>
        </pc:spChg>
        <pc:picChg chg="add mod">
          <ac:chgData name="kato yoko" userId="05faeffd7c2f10e3" providerId="LiveId" clId="{D4CF4188-F0C5-44E1-8104-50693F78FA09}" dt="2020-08-29T10:06:45.302" v="4559" actId="1076"/>
          <ac:picMkLst>
            <pc:docMk/>
            <pc:sldMk cId="4117484054" sldId="272"/>
            <ac:picMk id="12" creationId="{401868B8-7388-43A6-97E0-DBD4BA1F6519}"/>
          </ac:picMkLst>
        </pc:picChg>
        <pc:picChg chg="add mod">
          <ac:chgData name="kato yoko" userId="05faeffd7c2f10e3" providerId="LiveId" clId="{D4CF4188-F0C5-44E1-8104-50693F78FA09}" dt="2020-08-29T10:09:05.390" v="4582" actId="1076"/>
          <ac:picMkLst>
            <pc:docMk/>
            <pc:sldMk cId="4117484054" sldId="272"/>
            <ac:picMk id="14" creationId="{3F7D58C1-22A4-4204-8BE8-28D9C7CE0A68}"/>
          </ac:picMkLst>
        </pc:picChg>
        <pc:picChg chg="add mod">
          <ac:chgData name="kato yoko" userId="05faeffd7c2f10e3" providerId="LiveId" clId="{D4CF4188-F0C5-44E1-8104-50693F78FA09}" dt="2020-08-29T09:41:36.838" v="4373" actId="1076"/>
          <ac:picMkLst>
            <pc:docMk/>
            <pc:sldMk cId="4117484054" sldId="272"/>
            <ac:picMk id="16" creationId="{A579E838-B179-440D-9AFE-AAE5AA1C0B76}"/>
          </ac:picMkLst>
        </pc:picChg>
        <pc:picChg chg="add del mod">
          <ac:chgData name="kato yoko" userId="05faeffd7c2f10e3" providerId="LiveId" clId="{D4CF4188-F0C5-44E1-8104-50693F78FA09}" dt="2020-08-29T09:39:11.260" v="4331" actId="478"/>
          <ac:picMkLst>
            <pc:docMk/>
            <pc:sldMk cId="4117484054" sldId="272"/>
            <ac:picMk id="18" creationId="{033BBE1B-1185-4470-96EF-CE821E53DD86}"/>
          </ac:picMkLst>
        </pc:picChg>
        <pc:picChg chg="add mod">
          <ac:chgData name="kato yoko" userId="05faeffd7c2f10e3" providerId="LiveId" clId="{D4CF4188-F0C5-44E1-8104-50693F78FA09}" dt="2020-08-29T10:09:54.487" v="4590" actId="1076"/>
          <ac:picMkLst>
            <pc:docMk/>
            <pc:sldMk cId="4117484054" sldId="272"/>
            <ac:picMk id="20" creationId="{C1B267C9-C438-4FE2-A915-4D0292D7A100}"/>
          </ac:picMkLst>
        </pc:picChg>
        <pc:picChg chg="add mod">
          <ac:chgData name="kato yoko" userId="05faeffd7c2f10e3" providerId="LiveId" clId="{D4CF4188-F0C5-44E1-8104-50693F78FA09}" dt="2020-08-29T10:07:00.300" v="4565" actId="1076"/>
          <ac:picMkLst>
            <pc:docMk/>
            <pc:sldMk cId="4117484054" sldId="272"/>
            <ac:picMk id="22" creationId="{BB896E57-DA6A-42DA-A2C8-E4DB3620F10F}"/>
          </ac:picMkLst>
        </pc:picChg>
        <pc:picChg chg="add del mod">
          <ac:chgData name="kato yoko" userId="05faeffd7c2f10e3" providerId="LiveId" clId="{D4CF4188-F0C5-44E1-8104-50693F78FA09}" dt="2020-08-29T09:36:42.662" v="4277" actId="478"/>
          <ac:picMkLst>
            <pc:docMk/>
            <pc:sldMk cId="4117484054" sldId="272"/>
            <ac:picMk id="24" creationId="{BB5A1362-CC4A-4DC8-AA4B-91888A82453F}"/>
          </ac:picMkLst>
        </pc:picChg>
        <pc:picChg chg="add mod">
          <ac:chgData name="kato yoko" userId="05faeffd7c2f10e3" providerId="LiveId" clId="{D4CF4188-F0C5-44E1-8104-50693F78FA09}" dt="2020-08-29T10:06:49.304" v="4561" actId="1076"/>
          <ac:picMkLst>
            <pc:docMk/>
            <pc:sldMk cId="4117484054" sldId="272"/>
            <ac:picMk id="26" creationId="{B25556F4-95E1-4E4B-85FD-1AC57455C6B5}"/>
          </ac:picMkLst>
        </pc:picChg>
        <pc:picChg chg="add mod">
          <ac:chgData name="kato yoko" userId="05faeffd7c2f10e3" providerId="LiveId" clId="{D4CF4188-F0C5-44E1-8104-50693F78FA09}" dt="2020-08-29T10:10:33.575" v="4596" actId="1076"/>
          <ac:picMkLst>
            <pc:docMk/>
            <pc:sldMk cId="4117484054" sldId="272"/>
            <ac:picMk id="28" creationId="{65A070EA-9E4A-48BD-A135-B1B693D52BD3}"/>
          </ac:picMkLst>
        </pc:picChg>
        <pc:picChg chg="add mod modCrop">
          <ac:chgData name="kato yoko" userId="05faeffd7c2f10e3" providerId="LiveId" clId="{D4CF4188-F0C5-44E1-8104-50693F78FA09}" dt="2020-08-29T09:53:40.454" v="4473" actId="1076"/>
          <ac:picMkLst>
            <pc:docMk/>
            <pc:sldMk cId="4117484054" sldId="272"/>
            <ac:picMk id="30" creationId="{DEA5094D-3413-454D-B248-844CFA51F5FD}"/>
          </ac:picMkLst>
        </pc:picChg>
        <pc:picChg chg="add mod modCrop">
          <ac:chgData name="kato yoko" userId="05faeffd7c2f10e3" providerId="LiveId" clId="{D4CF4188-F0C5-44E1-8104-50693F78FA09}" dt="2020-08-29T10:09:27.138" v="4586" actId="1076"/>
          <ac:picMkLst>
            <pc:docMk/>
            <pc:sldMk cId="4117484054" sldId="272"/>
            <ac:picMk id="32" creationId="{70B1E2C4-8DC6-4923-95A4-49ACE0BA41BD}"/>
          </ac:picMkLst>
        </pc:picChg>
        <pc:picChg chg="add mod modCrop">
          <ac:chgData name="kato yoko" userId="05faeffd7c2f10e3" providerId="LiveId" clId="{D4CF4188-F0C5-44E1-8104-50693F78FA09}" dt="2020-08-29T10:09:50.571" v="4589" actId="1076"/>
          <ac:picMkLst>
            <pc:docMk/>
            <pc:sldMk cId="4117484054" sldId="272"/>
            <ac:picMk id="34" creationId="{EBAE7A43-B2A1-4D42-B902-92CEB2414F87}"/>
          </ac:picMkLst>
        </pc:picChg>
        <pc:picChg chg="add mod modCrop">
          <ac:chgData name="kato yoko" userId="05faeffd7c2f10e3" providerId="LiveId" clId="{D4CF4188-F0C5-44E1-8104-50693F78FA09}" dt="2020-08-29T10:06:41.142" v="4557" actId="1076"/>
          <ac:picMkLst>
            <pc:docMk/>
            <pc:sldMk cId="4117484054" sldId="272"/>
            <ac:picMk id="36" creationId="{0DF66ADC-9AA6-4AA8-BA69-349CC27A4774}"/>
          </ac:picMkLst>
        </pc:picChg>
        <pc:picChg chg="add mod modCrop">
          <ac:chgData name="kato yoko" userId="05faeffd7c2f10e3" providerId="LiveId" clId="{D4CF4188-F0C5-44E1-8104-50693F78FA09}" dt="2020-08-29T09:41:51.574" v="4383" actId="1076"/>
          <ac:picMkLst>
            <pc:docMk/>
            <pc:sldMk cId="4117484054" sldId="272"/>
            <ac:picMk id="38" creationId="{587CF72A-C78E-43BF-BA44-E4EDB01EE7CD}"/>
          </ac:picMkLst>
        </pc:picChg>
      </pc:sldChg>
      <pc:sldChg chg="del">
        <pc:chgData name="kato yoko" userId="05faeffd7c2f10e3" providerId="LiveId" clId="{D4CF4188-F0C5-44E1-8104-50693F78FA09}" dt="2020-08-29T10:20:12.250" v="4637" actId="2696"/>
        <pc:sldMkLst>
          <pc:docMk/>
          <pc:sldMk cId="2569073833" sldId="273"/>
        </pc:sldMkLst>
      </pc:sldChg>
      <pc:sldChg chg="del">
        <pc:chgData name="kato yoko" userId="05faeffd7c2f10e3" providerId="LiveId" clId="{D4CF4188-F0C5-44E1-8104-50693F78FA09}" dt="2020-08-29T10:20:12.250" v="4637" actId="2696"/>
        <pc:sldMkLst>
          <pc:docMk/>
          <pc:sldMk cId="1750432438" sldId="274"/>
        </pc:sldMkLst>
      </pc:sldChg>
      <pc:sldChg chg="del">
        <pc:chgData name="kato yoko" userId="05faeffd7c2f10e3" providerId="LiveId" clId="{D4CF4188-F0C5-44E1-8104-50693F78FA09}" dt="2020-08-29T10:20:12.250" v="4637" actId="2696"/>
        <pc:sldMkLst>
          <pc:docMk/>
          <pc:sldMk cId="207656047" sldId="275"/>
        </pc:sldMkLst>
      </pc:sldChg>
      <pc:sldChg chg="del">
        <pc:chgData name="kato yoko" userId="05faeffd7c2f10e3" providerId="LiveId" clId="{D4CF4188-F0C5-44E1-8104-50693F78FA09}" dt="2020-08-29T10:20:12.250" v="4637" actId="2696"/>
        <pc:sldMkLst>
          <pc:docMk/>
          <pc:sldMk cId="3135541863" sldId="276"/>
        </pc:sldMkLst>
      </pc:sldChg>
      <pc:sldChg chg="del">
        <pc:chgData name="kato yoko" userId="05faeffd7c2f10e3" providerId="LiveId" clId="{D4CF4188-F0C5-44E1-8104-50693F78FA09}" dt="2020-08-29T10:20:12.250" v="4637" actId="2696"/>
        <pc:sldMkLst>
          <pc:docMk/>
          <pc:sldMk cId="4014981330" sldId="277"/>
        </pc:sldMkLst>
      </pc:sldChg>
      <pc:sldChg chg="del">
        <pc:chgData name="kato yoko" userId="05faeffd7c2f10e3" providerId="LiveId" clId="{D4CF4188-F0C5-44E1-8104-50693F78FA09}" dt="2020-08-29T10:20:12.250" v="4637" actId="2696"/>
        <pc:sldMkLst>
          <pc:docMk/>
          <pc:sldMk cId="4057854284" sldId="278"/>
        </pc:sldMkLst>
      </pc:sldChg>
      <pc:sldChg chg="del">
        <pc:chgData name="kato yoko" userId="05faeffd7c2f10e3" providerId="LiveId" clId="{D4CF4188-F0C5-44E1-8104-50693F78FA09}" dt="2020-08-29T10:20:12.250" v="4637" actId="2696"/>
        <pc:sldMkLst>
          <pc:docMk/>
          <pc:sldMk cId="2810211948" sldId="279"/>
        </pc:sldMkLst>
      </pc:sldChg>
      <pc:sldChg chg="del">
        <pc:chgData name="kato yoko" userId="05faeffd7c2f10e3" providerId="LiveId" clId="{D4CF4188-F0C5-44E1-8104-50693F78FA09}" dt="2020-08-29T10:20:12.250" v="4637" actId="2696"/>
        <pc:sldMkLst>
          <pc:docMk/>
          <pc:sldMk cId="1287565840" sldId="280"/>
        </pc:sldMkLst>
      </pc:sldChg>
      <pc:sldChg chg="addSp delSp modSp">
        <pc:chgData name="kato yoko" userId="05faeffd7c2f10e3" providerId="LiveId" clId="{D4CF4188-F0C5-44E1-8104-50693F78FA09}" dt="2020-08-27T12:27:26.345" v="1348" actId="14100"/>
        <pc:sldMkLst>
          <pc:docMk/>
          <pc:sldMk cId="1312858690" sldId="281"/>
        </pc:sldMkLst>
        <pc:spChg chg="mod">
          <ac:chgData name="kato yoko" userId="05faeffd7c2f10e3" providerId="LiveId" clId="{D4CF4188-F0C5-44E1-8104-50693F78FA09}" dt="2020-08-27T12:27:19.326" v="1346" actId="1037"/>
          <ac:spMkLst>
            <pc:docMk/>
            <pc:sldMk cId="1312858690" sldId="281"/>
            <ac:spMk id="4" creationId="{6F355BC8-C732-43F4-A330-C6312EDC3634}"/>
          </ac:spMkLst>
        </pc:spChg>
        <pc:spChg chg="del">
          <ac:chgData name="kato yoko" userId="05faeffd7c2f10e3" providerId="LiveId" clId="{D4CF4188-F0C5-44E1-8104-50693F78FA09}" dt="2020-08-27T12:27:06.661" v="1327" actId="478"/>
          <ac:spMkLst>
            <pc:docMk/>
            <pc:sldMk cId="1312858690" sldId="281"/>
            <ac:spMk id="5" creationId="{3DDC5A8D-09A0-4CD1-9EC6-E338DB6F3F04}"/>
          </ac:spMkLst>
        </pc:spChg>
        <pc:spChg chg="mod">
          <ac:chgData name="kato yoko" userId="05faeffd7c2f10e3" providerId="LiveId" clId="{D4CF4188-F0C5-44E1-8104-50693F78FA09}" dt="2020-08-27T12:27:19.326" v="1346" actId="1037"/>
          <ac:spMkLst>
            <pc:docMk/>
            <pc:sldMk cId="1312858690" sldId="281"/>
            <ac:spMk id="6" creationId="{73FB4550-AE48-4650-9010-13971D743E48}"/>
          </ac:spMkLst>
        </pc:spChg>
        <pc:spChg chg="mod">
          <ac:chgData name="kato yoko" userId="05faeffd7c2f10e3" providerId="LiveId" clId="{D4CF4188-F0C5-44E1-8104-50693F78FA09}" dt="2020-08-27T12:27:19.326" v="1346" actId="1037"/>
          <ac:spMkLst>
            <pc:docMk/>
            <pc:sldMk cId="1312858690" sldId="281"/>
            <ac:spMk id="7" creationId="{F090AB8C-B21E-4FCD-B7B7-3BE1355F59AC}"/>
          </ac:spMkLst>
        </pc:spChg>
        <pc:spChg chg="add mod ord">
          <ac:chgData name="kato yoko" userId="05faeffd7c2f10e3" providerId="LiveId" clId="{D4CF4188-F0C5-44E1-8104-50693F78FA09}" dt="2020-08-27T12:27:26.345" v="1348" actId="14100"/>
          <ac:spMkLst>
            <pc:docMk/>
            <pc:sldMk cId="1312858690" sldId="281"/>
            <ac:spMk id="8" creationId="{B5491592-4C4F-4F06-A012-7648AC7CFFF0}"/>
          </ac:spMkLst>
        </pc:spChg>
      </pc:sldChg>
      <pc:sldChg chg="addSp delSp modSp modAnim">
        <pc:chgData name="kato yoko" userId="05faeffd7c2f10e3" providerId="LiveId" clId="{D4CF4188-F0C5-44E1-8104-50693F78FA09}" dt="2020-08-27T12:15:08.936" v="1293" actId="1076"/>
        <pc:sldMkLst>
          <pc:docMk/>
          <pc:sldMk cId="3476135314" sldId="282"/>
        </pc:sldMkLst>
        <pc:spChg chg="del">
          <ac:chgData name="kato yoko" userId="05faeffd7c2f10e3" providerId="LiveId" clId="{D4CF4188-F0C5-44E1-8104-50693F78FA09}" dt="2020-08-27T12:07:30.473" v="1085" actId="478"/>
          <ac:spMkLst>
            <pc:docMk/>
            <pc:sldMk cId="3476135314" sldId="282"/>
            <ac:spMk id="2" creationId="{2485868E-367E-411E-BA84-2E4E86C24F7C}"/>
          </ac:spMkLst>
        </pc:spChg>
        <pc:spChg chg="del">
          <ac:chgData name="kato yoko" userId="05faeffd7c2f10e3" providerId="LiveId" clId="{D4CF4188-F0C5-44E1-8104-50693F78FA09}" dt="2020-08-27T12:07:36.078" v="1086" actId="478"/>
          <ac:spMkLst>
            <pc:docMk/>
            <pc:sldMk cId="3476135314" sldId="282"/>
            <ac:spMk id="4" creationId="{6F355BC8-C732-43F4-A330-C6312EDC3634}"/>
          </ac:spMkLst>
        </pc:spChg>
        <pc:spChg chg="del">
          <ac:chgData name="kato yoko" userId="05faeffd7c2f10e3" providerId="LiveId" clId="{D4CF4188-F0C5-44E1-8104-50693F78FA09}" dt="2020-08-27T12:07:30.473" v="1085" actId="478"/>
          <ac:spMkLst>
            <pc:docMk/>
            <pc:sldMk cId="3476135314" sldId="282"/>
            <ac:spMk id="5" creationId="{3DDC5A8D-09A0-4CD1-9EC6-E338DB6F3F04}"/>
          </ac:spMkLst>
        </pc:spChg>
        <pc:spChg chg="add mod">
          <ac:chgData name="kato yoko" userId="05faeffd7c2f10e3" providerId="LiveId" clId="{D4CF4188-F0C5-44E1-8104-50693F78FA09}" dt="2020-08-27T12:09:43.042" v="1149" actId="1076"/>
          <ac:spMkLst>
            <pc:docMk/>
            <pc:sldMk cId="3476135314" sldId="282"/>
            <ac:spMk id="11" creationId="{94AE05E5-3ADF-462C-9A4B-FB9580835912}"/>
          </ac:spMkLst>
        </pc:spChg>
        <pc:spChg chg="add mod">
          <ac:chgData name="kato yoko" userId="05faeffd7c2f10e3" providerId="LiveId" clId="{D4CF4188-F0C5-44E1-8104-50693F78FA09}" dt="2020-08-27T12:10:02.289" v="1152" actId="1076"/>
          <ac:spMkLst>
            <pc:docMk/>
            <pc:sldMk cId="3476135314" sldId="282"/>
            <ac:spMk id="12" creationId="{5258D657-D1F2-429F-A71E-17278BCBD2DE}"/>
          </ac:spMkLst>
        </pc:spChg>
        <pc:spChg chg="add mod">
          <ac:chgData name="kato yoko" userId="05faeffd7c2f10e3" providerId="LiveId" clId="{D4CF4188-F0C5-44E1-8104-50693F78FA09}" dt="2020-08-27T12:14:55.134" v="1291" actId="1035"/>
          <ac:spMkLst>
            <pc:docMk/>
            <pc:sldMk cId="3476135314" sldId="282"/>
            <ac:spMk id="13" creationId="{B0D824CF-4944-4B10-A9A9-CD75F694591A}"/>
          </ac:spMkLst>
        </pc:spChg>
        <pc:spChg chg="add mod">
          <ac:chgData name="kato yoko" userId="05faeffd7c2f10e3" providerId="LiveId" clId="{D4CF4188-F0C5-44E1-8104-50693F78FA09}" dt="2020-08-27T12:14:55.134" v="1291" actId="1035"/>
          <ac:spMkLst>
            <pc:docMk/>
            <pc:sldMk cId="3476135314" sldId="282"/>
            <ac:spMk id="14" creationId="{87C73063-5C0F-4986-8952-1F6328198BC6}"/>
          </ac:spMkLst>
        </pc:spChg>
        <pc:spChg chg="add mod">
          <ac:chgData name="kato yoko" userId="05faeffd7c2f10e3" providerId="LiveId" clId="{D4CF4188-F0C5-44E1-8104-50693F78FA09}" dt="2020-08-27T12:15:03.468" v="1292" actId="1076"/>
          <ac:spMkLst>
            <pc:docMk/>
            <pc:sldMk cId="3476135314" sldId="282"/>
            <ac:spMk id="15" creationId="{214CB4B9-4581-453E-8318-191A16D3FBA0}"/>
          </ac:spMkLst>
        </pc:spChg>
        <pc:spChg chg="add mod">
          <ac:chgData name="kato yoko" userId="05faeffd7c2f10e3" providerId="LiveId" clId="{D4CF4188-F0C5-44E1-8104-50693F78FA09}" dt="2020-08-27T12:15:08.936" v="1293" actId="1076"/>
          <ac:spMkLst>
            <pc:docMk/>
            <pc:sldMk cId="3476135314" sldId="282"/>
            <ac:spMk id="16" creationId="{7B6372EE-7312-4C6A-8FD1-9DA04E99E4D7}"/>
          </ac:spMkLst>
        </pc:spChg>
        <pc:spChg chg="add mod">
          <ac:chgData name="kato yoko" userId="05faeffd7c2f10e3" providerId="LiveId" clId="{D4CF4188-F0C5-44E1-8104-50693F78FA09}" dt="2020-08-27T12:15:08.936" v="1293" actId="1076"/>
          <ac:spMkLst>
            <pc:docMk/>
            <pc:sldMk cId="3476135314" sldId="282"/>
            <ac:spMk id="17" creationId="{AB587637-13E6-4E9F-AA5F-B18D7E35F8A8}"/>
          </ac:spMkLst>
        </pc:spChg>
        <pc:picChg chg="add mod">
          <ac:chgData name="kato yoko" userId="05faeffd7c2f10e3" providerId="LiveId" clId="{D4CF4188-F0C5-44E1-8104-50693F78FA09}" dt="2020-08-27T12:14:55.134" v="1291" actId="1035"/>
          <ac:picMkLst>
            <pc:docMk/>
            <pc:sldMk cId="3476135314" sldId="282"/>
            <ac:picMk id="6" creationId="{5205E8B0-E8D6-4171-BAFF-A1D9E9683D42}"/>
          </ac:picMkLst>
        </pc:picChg>
        <pc:picChg chg="add mod">
          <ac:chgData name="kato yoko" userId="05faeffd7c2f10e3" providerId="LiveId" clId="{D4CF4188-F0C5-44E1-8104-50693F78FA09}" dt="2020-08-27T12:15:03.468" v="1292" actId="1076"/>
          <ac:picMkLst>
            <pc:docMk/>
            <pc:sldMk cId="3476135314" sldId="282"/>
            <ac:picMk id="8" creationId="{E2C3CAFD-9AC1-4E49-98D5-F5E027931FE2}"/>
          </ac:picMkLst>
        </pc:picChg>
        <pc:picChg chg="add mod">
          <ac:chgData name="kato yoko" userId="05faeffd7c2f10e3" providerId="LiveId" clId="{D4CF4188-F0C5-44E1-8104-50693F78FA09}" dt="2020-08-27T12:15:08.936" v="1293" actId="1076"/>
          <ac:picMkLst>
            <pc:docMk/>
            <pc:sldMk cId="3476135314" sldId="282"/>
            <ac:picMk id="10" creationId="{FB36574B-D64A-4211-B5F0-A286AD04243C}"/>
          </ac:picMkLst>
        </pc:picChg>
      </pc:sldChg>
      <pc:sldChg chg="del">
        <pc:chgData name="kato yoko" userId="05faeffd7c2f10e3" providerId="LiveId" clId="{D4CF4188-F0C5-44E1-8104-50693F78FA09}" dt="2020-08-29T10:20:12.250" v="4637" actId="2696"/>
        <pc:sldMkLst>
          <pc:docMk/>
          <pc:sldMk cId="3289639804" sldId="283"/>
        </pc:sldMkLst>
      </pc:sldChg>
      <pc:sldChg chg="del">
        <pc:chgData name="kato yoko" userId="05faeffd7c2f10e3" providerId="LiveId" clId="{D4CF4188-F0C5-44E1-8104-50693F78FA09}" dt="2020-08-29T10:20:12.250" v="4637" actId="2696"/>
        <pc:sldMkLst>
          <pc:docMk/>
          <pc:sldMk cId="3943357555" sldId="284"/>
        </pc:sldMkLst>
      </pc:sldChg>
      <pc:sldChg chg="addSp delSp modSp mod">
        <pc:chgData name="kato yoko" userId="05faeffd7c2f10e3" providerId="LiveId" clId="{D4CF4188-F0C5-44E1-8104-50693F78FA09}" dt="2020-08-29T08:40:37.400" v="3683" actId="1037"/>
        <pc:sldMkLst>
          <pc:docMk/>
          <pc:sldMk cId="3917819768" sldId="285"/>
        </pc:sldMkLst>
        <pc:spChg chg="del">
          <ac:chgData name="kato yoko" userId="05faeffd7c2f10e3" providerId="LiveId" clId="{D4CF4188-F0C5-44E1-8104-50693F78FA09}" dt="2020-08-27T11:38:34.388" v="320" actId="478"/>
          <ac:spMkLst>
            <pc:docMk/>
            <pc:sldMk cId="3917819768" sldId="285"/>
            <ac:spMk id="6" creationId="{DC10279F-7634-4C34-808D-C7903BC14B43}"/>
          </ac:spMkLst>
        </pc:spChg>
        <pc:spChg chg="add mod">
          <ac:chgData name="kato yoko" userId="05faeffd7c2f10e3" providerId="LiveId" clId="{D4CF4188-F0C5-44E1-8104-50693F78FA09}" dt="2020-08-29T08:13:41.346" v="3243" actId="1035"/>
          <ac:spMkLst>
            <pc:docMk/>
            <pc:sldMk cId="3917819768" sldId="285"/>
            <ac:spMk id="11" creationId="{FB62B12E-87DC-4ED0-BA05-D9AE80D9D769}"/>
          </ac:spMkLst>
        </pc:spChg>
        <pc:spChg chg="add mod">
          <ac:chgData name="kato yoko" userId="05faeffd7c2f10e3" providerId="LiveId" clId="{D4CF4188-F0C5-44E1-8104-50693F78FA09}" dt="2020-08-29T08:40:17.437" v="3660" actId="1038"/>
          <ac:spMkLst>
            <pc:docMk/>
            <pc:sldMk cId="3917819768" sldId="285"/>
            <ac:spMk id="33" creationId="{7EB6EA6F-CA89-4412-9332-398F1A931F66}"/>
          </ac:spMkLst>
        </pc:spChg>
        <pc:spChg chg="add mod">
          <ac:chgData name="kato yoko" userId="05faeffd7c2f10e3" providerId="LiveId" clId="{D4CF4188-F0C5-44E1-8104-50693F78FA09}" dt="2020-08-29T08:40:37.400" v="3683" actId="1037"/>
          <ac:spMkLst>
            <pc:docMk/>
            <pc:sldMk cId="3917819768" sldId="285"/>
            <ac:spMk id="35" creationId="{73C7395E-F850-4930-A468-99E7784AE21F}"/>
          </ac:spMkLst>
        </pc:spChg>
        <pc:spChg chg="mod">
          <ac:chgData name="kato yoko" userId="05faeffd7c2f10e3" providerId="LiveId" clId="{D4CF4188-F0C5-44E1-8104-50693F78FA09}" dt="2020-08-27T11:38:46.238" v="321" actId="1076"/>
          <ac:spMkLst>
            <pc:docMk/>
            <pc:sldMk cId="3917819768" sldId="285"/>
            <ac:spMk id="39" creationId="{2450DC91-4C0C-4F31-A586-85EA8D6FA283}"/>
          </ac:spMkLst>
        </pc:spChg>
        <pc:spChg chg="mod">
          <ac:chgData name="kato yoko" userId="05faeffd7c2f10e3" providerId="LiveId" clId="{D4CF4188-F0C5-44E1-8104-50693F78FA09}" dt="2020-08-29T08:14:06.273" v="3294" actId="1038"/>
          <ac:spMkLst>
            <pc:docMk/>
            <pc:sldMk cId="3917819768" sldId="285"/>
            <ac:spMk id="54" creationId="{80ADE3B9-CA5D-4892-B73D-A5FAB0D080C8}"/>
          </ac:spMkLst>
        </pc:spChg>
        <pc:spChg chg="mod">
          <ac:chgData name="kato yoko" userId="05faeffd7c2f10e3" providerId="LiveId" clId="{D4CF4188-F0C5-44E1-8104-50693F78FA09}" dt="2020-08-29T08:13:59.740" v="3280" actId="1035"/>
          <ac:spMkLst>
            <pc:docMk/>
            <pc:sldMk cId="3917819768" sldId="285"/>
            <ac:spMk id="55" creationId="{A8DDF83B-4964-4866-933A-D3F0169BE13A}"/>
          </ac:spMkLst>
        </pc:spChg>
        <pc:spChg chg="mod">
          <ac:chgData name="kato yoko" userId="05faeffd7c2f10e3" providerId="LiveId" clId="{D4CF4188-F0C5-44E1-8104-50693F78FA09}" dt="2020-08-29T08:13:55.227" v="3273" actId="1038"/>
          <ac:spMkLst>
            <pc:docMk/>
            <pc:sldMk cId="3917819768" sldId="285"/>
            <ac:spMk id="56" creationId="{809FE8B2-219C-477C-BCEF-96CB3E2F31FC}"/>
          </ac:spMkLst>
        </pc:spChg>
        <pc:spChg chg="mod">
          <ac:chgData name="kato yoko" userId="05faeffd7c2f10e3" providerId="LiveId" clId="{D4CF4188-F0C5-44E1-8104-50693F78FA09}" dt="2020-08-29T08:13:48.363" v="3258" actId="1037"/>
          <ac:spMkLst>
            <pc:docMk/>
            <pc:sldMk cId="3917819768" sldId="285"/>
            <ac:spMk id="57" creationId="{A97EE68A-CD2A-4902-A8ED-D8E6BF11F45E}"/>
          </ac:spMkLst>
        </pc:spChg>
        <pc:spChg chg="mod">
          <ac:chgData name="kato yoko" userId="05faeffd7c2f10e3" providerId="LiveId" clId="{D4CF4188-F0C5-44E1-8104-50693F78FA09}" dt="2020-08-27T11:39:00.638" v="324" actId="1076"/>
          <ac:spMkLst>
            <pc:docMk/>
            <pc:sldMk cId="3917819768" sldId="285"/>
            <ac:spMk id="58" creationId="{1E1DEA38-91E5-4DE2-8B19-BBC456C0AA8E}"/>
          </ac:spMkLst>
        </pc:spChg>
        <pc:spChg chg="mod">
          <ac:chgData name="kato yoko" userId="05faeffd7c2f10e3" providerId="LiveId" clId="{D4CF4188-F0C5-44E1-8104-50693F78FA09}" dt="2020-08-27T11:39:12.260" v="326" actId="1076"/>
          <ac:spMkLst>
            <pc:docMk/>
            <pc:sldMk cId="3917819768" sldId="285"/>
            <ac:spMk id="60" creationId="{EA794AF1-A447-4B13-991B-1A4A9D67B786}"/>
          </ac:spMkLst>
        </pc:spChg>
        <pc:spChg chg="mod">
          <ac:chgData name="kato yoko" userId="05faeffd7c2f10e3" providerId="LiveId" clId="{D4CF4188-F0C5-44E1-8104-50693F78FA09}" dt="2020-08-27T11:39:06.050" v="325" actId="1076"/>
          <ac:spMkLst>
            <pc:docMk/>
            <pc:sldMk cId="3917819768" sldId="285"/>
            <ac:spMk id="65" creationId="{71D410B3-B0B7-44DF-9972-7FF078F0895C}"/>
          </ac:spMkLst>
        </pc:spChg>
        <pc:picChg chg="mod">
          <ac:chgData name="kato yoko" userId="05faeffd7c2f10e3" providerId="LiveId" clId="{D4CF4188-F0C5-44E1-8104-50693F78FA09}" dt="2020-08-27T11:38:54.237" v="323" actId="1076"/>
          <ac:picMkLst>
            <pc:docMk/>
            <pc:sldMk cId="3917819768" sldId="285"/>
            <ac:picMk id="3" creationId="{4297326B-DD39-48C1-8693-446D7F0BB083}"/>
          </ac:picMkLst>
        </pc:picChg>
        <pc:picChg chg="add del mod modCrop">
          <ac:chgData name="kato yoko" userId="05faeffd7c2f10e3" providerId="LiveId" clId="{D4CF4188-F0C5-44E1-8104-50693F78FA09}" dt="2020-08-29T08:03:32.782" v="3100" actId="478"/>
          <ac:picMkLst>
            <pc:docMk/>
            <pc:sldMk cId="3917819768" sldId="285"/>
            <ac:picMk id="4" creationId="{F1917F0C-2909-4715-8DDB-73BBD7A78FA7}"/>
          </ac:picMkLst>
        </pc:picChg>
        <pc:picChg chg="del">
          <ac:chgData name="kato yoko" userId="05faeffd7c2f10e3" providerId="LiveId" clId="{D4CF4188-F0C5-44E1-8104-50693F78FA09}" dt="2020-08-27T11:38:29.563" v="319" actId="478"/>
          <ac:picMkLst>
            <pc:docMk/>
            <pc:sldMk cId="3917819768" sldId="285"/>
            <ac:picMk id="5" creationId="{98666AF7-304E-49BC-BC9C-20E830B76A98}"/>
          </ac:picMkLst>
        </pc:picChg>
        <pc:picChg chg="add del mod modCrop">
          <ac:chgData name="kato yoko" userId="05faeffd7c2f10e3" providerId="LiveId" clId="{D4CF4188-F0C5-44E1-8104-50693F78FA09}" dt="2020-08-29T08:06:43.063" v="3152" actId="478"/>
          <ac:picMkLst>
            <pc:docMk/>
            <pc:sldMk cId="3917819768" sldId="285"/>
            <ac:picMk id="6" creationId="{1942D58F-7FDD-46A4-B52D-BEB9931BBA01}"/>
          </ac:picMkLst>
        </pc:picChg>
        <pc:picChg chg="add del mod modCrop">
          <ac:chgData name="kato yoko" userId="05faeffd7c2f10e3" providerId="LiveId" clId="{D4CF4188-F0C5-44E1-8104-50693F78FA09}" dt="2020-08-29T08:09:14.628" v="3160" actId="478"/>
          <ac:picMkLst>
            <pc:docMk/>
            <pc:sldMk cId="3917819768" sldId="285"/>
            <ac:picMk id="15" creationId="{557B9302-0E88-4453-B37C-E8EDDE9B9C21}"/>
          </ac:picMkLst>
        </pc:picChg>
        <pc:picChg chg="add del mod modCrop">
          <ac:chgData name="kato yoko" userId="05faeffd7c2f10e3" providerId="LiveId" clId="{D4CF4188-F0C5-44E1-8104-50693F78FA09}" dt="2020-08-29T08:13:22.035" v="3229" actId="478"/>
          <ac:picMkLst>
            <pc:docMk/>
            <pc:sldMk cId="3917819768" sldId="285"/>
            <ac:picMk id="20" creationId="{0318007D-C84D-4571-AD3A-DD66F4AF3968}"/>
          </ac:picMkLst>
        </pc:picChg>
        <pc:picChg chg="add mod modCrop">
          <ac:chgData name="kato yoko" userId="05faeffd7c2f10e3" providerId="LiveId" clId="{D4CF4188-F0C5-44E1-8104-50693F78FA09}" dt="2020-08-29T08:14:16.237" v="3296" actId="1076"/>
          <ac:picMkLst>
            <pc:docMk/>
            <pc:sldMk cId="3917819768" sldId="285"/>
            <ac:picMk id="28" creationId="{809D2050-16F0-4130-ACAF-7D0F0B2D4D3A}"/>
          </ac:picMkLst>
        </pc:picChg>
        <pc:picChg chg="add mod">
          <ac:chgData name="kato yoko" userId="05faeffd7c2f10e3" providerId="LiveId" clId="{D4CF4188-F0C5-44E1-8104-50693F78FA09}" dt="2020-08-29T08:39:40.464" v="3632" actId="1076"/>
          <ac:picMkLst>
            <pc:docMk/>
            <pc:sldMk cId="3917819768" sldId="285"/>
            <ac:picMk id="31" creationId="{719120AE-E573-4CAF-9D35-D49491DC52AB}"/>
          </ac:picMkLst>
        </pc:picChg>
        <pc:picChg chg="mod">
          <ac:chgData name="kato yoko" userId="05faeffd7c2f10e3" providerId="LiveId" clId="{D4CF4188-F0C5-44E1-8104-50693F78FA09}" dt="2020-08-27T11:38:49.782" v="322" actId="1076"/>
          <ac:picMkLst>
            <pc:docMk/>
            <pc:sldMk cId="3917819768" sldId="285"/>
            <ac:picMk id="32" creationId="{1763099D-136C-45FB-8C8F-5E171B57AB5B}"/>
          </ac:picMkLst>
        </pc:picChg>
      </pc:sldChg>
      <pc:sldChg chg="addSp modSp">
        <pc:chgData name="kato yoko" userId="05faeffd7c2f10e3" providerId="LiveId" clId="{D4CF4188-F0C5-44E1-8104-50693F78FA09}" dt="2020-08-27T10:42:22.954" v="25" actId="1076"/>
        <pc:sldMkLst>
          <pc:docMk/>
          <pc:sldMk cId="2304347726" sldId="286"/>
        </pc:sldMkLst>
        <pc:picChg chg="add mod modCrop">
          <ac:chgData name="kato yoko" userId="05faeffd7c2f10e3" providerId="LiveId" clId="{D4CF4188-F0C5-44E1-8104-50693F78FA09}" dt="2020-08-27T10:42:22.954" v="25" actId="1076"/>
          <ac:picMkLst>
            <pc:docMk/>
            <pc:sldMk cId="2304347726" sldId="286"/>
            <ac:picMk id="3" creationId="{11FDC8BF-F3F9-4B68-8F0B-DE510C7096EB}"/>
          </ac:picMkLst>
        </pc:picChg>
      </pc:sldChg>
      <pc:sldChg chg="addSp delSp modSp add">
        <pc:chgData name="kato yoko" userId="05faeffd7c2f10e3" providerId="LiveId" clId="{D4CF4188-F0C5-44E1-8104-50693F78FA09}" dt="2020-08-27T12:45:13.021" v="1798" actId="1037"/>
        <pc:sldMkLst>
          <pc:docMk/>
          <pc:sldMk cId="3721297430" sldId="287"/>
        </pc:sldMkLst>
        <pc:spChg chg="del mod">
          <ac:chgData name="kato yoko" userId="05faeffd7c2f10e3" providerId="LiveId" clId="{D4CF4188-F0C5-44E1-8104-50693F78FA09}" dt="2020-08-27T11:52:48.404" v="733" actId="478"/>
          <ac:spMkLst>
            <pc:docMk/>
            <pc:sldMk cId="3721297430" sldId="287"/>
            <ac:spMk id="2" creationId="{D1C3480D-5622-4995-B788-1A2104A79F88}"/>
          </ac:spMkLst>
        </pc:spChg>
        <pc:spChg chg="mod">
          <ac:chgData name="kato yoko" userId="05faeffd7c2f10e3" providerId="LiveId" clId="{D4CF4188-F0C5-44E1-8104-50693F78FA09}" dt="2020-08-27T12:45:05.523" v="1794" actId="20577"/>
          <ac:spMkLst>
            <pc:docMk/>
            <pc:sldMk cId="3721297430" sldId="287"/>
            <ac:spMk id="3" creationId="{066C7E6F-6DB1-4F96-9F4A-4EF450254AB3}"/>
          </ac:spMkLst>
        </pc:spChg>
        <pc:spChg chg="del">
          <ac:chgData name="kato yoko" userId="05faeffd7c2f10e3" providerId="LiveId" clId="{D4CF4188-F0C5-44E1-8104-50693F78FA09}" dt="2020-08-27T11:51:08.132" v="714" actId="478"/>
          <ac:spMkLst>
            <pc:docMk/>
            <pc:sldMk cId="3721297430" sldId="287"/>
            <ac:spMk id="4" creationId="{E1ED9F1C-BB76-4EB8-BAE3-B21BBD07E308}"/>
          </ac:spMkLst>
        </pc:spChg>
        <pc:spChg chg="mod">
          <ac:chgData name="kato yoko" userId="05faeffd7c2f10e3" providerId="LiveId" clId="{D4CF4188-F0C5-44E1-8104-50693F78FA09}" dt="2020-08-27T11:53:40.749" v="810" actId="14100"/>
          <ac:spMkLst>
            <pc:docMk/>
            <pc:sldMk cId="3721297430" sldId="287"/>
            <ac:spMk id="5" creationId="{70C982A2-4916-4254-AD88-3AB84F750076}"/>
          </ac:spMkLst>
        </pc:spChg>
        <pc:spChg chg="mod">
          <ac:chgData name="kato yoko" userId="05faeffd7c2f10e3" providerId="LiveId" clId="{D4CF4188-F0C5-44E1-8104-50693F78FA09}" dt="2020-08-27T11:53:36.626" v="809" actId="1037"/>
          <ac:spMkLst>
            <pc:docMk/>
            <pc:sldMk cId="3721297430" sldId="287"/>
            <ac:spMk id="6" creationId="{855E726B-6173-40B3-A8D9-AA805C90766C}"/>
          </ac:spMkLst>
        </pc:spChg>
        <pc:spChg chg="mod">
          <ac:chgData name="kato yoko" userId="05faeffd7c2f10e3" providerId="LiveId" clId="{D4CF4188-F0C5-44E1-8104-50693F78FA09}" dt="2020-08-27T11:53:36.626" v="809" actId="1037"/>
          <ac:spMkLst>
            <pc:docMk/>
            <pc:sldMk cId="3721297430" sldId="287"/>
            <ac:spMk id="7" creationId="{C7F1DB16-168C-4035-919F-7CAA2A7E8EB3}"/>
          </ac:spMkLst>
        </pc:spChg>
        <pc:spChg chg="add mod">
          <ac:chgData name="kato yoko" userId="05faeffd7c2f10e3" providerId="LiveId" clId="{D4CF4188-F0C5-44E1-8104-50693F78FA09}" dt="2020-08-27T12:45:13.021" v="1798" actId="1037"/>
          <ac:spMkLst>
            <pc:docMk/>
            <pc:sldMk cId="3721297430" sldId="287"/>
            <ac:spMk id="8" creationId="{BFC12FEA-493A-43AC-997F-1DDF49E472A8}"/>
          </ac:spMkLst>
        </pc:spChg>
        <pc:spChg chg="add del">
          <ac:chgData name="kato yoko" userId="05faeffd7c2f10e3" providerId="LiveId" clId="{D4CF4188-F0C5-44E1-8104-50693F78FA09}" dt="2020-08-27T11:52:36.410" v="730" actId="478"/>
          <ac:spMkLst>
            <pc:docMk/>
            <pc:sldMk cId="3721297430" sldId="287"/>
            <ac:spMk id="9" creationId="{780406CE-FE5D-4AEC-8C1F-68AC9A1D289A}"/>
          </ac:spMkLst>
        </pc:spChg>
        <pc:spChg chg="add mod ord">
          <ac:chgData name="kato yoko" userId="05faeffd7c2f10e3" providerId="LiveId" clId="{D4CF4188-F0C5-44E1-8104-50693F78FA09}" dt="2020-08-27T11:53:47.555" v="811" actId="14100"/>
          <ac:spMkLst>
            <pc:docMk/>
            <pc:sldMk cId="3721297430" sldId="287"/>
            <ac:spMk id="10" creationId="{71B5C097-A17E-411A-91C4-9EF9FD98FEA5}"/>
          </ac:spMkLst>
        </pc:spChg>
      </pc:sldChg>
      <pc:sldChg chg="delSp modSp add ord">
        <pc:chgData name="kato yoko" userId="05faeffd7c2f10e3" providerId="LiveId" clId="{D4CF4188-F0C5-44E1-8104-50693F78FA09}" dt="2020-08-29T08:06:12.787" v="3151"/>
        <pc:sldMkLst>
          <pc:docMk/>
          <pc:sldMk cId="2392437260" sldId="288"/>
        </pc:sldMkLst>
        <pc:spChg chg="mod">
          <ac:chgData name="kato yoko" userId="05faeffd7c2f10e3" providerId="LiveId" clId="{D4CF4188-F0C5-44E1-8104-50693F78FA09}" dt="2020-08-27T12:46:51.242" v="1854"/>
          <ac:spMkLst>
            <pc:docMk/>
            <pc:sldMk cId="2392437260" sldId="288"/>
            <ac:spMk id="3" creationId="{066C7E6F-6DB1-4F96-9F4A-4EF450254AB3}"/>
          </ac:spMkLst>
        </pc:spChg>
        <pc:spChg chg="mod">
          <ac:chgData name="kato yoko" userId="05faeffd7c2f10e3" providerId="LiveId" clId="{D4CF4188-F0C5-44E1-8104-50693F78FA09}" dt="2020-08-27T12:47:20.447" v="1862" actId="404"/>
          <ac:spMkLst>
            <pc:docMk/>
            <pc:sldMk cId="2392437260" sldId="288"/>
            <ac:spMk id="5" creationId="{70C982A2-4916-4254-AD88-3AB84F750076}"/>
          </ac:spMkLst>
        </pc:spChg>
        <pc:spChg chg="mod">
          <ac:chgData name="kato yoko" userId="05faeffd7c2f10e3" providerId="LiveId" clId="{D4CF4188-F0C5-44E1-8104-50693F78FA09}" dt="2020-08-27T12:46:44.964" v="1849" actId="404"/>
          <ac:spMkLst>
            <pc:docMk/>
            <pc:sldMk cId="2392437260" sldId="288"/>
            <ac:spMk id="6" creationId="{855E726B-6173-40B3-A8D9-AA805C90766C}"/>
          </ac:spMkLst>
        </pc:spChg>
        <pc:spChg chg="mod">
          <ac:chgData name="kato yoko" userId="05faeffd7c2f10e3" providerId="LiveId" clId="{D4CF4188-F0C5-44E1-8104-50693F78FA09}" dt="2020-08-27T12:47:09.205" v="1858" actId="1076"/>
          <ac:spMkLst>
            <pc:docMk/>
            <pc:sldMk cId="2392437260" sldId="288"/>
            <ac:spMk id="7" creationId="{C7F1DB16-168C-4035-919F-7CAA2A7E8EB3}"/>
          </ac:spMkLst>
        </pc:spChg>
        <pc:spChg chg="del mod">
          <ac:chgData name="kato yoko" userId="05faeffd7c2f10e3" providerId="LiveId" clId="{D4CF4188-F0C5-44E1-8104-50693F78FA09}" dt="2020-08-27T12:26:47.046" v="1322" actId="478"/>
          <ac:spMkLst>
            <pc:docMk/>
            <pc:sldMk cId="2392437260" sldId="288"/>
            <ac:spMk id="8" creationId="{BFC12FEA-493A-43AC-997F-1DDF49E472A8}"/>
          </ac:spMkLst>
        </pc:spChg>
        <pc:spChg chg="mod">
          <ac:chgData name="kato yoko" userId="05faeffd7c2f10e3" providerId="LiveId" clId="{D4CF4188-F0C5-44E1-8104-50693F78FA09}" dt="2020-08-27T12:47:41.290" v="1863" actId="1076"/>
          <ac:spMkLst>
            <pc:docMk/>
            <pc:sldMk cId="2392437260" sldId="288"/>
            <ac:spMk id="10" creationId="{71B5C097-A17E-411A-91C4-9EF9FD98FEA5}"/>
          </ac:spMkLst>
        </pc:spChg>
      </pc:sldChg>
      <pc:sldChg chg="addSp delSp modSp add ord delAnim modAnim">
        <pc:chgData name="kato yoko" userId="05faeffd7c2f10e3" providerId="LiveId" clId="{D4CF4188-F0C5-44E1-8104-50693F78FA09}" dt="2020-08-27T12:57:31.233" v="2220"/>
        <pc:sldMkLst>
          <pc:docMk/>
          <pc:sldMk cId="468684660" sldId="289"/>
        </pc:sldMkLst>
        <pc:spChg chg="add mod">
          <ac:chgData name="kato yoko" userId="05faeffd7c2f10e3" providerId="LiveId" clId="{D4CF4188-F0C5-44E1-8104-50693F78FA09}" dt="2020-08-27T12:53:05.114" v="2034" actId="1076"/>
          <ac:spMkLst>
            <pc:docMk/>
            <pc:sldMk cId="468684660" sldId="289"/>
            <ac:spMk id="5" creationId="{50B9C61B-C5E4-41A0-8D69-1A3456E28F24}"/>
          </ac:spMkLst>
        </pc:spChg>
        <pc:spChg chg="del">
          <ac:chgData name="kato yoko" userId="05faeffd7c2f10e3" providerId="LiveId" clId="{D4CF4188-F0C5-44E1-8104-50693F78FA09}" dt="2020-08-27T12:52:06.595" v="2003" actId="478"/>
          <ac:spMkLst>
            <pc:docMk/>
            <pc:sldMk cId="468684660" sldId="289"/>
            <ac:spMk id="19" creationId="{D9731E5D-4CC3-4102-A92C-8614BD780E99}"/>
          </ac:spMkLst>
        </pc:spChg>
        <pc:spChg chg="del mod">
          <ac:chgData name="kato yoko" userId="05faeffd7c2f10e3" providerId="LiveId" clId="{D4CF4188-F0C5-44E1-8104-50693F78FA09}" dt="2020-08-27T12:51:22.822" v="1989" actId="478"/>
          <ac:spMkLst>
            <pc:docMk/>
            <pc:sldMk cId="468684660" sldId="289"/>
            <ac:spMk id="20" creationId="{876F80BA-82BF-42E2-96D7-585BF1528F60}"/>
          </ac:spMkLst>
        </pc:spChg>
        <pc:spChg chg="del mod">
          <ac:chgData name="kato yoko" userId="05faeffd7c2f10e3" providerId="LiveId" clId="{D4CF4188-F0C5-44E1-8104-50693F78FA09}" dt="2020-08-27T12:51:25.616" v="1990" actId="478"/>
          <ac:spMkLst>
            <pc:docMk/>
            <pc:sldMk cId="468684660" sldId="289"/>
            <ac:spMk id="21" creationId="{13B71325-2B9F-4F49-9C5B-F3729305F309}"/>
          </ac:spMkLst>
        </pc:spChg>
        <pc:spChg chg="mod">
          <ac:chgData name="kato yoko" userId="05faeffd7c2f10e3" providerId="LiveId" clId="{D4CF4188-F0C5-44E1-8104-50693F78FA09}" dt="2020-08-27T12:51:20.173" v="1988" actId="1076"/>
          <ac:spMkLst>
            <pc:docMk/>
            <pc:sldMk cId="468684660" sldId="289"/>
            <ac:spMk id="22" creationId="{59A0813D-BFE1-4077-BFE1-ADC51DDCFB0C}"/>
          </ac:spMkLst>
        </pc:spChg>
        <pc:spChg chg="mod">
          <ac:chgData name="kato yoko" userId="05faeffd7c2f10e3" providerId="LiveId" clId="{D4CF4188-F0C5-44E1-8104-50693F78FA09}" dt="2020-08-27T12:55:49.647" v="2154" actId="14100"/>
          <ac:spMkLst>
            <pc:docMk/>
            <pc:sldMk cId="468684660" sldId="289"/>
            <ac:spMk id="23" creationId="{FAF1B193-A40F-4BF5-B103-0CDEEDAD3E0A}"/>
          </ac:spMkLst>
        </pc:spChg>
        <pc:spChg chg="mod">
          <ac:chgData name="kato yoko" userId="05faeffd7c2f10e3" providerId="LiveId" clId="{D4CF4188-F0C5-44E1-8104-50693F78FA09}" dt="2020-08-27T12:55:44.763" v="2153" actId="1038"/>
          <ac:spMkLst>
            <pc:docMk/>
            <pc:sldMk cId="468684660" sldId="289"/>
            <ac:spMk id="24" creationId="{72B792AE-75D7-4BED-9363-92990904F7B7}"/>
          </ac:spMkLst>
        </pc:spChg>
        <pc:spChg chg="mod">
          <ac:chgData name="kato yoko" userId="05faeffd7c2f10e3" providerId="LiveId" clId="{D4CF4188-F0C5-44E1-8104-50693F78FA09}" dt="2020-08-27T12:53:31.879" v="2070" actId="1076"/>
          <ac:spMkLst>
            <pc:docMk/>
            <pc:sldMk cId="468684660" sldId="289"/>
            <ac:spMk id="25" creationId="{A0A0906B-F02F-4E2C-BE6D-61B388DFC91B}"/>
          </ac:spMkLst>
        </pc:spChg>
        <pc:spChg chg="mod">
          <ac:chgData name="kato yoko" userId="05faeffd7c2f10e3" providerId="LiveId" clId="{D4CF4188-F0C5-44E1-8104-50693F78FA09}" dt="2020-08-27T12:54:02.510" v="2081" actId="1038"/>
          <ac:spMkLst>
            <pc:docMk/>
            <pc:sldMk cId="468684660" sldId="289"/>
            <ac:spMk id="26" creationId="{20E12355-6C9F-4487-AE2C-6EA41B11C90A}"/>
          </ac:spMkLst>
        </pc:spChg>
        <pc:spChg chg="add mod">
          <ac:chgData name="kato yoko" userId="05faeffd7c2f10e3" providerId="LiveId" clId="{D4CF4188-F0C5-44E1-8104-50693F78FA09}" dt="2020-08-27T12:56:25.963" v="2188" actId="1076"/>
          <ac:spMkLst>
            <pc:docMk/>
            <pc:sldMk cId="468684660" sldId="289"/>
            <ac:spMk id="27" creationId="{128F6296-4EEF-41D4-89C4-F2BC111B5D48}"/>
          </ac:spMkLst>
        </pc:spChg>
        <pc:spChg chg="add mod">
          <ac:chgData name="kato yoko" userId="05faeffd7c2f10e3" providerId="LiveId" clId="{D4CF4188-F0C5-44E1-8104-50693F78FA09}" dt="2020-08-27T12:56:15.264" v="2183" actId="1076"/>
          <ac:spMkLst>
            <pc:docMk/>
            <pc:sldMk cId="468684660" sldId="289"/>
            <ac:spMk id="28" creationId="{553B4019-7FF8-424D-9080-02C17B7FBE2B}"/>
          </ac:spMkLst>
        </pc:spChg>
        <pc:spChg chg="add mod">
          <ac:chgData name="kato yoko" userId="05faeffd7c2f10e3" providerId="LiveId" clId="{D4CF4188-F0C5-44E1-8104-50693F78FA09}" dt="2020-08-27T12:56:30.979" v="2189" actId="1076"/>
          <ac:spMkLst>
            <pc:docMk/>
            <pc:sldMk cId="468684660" sldId="289"/>
            <ac:spMk id="29" creationId="{1CB41E70-06F4-4A0C-B58D-551F99F94952}"/>
          </ac:spMkLst>
        </pc:spChg>
        <pc:spChg chg="add mod">
          <ac:chgData name="kato yoko" userId="05faeffd7c2f10e3" providerId="LiveId" clId="{D4CF4188-F0C5-44E1-8104-50693F78FA09}" dt="2020-08-27T12:56:46.060" v="2208" actId="1036"/>
          <ac:spMkLst>
            <pc:docMk/>
            <pc:sldMk cId="468684660" sldId="289"/>
            <ac:spMk id="30" creationId="{27644CB8-C90D-480A-AFD8-8E3305A0A336}"/>
          </ac:spMkLst>
        </pc:spChg>
        <pc:spChg chg="add mod">
          <ac:chgData name="kato yoko" userId="05faeffd7c2f10e3" providerId="LiveId" clId="{D4CF4188-F0C5-44E1-8104-50693F78FA09}" dt="2020-08-27T12:56:52.701" v="2214" actId="1036"/>
          <ac:spMkLst>
            <pc:docMk/>
            <pc:sldMk cId="468684660" sldId="289"/>
            <ac:spMk id="31" creationId="{E5B9D6BD-DB2E-4923-ACD3-B5E5C7A8AB0A}"/>
          </ac:spMkLst>
        </pc:spChg>
        <pc:picChg chg="del mod">
          <ac:chgData name="kato yoko" userId="05faeffd7c2f10e3" providerId="LiveId" clId="{D4CF4188-F0C5-44E1-8104-50693F78FA09}" dt="2020-08-27T12:54:09.398" v="2083" actId="478"/>
          <ac:picMkLst>
            <pc:docMk/>
            <pc:sldMk cId="468684660" sldId="289"/>
            <ac:picMk id="3" creationId="{3AA4D8F6-1432-4F43-BAF6-9D71EB8B6AAE}"/>
          </ac:picMkLst>
        </pc:picChg>
        <pc:picChg chg="add mod">
          <ac:chgData name="kato yoko" userId="05faeffd7c2f10e3" providerId="LiveId" clId="{D4CF4188-F0C5-44E1-8104-50693F78FA09}" dt="2020-08-27T12:55:24.909" v="2129" actId="1076"/>
          <ac:picMkLst>
            <pc:docMk/>
            <pc:sldMk cId="468684660" sldId="289"/>
            <ac:picMk id="4" creationId="{F91D1F79-FE37-4C7C-87B9-69FE624B6A1A}"/>
          </ac:picMkLst>
        </pc:picChg>
        <pc:picChg chg="add mod">
          <ac:chgData name="kato yoko" userId="05faeffd7c2f10e3" providerId="LiveId" clId="{D4CF4188-F0C5-44E1-8104-50693F78FA09}" dt="2020-08-27T12:54:47.851" v="2091" actId="1076"/>
          <ac:picMkLst>
            <pc:docMk/>
            <pc:sldMk cId="468684660" sldId="289"/>
            <ac:picMk id="7" creationId="{16BE73E3-3512-47F1-9AA2-EDC8CE66B12C}"/>
          </ac:picMkLst>
        </pc:picChg>
        <pc:picChg chg="del">
          <ac:chgData name="kato yoko" userId="05faeffd7c2f10e3" providerId="LiveId" clId="{D4CF4188-F0C5-44E1-8104-50693F78FA09}" dt="2020-08-27T12:50:08.706" v="1926" actId="478"/>
          <ac:picMkLst>
            <pc:docMk/>
            <pc:sldMk cId="468684660" sldId="289"/>
            <ac:picMk id="11" creationId="{6861C1C0-8508-48A6-A83D-6EEBDC5D8A29}"/>
          </ac:picMkLst>
        </pc:picChg>
      </pc:sldChg>
      <pc:sldChg chg="new del">
        <pc:chgData name="kato yoko" userId="05faeffd7c2f10e3" providerId="LiveId" clId="{D4CF4188-F0C5-44E1-8104-50693F78FA09}" dt="2020-08-27T13:03:28.180" v="2320" actId="680"/>
        <pc:sldMkLst>
          <pc:docMk/>
          <pc:sldMk cId="3010767305" sldId="290"/>
        </pc:sldMkLst>
      </pc:sldChg>
      <pc:sldChg chg="addSp delSp modSp add mod ord delAnim modAnim">
        <pc:chgData name="kato yoko" userId="05faeffd7c2f10e3" providerId="LiveId" clId="{D4CF4188-F0C5-44E1-8104-50693F78FA09}" dt="2020-08-29T09:03:25.095" v="3848" actId="1076"/>
        <pc:sldMkLst>
          <pc:docMk/>
          <pc:sldMk cId="3970920866" sldId="290"/>
        </pc:sldMkLst>
        <pc:spChg chg="add del mod">
          <ac:chgData name="kato yoko" userId="05faeffd7c2f10e3" providerId="LiveId" clId="{D4CF4188-F0C5-44E1-8104-50693F78FA09}" dt="2020-08-29T07:14:00.752" v="2588" actId="478"/>
          <ac:spMkLst>
            <pc:docMk/>
            <pc:sldMk cId="3970920866" sldId="290"/>
            <ac:spMk id="2" creationId="{685E182E-D9BB-45EB-870E-5922A8AC474C}"/>
          </ac:spMkLst>
        </pc:spChg>
        <pc:spChg chg="del">
          <ac:chgData name="kato yoko" userId="05faeffd7c2f10e3" providerId="LiveId" clId="{D4CF4188-F0C5-44E1-8104-50693F78FA09}" dt="2020-08-27T13:06:33.928" v="2447" actId="478"/>
          <ac:spMkLst>
            <pc:docMk/>
            <pc:sldMk cId="3970920866" sldId="290"/>
            <ac:spMk id="5" creationId="{50B9C61B-C5E4-41A0-8D69-1A3456E28F24}"/>
          </ac:spMkLst>
        </pc:spChg>
        <pc:spChg chg="add del mod ord">
          <ac:chgData name="kato yoko" userId="05faeffd7c2f10e3" providerId="LiveId" clId="{D4CF4188-F0C5-44E1-8104-50693F78FA09}" dt="2020-08-29T08:35:03.370" v="3547" actId="478"/>
          <ac:spMkLst>
            <pc:docMk/>
            <pc:sldMk cId="3970920866" sldId="290"/>
            <ac:spMk id="10" creationId="{C74DC194-5EA4-40D5-8018-7F3F983A6E7B}"/>
          </ac:spMkLst>
        </pc:spChg>
        <pc:spChg chg="add del mod">
          <ac:chgData name="kato yoko" userId="05faeffd7c2f10e3" providerId="LiveId" clId="{D4CF4188-F0C5-44E1-8104-50693F78FA09}" dt="2020-08-29T08:31:27.823" v="3429" actId="478"/>
          <ac:spMkLst>
            <pc:docMk/>
            <pc:sldMk cId="3970920866" sldId="290"/>
            <ac:spMk id="12" creationId="{61A2825E-171B-4789-AD95-89799A619866}"/>
          </ac:spMkLst>
        </pc:spChg>
        <pc:spChg chg="mod">
          <ac:chgData name="kato yoko" userId="05faeffd7c2f10e3" providerId="LiveId" clId="{D4CF4188-F0C5-44E1-8104-50693F78FA09}" dt="2020-08-29T09:02:28.531" v="3837" actId="14100"/>
          <ac:spMkLst>
            <pc:docMk/>
            <pc:sldMk cId="3970920866" sldId="290"/>
            <ac:spMk id="13" creationId="{84DD5B3B-0187-4037-A064-1C3EE97CBC2D}"/>
          </ac:spMkLst>
        </pc:spChg>
        <pc:spChg chg="add del mod">
          <ac:chgData name="kato yoko" userId="05faeffd7c2f10e3" providerId="LiveId" clId="{D4CF4188-F0C5-44E1-8104-50693F78FA09}" dt="2020-08-29T08:35:03.370" v="3547" actId="478"/>
          <ac:spMkLst>
            <pc:docMk/>
            <pc:sldMk cId="3970920866" sldId="290"/>
            <ac:spMk id="14" creationId="{278D689A-20C3-451E-B258-393958E0ED77}"/>
          </ac:spMkLst>
        </pc:spChg>
        <pc:spChg chg="add del mod">
          <ac:chgData name="kato yoko" userId="05faeffd7c2f10e3" providerId="LiveId" clId="{D4CF4188-F0C5-44E1-8104-50693F78FA09}" dt="2020-08-29T08:35:03.370" v="3547" actId="478"/>
          <ac:spMkLst>
            <pc:docMk/>
            <pc:sldMk cId="3970920866" sldId="290"/>
            <ac:spMk id="15" creationId="{E45E322A-4AD3-4B4A-8AFB-2B6148BB6DFF}"/>
          </ac:spMkLst>
        </pc:spChg>
        <pc:spChg chg="add del mod">
          <ac:chgData name="kato yoko" userId="05faeffd7c2f10e3" providerId="LiveId" clId="{D4CF4188-F0C5-44E1-8104-50693F78FA09}" dt="2020-08-29T08:35:03.370" v="3547" actId="478"/>
          <ac:spMkLst>
            <pc:docMk/>
            <pc:sldMk cId="3970920866" sldId="290"/>
            <ac:spMk id="16" creationId="{1294D2B2-7ACF-4AD8-8E38-CC74DF457C32}"/>
          </ac:spMkLst>
        </pc:spChg>
        <pc:spChg chg="mod">
          <ac:chgData name="kato yoko" userId="05faeffd7c2f10e3" providerId="LiveId" clId="{D4CF4188-F0C5-44E1-8104-50693F78FA09}" dt="2020-08-29T09:02:39.899" v="3840" actId="14100"/>
          <ac:spMkLst>
            <pc:docMk/>
            <pc:sldMk cId="3970920866" sldId="290"/>
            <ac:spMk id="17" creationId="{6BDDA37A-95B9-4905-89A5-BB6BA28341AF}"/>
          </ac:spMkLst>
        </pc:spChg>
        <pc:spChg chg="del mod">
          <ac:chgData name="kato yoko" userId="05faeffd7c2f10e3" providerId="LiveId" clId="{D4CF4188-F0C5-44E1-8104-50693F78FA09}" dt="2020-08-29T08:45:19.557" v="3694" actId="478"/>
          <ac:spMkLst>
            <pc:docMk/>
            <pc:sldMk cId="3970920866" sldId="290"/>
            <ac:spMk id="18" creationId="{67C44AFF-8059-45A4-9A35-7D76E65297AE}"/>
          </ac:spMkLst>
        </pc:spChg>
        <pc:spChg chg="add del mod">
          <ac:chgData name="kato yoko" userId="05faeffd7c2f10e3" providerId="LiveId" clId="{D4CF4188-F0C5-44E1-8104-50693F78FA09}" dt="2020-08-29T08:11:24.551" v="3197" actId="478"/>
          <ac:spMkLst>
            <pc:docMk/>
            <pc:sldMk cId="3970920866" sldId="290"/>
            <ac:spMk id="20" creationId="{E4740D99-C538-4AF6-A5E6-E91CB46BD731}"/>
          </ac:spMkLst>
        </pc:spChg>
        <pc:spChg chg="add del mod">
          <ac:chgData name="kato yoko" userId="05faeffd7c2f10e3" providerId="LiveId" clId="{D4CF4188-F0C5-44E1-8104-50693F78FA09}" dt="2020-08-27T13:06:05.979" v="2439" actId="478"/>
          <ac:spMkLst>
            <pc:docMk/>
            <pc:sldMk cId="3970920866" sldId="290"/>
            <ac:spMk id="21" creationId="{2DBD0B52-E030-4E0A-A370-824107A89879}"/>
          </ac:spMkLst>
        </pc:spChg>
        <pc:spChg chg="del">
          <ac:chgData name="kato yoko" userId="05faeffd7c2f10e3" providerId="LiveId" clId="{D4CF4188-F0C5-44E1-8104-50693F78FA09}" dt="2020-08-27T13:11:56.407" v="2457" actId="478"/>
          <ac:spMkLst>
            <pc:docMk/>
            <pc:sldMk cId="3970920866" sldId="290"/>
            <ac:spMk id="22" creationId="{59A0813D-BFE1-4077-BFE1-ADC51DDCFB0C}"/>
          </ac:spMkLst>
        </pc:spChg>
        <pc:spChg chg="mod">
          <ac:chgData name="kato yoko" userId="05faeffd7c2f10e3" providerId="LiveId" clId="{D4CF4188-F0C5-44E1-8104-50693F78FA09}" dt="2020-08-29T09:03:14.457" v="3846" actId="1076"/>
          <ac:spMkLst>
            <pc:docMk/>
            <pc:sldMk cId="3970920866" sldId="290"/>
            <ac:spMk id="23" creationId="{FAF1B193-A40F-4BF5-B103-0CDEEDAD3E0A}"/>
          </ac:spMkLst>
        </pc:spChg>
        <pc:spChg chg="mod">
          <ac:chgData name="kato yoko" userId="05faeffd7c2f10e3" providerId="LiveId" clId="{D4CF4188-F0C5-44E1-8104-50693F78FA09}" dt="2020-08-29T09:02:59.016" v="3843" actId="1076"/>
          <ac:spMkLst>
            <pc:docMk/>
            <pc:sldMk cId="3970920866" sldId="290"/>
            <ac:spMk id="24" creationId="{72B792AE-75D7-4BED-9363-92990904F7B7}"/>
          </ac:spMkLst>
        </pc:spChg>
        <pc:spChg chg="del">
          <ac:chgData name="kato yoko" userId="05faeffd7c2f10e3" providerId="LiveId" clId="{D4CF4188-F0C5-44E1-8104-50693F78FA09}" dt="2020-08-29T08:45:19.557" v="3694" actId="478"/>
          <ac:spMkLst>
            <pc:docMk/>
            <pc:sldMk cId="3970920866" sldId="290"/>
            <ac:spMk id="25" creationId="{A0A0906B-F02F-4E2C-BE6D-61B388DFC91B}"/>
          </ac:spMkLst>
        </pc:spChg>
        <pc:spChg chg="del">
          <ac:chgData name="kato yoko" userId="05faeffd7c2f10e3" providerId="LiveId" clId="{D4CF4188-F0C5-44E1-8104-50693F78FA09}" dt="2020-08-29T08:45:19.557" v="3694" actId="478"/>
          <ac:spMkLst>
            <pc:docMk/>
            <pc:sldMk cId="3970920866" sldId="290"/>
            <ac:spMk id="26" creationId="{20E12355-6C9F-4487-AE2C-6EA41B11C90A}"/>
          </ac:spMkLst>
        </pc:spChg>
        <pc:spChg chg="mod">
          <ac:chgData name="kato yoko" userId="05faeffd7c2f10e3" providerId="LiveId" clId="{D4CF4188-F0C5-44E1-8104-50693F78FA09}" dt="2020-08-29T09:02:59.016" v="3843" actId="1076"/>
          <ac:spMkLst>
            <pc:docMk/>
            <pc:sldMk cId="3970920866" sldId="290"/>
            <ac:spMk id="27" creationId="{128F6296-4EEF-41D4-89C4-F2BC111B5D48}"/>
          </ac:spMkLst>
        </pc:spChg>
        <pc:spChg chg="mod">
          <ac:chgData name="kato yoko" userId="05faeffd7c2f10e3" providerId="LiveId" clId="{D4CF4188-F0C5-44E1-8104-50693F78FA09}" dt="2020-08-29T09:02:59.016" v="3843" actId="1076"/>
          <ac:spMkLst>
            <pc:docMk/>
            <pc:sldMk cId="3970920866" sldId="290"/>
            <ac:spMk id="28" creationId="{553B4019-7FF8-424D-9080-02C17B7FBE2B}"/>
          </ac:spMkLst>
        </pc:spChg>
        <pc:spChg chg="del mod">
          <ac:chgData name="kato yoko" userId="05faeffd7c2f10e3" providerId="LiveId" clId="{D4CF4188-F0C5-44E1-8104-50693F78FA09}" dt="2020-08-29T08:15:02.260" v="3326" actId="478"/>
          <ac:spMkLst>
            <pc:docMk/>
            <pc:sldMk cId="3970920866" sldId="290"/>
            <ac:spMk id="29" creationId="{1CB41E70-06F4-4A0C-B58D-551F99F94952}"/>
          </ac:spMkLst>
        </pc:spChg>
        <pc:spChg chg="del">
          <ac:chgData name="kato yoko" userId="05faeffd7c2f10e3" providerId="LiveId" clId="{D4CF4188-F0C5-44E1-8104-50693F78FA09}" dt="2020-08-27T13:12:02.141" v="2458" actId="478"/>
          <ac:spMkLst>
            <pc:docMk/>
            <pc:sldMk cId="3970920866" sldId="290"/>
            <ac:spMk id="30" creationId="{27644CB8-C90D-480A-AFD8-8E3305A0A336}"/>
          </ac:spMkLst>
        </pc:spChg>
        <pc:spChg chg="mod">
          <ac:chgData name="kato yoko" userId="05faeffd7c2f10e3" providerId="LiveId" clId="{D4CF4188-F0C5-44E1-8104-50693F78FA09}" dt="2020-08-29T09:03:14.457" v="3846" actId="1076"/>
          <ac:spMkLst>
            <pc:docMk/>
            <pc:sldMk cId="3970920866" sldId="290"/>
            <ac:spMk id="31" creationId="{E5B9D6BD-DB2E-4923-ACD3-B5E5C7A8AB0A}"/>
          </ac:spMkLst>
        </pc:spChg>
        <pc:spChg chg="add del mod">
          <ac:chgData name="kato yoko" userId="05faeffd7c2f10e3" providerId="LiveId" clId="{D4CF4188-F0C5-44E1-8104-50693F78FA09}" dt="2020-08-29T08:15:09.607" v="3338" actId="478"/>
          <ac:spMkLst>
            <pc:docMk/>
            <pc:sldMk cId="3970920866" sldId="290"/>
            <ac:spMk id="32" creationId="{97C9C86A-4295-4C7F-BB55-048554C0E787}"/>
          </ac:spMkLst>
        </pc:spChg>
        <pc:spChg chg="add mod">
          <ac:chgData name="kato yoko" userId="05faeffd7c2f10e3" providerId="LiveId" clId="{D4CF4188-F0C5-44E1-8104-50693F78FA09}" dt="2020-08-29T09:03:14.457" v="3846" actId="1076"/>
          <ac:spMkLst>
            <pc:docMk/>
            <pc:sldMk cId="3970920866" sldId="290"/>
            <ac:spMk id="33" creationId="{3D0E87A9-8931-4982-8B9F-928AF4C3D41E}"/>
          </ac:spMkLst>
        </pc:spChg>
        <pc:spChg chg="add mod">
          <ac:chgData name="kato yoko" userId="05faeffd7c2f10e3" providerId="LiveId" clId="{D4CF4188-F0C5-44E1-8104-50693F78FA09}" dt="2020-08-29T09:03:14.457" v="3846" actId="1076"/>
          <ac:spMkLst>
            <pc:docMk/>
            <pc:sldMk cId="3970920866" sldId="290"/>
            <ac:spMk id="34" creationId="{5D2B961D-90F6-4EBB-B00E-6D573DFF4F1C}"/>
          </ac:spMkLst>
        </pc:spChg>
        <pc:spChg chg="add del mod">
          <ac:chgData name="kato yoko" userId="05faeffd7c2f10e3" providerId="LiveId" clId="{D4CF4188-F0C5-44E1-8104-50693F78FA09}" dt="2020-08-29T08:38:59.980" v="3603" actId="478"/>
          <ac:spMkLst>
            <pc:docMk/>
            <pc:sldMk cId="3970920866" sldId="290"/>
            <ac:spMk id="35" creationId="{66E4FC85-CAF6-4C38-96C3-4BD7B03219A1}"/>
          </ac:spMkLst>
        </pc:spChg>
        <pc:spChg chg="add del mod">
          <ac:chgData name="kato yoko" userId="05faeffd7c2f10e3" providerId="LiveId" clId="{D4CF4188-F0C5-44E1-8104-50693F78FA09}" dt="2020-08-29T08:39:16.487" v="3628" actId="478"/>
          <ac:spMkLst>
            <pc:docMk/>
            <pc:sldMk cId="3970920866" sldId="290"/>
            <ac:spMk id="36" creationId="{66B44FD4-32BA-4A32-AF29-3C1AC25B40F0}"/>
          </ac:spMkLst>
        </pc:spChg>
        <pc:picChg chg="add del mod">
          <ac:chgData name="kato yoko" userId="05faeffd7c2f10e3" providerId="LiveId" clId="{D4CF4188-F0C5-44E1-8104-50693F78FA09}" dt="2020-08-29T08:05:43.792" v="3149" actId="478"/>
          <ac:picMkLst>
            <pc:docMk/>
            <pc:sldMk cId="3970920866" sldId="290"/>
            <ac:picMk id="3" creationId="{543A93BB-8ABB-4ADB-8C2E-1077AE7AC3D1}"/>
          </ac:picMkLst>
        </pc:picChg>
        <pc:picChg chg="del">
          <ac:chgData name="kato yoko" userId="05faeffd7c2f10e3" providerId="LiveId" clId="{D4CF4188-F0C5-44E1-8104-50693F78FA09}" dt="2020-08-27T13:06:28.274" v="2446" actId="478"/>
          <ac:picMkLst>
            <pc:docMk/>
            <pc:sldMk cId="3970920866" sldId="290"/>
            <ac:picMk id="4" creationId="{F91D1F79-FE37-4C7C-87B9-69FE624B6A1A}"/>
          </ac:picMkLst>
        </pc:picChg>
        <pc:picChg chg="add del mod modCrop">
          <ac:chgData name="kato yoko" userId="05faeffd7c2f10e3" providerId="LiveId" clId="{D4CF4188-F0C5-44E1-8104-50693F78FA09}" dt="2020-08-29T08:12:07.439" v="3212" actId="478"/>
          <ac:picMkLst>
            <pc:docMk/>
            <pc:sldMk cId="3970920866" sldId="290"/>
            <ac:picMk id="5" creationId="{7FC1EA56-5464-4A70-83C6-F5377C697F4F}"/>
          </ac:picMkLst>
        </pc:picChg>
        <pc:picChg chg="del">
          <ac:chgData name="kato yoko" userId="05faeffd7c2f10e3" providerId="LiveId" clId="{D4CF4188-F0C5-44E1-8104-50693F78FA09}" dt="2020-08-27T13:03:53.950" v="2328" actId="478"/>
          <ac:picMkLst>
            <pc:docMk/>
            <pc:sldMk cId="3970920866" sldId="290"/>
            <ac:picMk id="7" creationId="{16BE73E3-3512-47F1-9AA2-EDC8CE66B12C}"/>
          </ac:picMkLst>
        </pc:picChg>
        <pc:picChg chg="add mod ord modCrop">
          <ac:chgData name="kato yoko" userId="05faeffd7c2f10e3" providerId="LiveId" clId="{D4CF4188-F0C5-44E1-8104-50693F78FA09}" dt="2020-08-29T09:02:23.237" v="3836" actId="1076"/>
          <ac:picMkLst>
            <pc:docMk/>
            <pc:sldMk cId="3970920866" sldId="290"/>
            <ac:picMk id="7" creationId="{5BE9E652-B459-4395-BB83-0A004C273D3C}"/>
          </ac:picMkLst>
        </pc:picChg>
        <pc:picChg chg="add del mod">
          <ac:chgData name="kato yoko" userId="05faeffd7c2f10e3" providerId="LiveId" clId="{D4CF4188-F0C5-44E1-8104-50693F78FA09}" dt="2020-08-29T08:25:02.841" v="3391" actId="478"/>
          <ac:picMkLst>
            <pc:docMk/>
            <pc:sldMk cId="3970920866" sldId="290"/>
            <ac:picMk id="9" creationId="{C557963B-B4DD-47A6-A059-D99E4248A656}"/>
          </ac:picMkLst>
        </pc:picChg>
        <pc:picChg chg="add del mod">
          <ac:chgData name="kato yoko" userId="05faeffd7c2f10e3" providerId="LiveId" clId="{D4CF4188-F0C5-44E1-8104-50693F78FA09}" dt="2020-08-29T08:35:03.370" v="3547" actId="478"/>
          <ac:picMkLst>
            <pc:docMk/>
            <pc:sldMk cId="3970920866" sldId="290"/>
            <ac:picMk id="11" creationId="{6FE2E264-3240-4BDC-9C45-4010887B4C0B}"/>
          </ac:picMkLst>
        </pc:picChg>
        <pc:picChg chg="add del mod">
          <ac:chgData name="kato yoko" userId="05faeffd7c2f10e3" providerId="LiveId" clId="{D4CF4188-F0C5-44E1-8104-50693F78FA09}" dt="2020-08-29T07:58:12.776" v="3084" actId="478"/>
          <ac:picMkLst>
            <pc:docMk/>
            <pc:sldMk cId="3970920866" sldId="290"/>
            <ac:picMk id="19" creationId="{7CA241CC-D349-42DC-AE76-AA9A3716419A}"/>
          </ac:picMkLst>
        </pc:picChg>
        <pc:picChg chg="add del">
          <ac:chgData name="kato yoko" userId="05faeffd7c2f10e3" providerId="LiveId" clId="{D4CF4188-F0C5-44E1-8104-50693F78FA09}" dt="2020-08-29T08:34:59.214" v="3546" actId="478"/>
          <ac:picMkLst>
            <pc:docMk/>
            <pc:sldMk cId="3970920866" sldId="290"/>
            <ac:picMk id="22" creationId="{FF4D21D9-D6BD-437F-852B-A9C51F200FD6}"/>
          </ac:picMkLst>
        </pc:picChg>
        <pc:picChg chg="add mod ord">
          <ac:chgData name="kato yoko" userId="05faeffd7c2f10e3" providerId="LiveId" clId="{D4CF4188-F0C5-44E1-8104-50693F78FA09}" dt="2020-08-29T09:03:25.095" v="3848" actId="1076"/>
          <ac:picMkLst>
            <pc:docMk/>
            <pc:sldMk cId="3970920866" sldId="290"/>
            <ac:picMk id="40" creationId="{8CBB04CA-67E4-48B9-AF4A-7BD86E3E56FF}"/>
          </ac:picMkLst>
        </pc:picChg>
        <pc:picChg chg="add mod">
          <ac:chgData name="kato yoko" userId="05faeffd7c2f10e3" providerId="LiveId" clId="{D4CF4188-F0C5-44E1-8104-50693F78FA09}" dt="2020-08-29T09:03:05.983" v="3844" actId="1076"/>
          <ac:picMkLst>
            <pc:docMk/>
            <pc:sldMk cId="3970920866" sldId="290"/>
            <ac:picMk id="42" creationId="{387268C2-40AB-44A0-955B-9F0B212F7DBB}"/>
          </ac:picMkLst>
        </pc:picChg>
      </pc:sldChg>
      <pc:sldChg chg="addSp delSp modSp new mod modAnim">
        <pc:chgData name="kato yoko" userId="05faeffd7c2f10e3" providerId="LiveId" clId="{D4CF4188-F0C5-44E1-8104-50693F78FA09}" dt="2020-08-29T09:19:40.430" v="4013" actId="21"/>
        <pc:sldMkLst>
          <pc:docMk/>
          <pc:sldMk cId="236533347" sldId="291"/>
        </pc:sldMkLst>
        <pc:spChg chg="del">
          <ac:chgData name="kato yoko" userId="05faeffd7c2f10e3" providerId="LiveId" clId="{D4CF4188-F0C5-44E1-8104-50693F78FA09}" dt="2020-08-29T07:34:12.534" v="2892" actId="478"/>
          <ac:spMkLst>
            <pc:docMk/>
            <pc:sldMk cId="236533347" sldId="291"/>
            <ac:spMk id="2" creationId="{DBF24082-635E-4136-886A-0D84B363FA68}"/>
          </ac:spMkLst>
        </pc:spChg>
        <pc:spChg chg="del">
          <ac:chgData name="kato yoko" userId="05faeffd7c2f10e3" providerId="LiveId" clId="{D4CF4188-F0C5-44E1-8104-50693F78FA09}" dt="2020-08-29T07:34:14.746" v="2893" actId="478"/>
          <ac:spMkLst>
            <pc:docMk/>
            <pc:sldMk cId="236533347" sldId="291"/>
            <ac:spMk id="3" creationId="{116D3703-82DA-44AF-9D44-7AE91C39D953}"/>
          </ac:spMkLst>
        </pc:spChg>
        <pc:spChg chg="add mod">
          <ac:chgData name="kato yoko" userId="05faeffd7c2f10e3" providerId="LiveId" clId="{D4CF4188-F0C5-44E1-8104-50693F78FA09}" dt="2020-08-29T07:35:57.212" v="2932" actId="1037"/>
          <ac:spMkLst>
            <pc:docMk/>
            <pc:sldMk cId="236533347" sldId="291"/>
            <ac:spMk id="11" creationId="{A54673D3-E042-48D3-8E61-F04BE593136E}"/>
          </ac:spMkLst>
        </pc:spChg>
        <pc:spChg chg="add mod">
          <ac:chgData name="kato yoko" userId="05faeffd7c2f10e3" providerId="LiveId" clId="{D4CF4188-F0C5-44E1-8104-50693F78FA09}" dt="2020-08-29T07:36:02.742" v="2933" actId="14100"/>
          <ac:spMkLst>
            <pc:docMk/>
            <pc:sldMk cId="236533347" sldId="291"/>
            <ac:spMk id="13" creationId="{24BB1FCA-A435-42F7-8977-65E452FDBCA5}"/>
          </ac:spMkLst>
        </pc:spChg>
        <pc:spChg chg="add mod">
          <ac:chgData name="kato yoko" userId="05faeffd7c2f10e3" providerId="LiveId" clId="{D4CF4188-F0C5-44E1-8104-50693F78FA09}" dt="2020-08-29T07:36:32.210" v="2946" actId="14100"/>
          <ac:spMkLst>
            <pc:docMk/>
            <pc:sldMk cId="236533347" sldId="291"/>
            <ac:spMk id="15" creationId="{735C7066-D005-4958-8BC6-171F5CF86B53}"/>
          </ac:spMkLst>
        </pc:spChg>
        <pc:spChg chg="add mod">
          <ac:chgData name="kato yoko" userId="05faeffd7c2f10e3" providerId="LiveId" clId="{D4CF4188-F0C5-44E1-8104-50693F78FA09}" dt="2020-08-29T07:36:50.714" v="3011" actId="1038"/>
          <ac:spMkLst>
            <pc:docMk/>
            <pc:sldMk cId="236533347" sldId="291"/>
            <ac:spMk id="17" creationId="{E3D43202-9B58-4B29-95BD-56E00586DA29}"/>
          </ac:spMkLst>
        </pc:spChg>
        <pc:spChg chg="add mod">
          <ac:chgData name="kato yoko" userId="05faeffd7c2f10e3" providerId="LiveId" clId="{D4CF4188-F0C5-44E1-8104-50693F78FA09}" dt="2020-08-29T07:36:38.765" v="2977" actId="1037"/>
          <ac:spMkLst>
            <pc:docMk/>
            <pc:sldMk cId="236533347" sldId="291"/>
            <ac:spMk id="19" creationId="{5CAD7ACE-04CD-4699-9584-EDB85BF09B0E}"/>
          </ac:spMkLst>
        </pc:spChg>
        <pc:spChg chg="add mod">
          <ac:chgData name="kato yoko" userId="05faeffd7c2f10e3" providerId="LiveId" clId="{D4CF4188-F0C5-44E1-8104-50693F78FA09}" dt="2020-08-29T07:39:28.382" v="3081" actId="1076"/>
          <ac:spMkLst>
            <pc:docMk/>
            <pc:sldMk cId="236533347" sldId="291"/>
            <ac:spMk id="21" creationId="{E19E5EEE-D22D-4588-A394-85496A3F8B5E}"/>
          </ac:spMkLst>
        </pc:spChg>
        <pc:spChg chg="add mod">
          <ac:chgData name="kato yoko" userId="05faeffd7c2f10e3" providerId="LiveId" clId="{D4CF4188-F0C5-44E1-8104-50693F78FA09}" dt="2020-08-29T07:39:28.382" v="3081" actId="1076"/>
          <ac:spMkLst>
            <pc:docMk/>
            <pc:sldMk cId="236533347" sldId="291"/>
            <ac:spMk id="23" creationId="{7343B0AF-3759-427A-A450-9C79216A8A9F}"/>
          </ac:spMkLst>
        </pc:spChg>
        <pc:spChg chg="add mod">
          <ac:chgData name="kato yoko" userId="05faeffd7c2f10e3" providerId="LiveId" clId="{D4CF4188-F0C5-44E1-8104-50693F78FA09}" dt="2020-08-29T07:39:28.382" v="3081" actId="1076"/>
          <ac:spMkLst>
            <pc:docMk/>
            <pc:sldMk cId="236533347" sldId="291"/>
            <ac:spMk id="25" creationId="{89F2FDD6-5ED0-4A4C-83C8-F7D450A51EDA}"/>
          </ac:spMkLst>
        </pc:spChg>
        <pc:picChg chg="add mod">
          <ac:chgData name="kato yoko" userId="05faeffd7c2f10e3" providerId="LiveId" clId="{D4CF4188-F0C5-44E1-8104-50693F78FA09}" dt="2020-08-29T07:36:14.588" v="2935" actId="1076"/>
          <ac:picMkLst>
            <pc:docMk/>
            <pc:sldMk cId="236533347" sldId="291"/>
            <ac:picMk id="5" creationId="{6A503092-332D-4E1D-9185-48FD85DE1634}"/>
          </ac:picMkLst>
        </pc:picChg>
        <pc:picChg chg="add mod modCrop">
          <ac:chgData name="kato yoko" userId="05faeffd7c2f10e3" providerId="LiveId" clId="{D4CF4188-F0C5-44E1-8104-50693F78FA09}" dt="2020-08-29T07:35:19.680" v="2904" actId="1076"/>
          <ac:picMkLst>
            <pc:docMk/>
            <pc:sldMk cId="236533347" sldId="291"/>
            <ac:picMk id="7" creationId="{D8F3A502-EE27-461B-8240-57DAC4CAC63C}"/>
          </ac:picMkLst>
        </pc:picChg>
        <pc:picChg chg="add mod">
          <ac:chgData name="kato yoko" userId="05faeffd7c2f10e3" providerId="LiveId" clId="{D4CF4188-F0C5-44E1-8104-50693F78FA09}" dt="2020-08-29T07:37:52.422" v="3071" actId="1076"/>
          <ac:picMkLst>
            <pc:docMk/>
            <pc:sldMk cId="236533347" sldId="291"/>
            <ac:picMk id="9" creationId="{92AD9739-2FA9-49D7-B407-635042EE5465}"/>
          </ac:picMkLst>
        </pc:picChg>
        <pc:picChg chg="add del">
          <ac:chgData name="kato yoko" userId="05faeffd7c2f10e3" providerId="LiveId" clId="{D4CF4188-F0C5-44E1-8104-50693F78FA09}" dt="2020-08-29T09:19:40.430" v="4013" actId="21"/>
          <ac:picMkLst>
            <pc:docMk/>
            <pc:sldMk cId="236533347" sldId="291"/>
            <ac:picMk id="27" creationId="{AE6E73CC-91AB-4193-A96A-E09E61BC0A9B}"/>
          </ac:picMkLst>
        </pc:picChg>
      </pc:sldChg>
      <pc:sldChg chg="add del">
        <pc:chgData name="kato yoko" userId="05faeffd7c2f10e3" providerId="LiveId" clId="{D4CF4188-F0C5-44E1-8104-50693F78FA09}" dt="2020-08-28T06:39:25.034" v="2525" actId="2696"/>
        <pc:sldMkLst>
          <pc:docMk/>
          <pc:sldMk cId="1213678258" sldId="291"/>
        </pc:sldMkLst>
      </pc:sldChg>
      <pc:sldChg chg="modSp add mod">
        <pc:chgData name="kato yoko" userId="05faeffd7c2f10e3" providerId="LiveId" clId="{D4CF4188-F0C5-44E1-8104-50693F78FA09}" dt="2020-08-29T09:07:29.766" v="3851" actId="115"/>
        <pc:sldMkLst>
          <pc:docMk/>
          <pc:sldMk cId="1852116879" sldId="292"/>
        </pc:sldMkLst>
        <pc:spChg chg="mod">
          <ac:chgData name="kato yoko" userId="05faeffd7c2f10e3" providerId="LiveId" clId="{D4CF4188-F0C5-44E1-8104-50693F78FA09}" dt="2020-08-29T09:07:29.766" v="3851" actId="115"/>
          <ac:spMkLst>
            <pc:docMk/>
            <pc:sldMk cId="1852116879" sldId="292"/>
            <ac:spMk id="19" creationId="{C8FBB2F4-7FD8-4EE9-B44F-F61DAC4E99B5}"/>
          </ac:spMkLst>
        </pc:spChg>
        <pc:spChg chg="mod">
          <ac:chgData name="kato yoko" userId="05faeffd7c2f10e3" providerId="LiveId" clId="{D4CF4188-F0C5-44E1-8104-50693F78FA09}" dt="2020-08-29T08:53:26.622" v="3791"/>
          <ac:spMkLst>
            <pc:docMk/>
            <pc:sldMk cId="1852116879" sldId="292"/>
            <ac:spMk id="23" creationId="{6AE2B109-CC3C-4DE6-975C-6E5CDDDCA08D}"/>
          </ac:spMkLst>
        </pc:spChg>
      </pc:sldChg>
      <pc:sldChg chg="addSp delSp modSp add mod ord modAnim">
        <pc:chgData name="kato yoko" userId="05faeffd7c2f10e3" providerId="LiveId" clId="{D4CF4188-F0C5-44E1-8104-50693F78FA09}" dt="2020-08-29T09:32:07.783" v="4217"/>
        <pc:sldMkLst>
          <pc:docMk/>
          <pc:sldMk cId="3964746031" sldId="293"/>
        </pc:sldMkLst>
        <pc:spChg chg="add mod">
          <ac:chgData name="kato yoko" userId="05faeffd7c2f10e3" providerId="LiveId" clId="{D4CF4188-F0C5-44E1-8104-50693F78FA09}" dt="2020-08-29T09:30:40.959" v="4195" actId="1037"/>
          <ac:spMkLst>
            <pc:docMk/>
            <pc:sldMk cId="3964746031" sldId="293"/>
            <ac:spMk id="4" creationId="{1C884560-0A48-4637-BBEB-AE4D0C1A3AFB}"/>
          </ac:spMkLst>
        </pc:spChg>
        <pc:spChg chg="add mod">
          <ac:chgData name="kato yoko" userId="05faeffd7c2f10e3" providerId="LiveId" clId="{D4CF4188-F0C5-44E1-8104-50693F78FA09}" dt="2020-08-29T09:31:00.892" v="4212" actId="1037"/>
          <ac:spMkLst>
            <pc:docMk/>
            <pc:sldMk cId="3964746031" sldId="293"/>
            <ac:spMk id="6" creationId="{96163997-7159-4903-BAA5-39BD3A6291DC}"/>
          </ac:spMkLst>
        </pc:spChg>
        <pc:spChg chg="del">
          <ac:chgData name="kato yoko" userId="05faeffd7c2f10e3" providerId="LiveId" clId="{D4CF4188-F0C5-44E1-8104-50693F78FA09}" dt="2020-08-29T09:29:05.989" v="4150" actId="478"/>
          <ac:spMkLst>
            <pc:docMk/>
            <pc:sldMk cId="3964746031" sldId="293"/>
            <ac:spMk id="11" creationId="{A54673D3-E042-48D3-8E61-F04BE593136E}"/>
          </ac:spMkLst>
        </pc:spChg>
        <pc:spChg chg="del">
          <ac:chgData name="kato yoko" userId="05faeffd7c2f10e3" providerId="LiveId" clId="{D4CF4188-F0C5-44E1-8104-50693F78FA09}" dt="2020-08-29T09:29:05.989" v="4150" actId="478"/>
          <ac:spMkLst>
            <pc:docMk/>
            <pc:sldMk cId="3964746031" sldId="293"/>
            <ac:spMk id="13" creationId="{24BB1FCA-A435-42F7-8977-65E452FDBCA5}"/>
          </ac:spMkLst>
        </pc:spChg>
        <pc:spChg chg="mod">
          <ac:chgData name="kato yoko" userId="05faeffd7c2f10e3" providerId="LiveId" clId="{D4CF4188-F0C5-44E1-8104-50693F78FA09}" dt="2020-08-29T09:28:47.673" v="4134"/>
          <ac:spMkLst>
            <pc:docMk/>
            <pc:sldMk cId="3964746031" sldId="293"/>
            <ac:spMk id="15" creationId="{735C7066-D005-4958-8BC6-171F5CF86B53}"/>
          </ac:spMkLst>
        </pc:spChg>
        <pc:spChg chg="mod">
          <ac:chgData name="kato yoko" userId="05faeffd7c2f10e3" providerId="LiveId" clId="{D4CF4188-F0C5-44E1-8104-50693F78FA09}" dt="2020-08-29T09:30:30.622" v="4186" actId="1038"/>
          <ac:spMkLst>
            <pc:docMk/>
            <pc:sldMk cId="3964746031" sldId="293"/>
            <ac:spMk id="17" creationId="{E3D43202-9B58-4B29-95BD-56E00586DA29}"/>
          </ac:spMkLst>
        </pc:spChg>
        <pc:spChg chg="mod">
          <ac:chgData name="kato yoko" userId="05faeffd7c2f10e3" providerId="LiveId" clId="{D4CF4188-F0C5-44E1-8104-50693F78FA09}" dt="2020-08-29T09:30:26.176" v="4184" actId="1038"/>
          <ac:spMkLst>
            <pc:docMk/>
            <pc:sldMk cId="3964746031" sldId="293"/>
            <ac:spMk id="19" creationId="{5CAD7ACE-04CD-4699-9584-EDB85BF09B0E}"/>
          </ac:spMkLst>
        </pc:spChg>
        <pc:spChg chg="del mod">
          <ac:chgData name="kato yoko" userId="05faeffd7c2f10e3" providerId="LiveId" clId="{D4CF4188-F0C5-44E1-8104-50693F78FA09}" dt="2020-08-29T09:29:05.989" v="4150" actId="478"/>
          <ac:spMkLst>
            <pc:docMk/>
            <pc:sldMk cId="3964746031" sldId="293"/>
            <ac:spMk id="21" creationId="{E19E5EEE-D22D-4588-A394-85496A3F8B5E}"/>
          </ac:spMkLst>
        </pc:spChg>
        <pc:spChg chg="mod">
          <ac:chgData name="kato yoko" userId="05faeffd7c2f10e3" providerId="LiveId" clId="{D4CF4188-F0C5-44E1-8104-50693F78FA09}" dt="2020-08-29T09:30:22.707" v="4181"/>
          <ac:spMkLst>
            <pc:docMk/>
            <pc:sldMk cId="3964746031" sldId="293"/>
            <ac:spMk id="23" creationId="{7343B0AF-3759-427A-A450-9C79216A8A9F}"/>
          </ac:spMkLst>
        </pc:spChg>
        <pc:spChg chg="del">
          <ac:chgData name="kato yoko" userId="05faeffd7c2f10e3" providerId="LiveId" clId="{D4CF4188-F0C5-44E1-8104-50693F78FA09}" dt="2020-08-29T09:29:05.989" v="4150" actId="478"/>
          <ac:spMkLst>
            <pc:docMk/>
            <pc:sldMk cId="3964746031" sldId="293"/>
            <ac:spMk id="25" creationId="{89F2FDD6-5ED0-4A4C-83C8-F7D450A51EDA}"/>
          </ac:spMkLst>
        </pc:spChg>
        <pc:picChg chg="add mod">
          <ac:chgData name="kato yoko" userId="05faeffd7c2f10e3" providerId="LiveId" clId="{D4CF4188-F0C5-44E1-8104-50693F78FA09}" dt="2020-08-29T09:30:07.700" v="4164" actId="1076"/>
          <ac:picMkLst>
            <pc:docMk/>
            <pc:sldMk cId="3964746031" sldId="293"/>
            <ac:picMk id="3" creationId="{C50B75AC-C538-454E-B857-FE0D261280AA}"/>
          </ac:picMkLst>
        </pc:picChg>
        <pc:picChg chg="mod">
          <ac:chgData name="kato yoko" userId="05faeffd7c2f10e3" providerId="LiveId" clId="{D4CF4188-F0C5-44E1-8104-50693F78FA09}" dt="2020-08-29T09:30:04.258" v="4163" actId="1076"/>
          <ac:picMkLst>
            <pc:docMk/>
            <pc:sldMk cId="3964746031" sldId="293"/>
            <ac:picMk id="7" creationId="{D8F3A502-EE27-461B-8240-57DAC4CAC63C}"/>
          </ac:picMkLst>
        </pc:picChg>
        <pc:picChg chg="del">
          <ac:chgData name="kato yoko" userId="05faeffd7c2f10e3" providerId="LiveId" clId="{D4CF4188-F0C5-44E1-8104-50693F78FA09}" dt="2020-08-29T09:25:34.121" v="4114" actId="478"/>
          <ac:picMkLst>
            <pc:docMk/>
            <pc:sldMk cId="3964746031" sldId="293"/>
            <ac:picMk id="9" creationId="{92AD9739-2FA9-49D7-B407-635042EE5465}"/>
          </ac:picMkLst>
        </pc:picChg>
      </pc:sldChg>
      <pc:sldChg chg="new">
        <pc:chgData name="kato yoko" userId="05faeffd7c2f10e3" providerId="LiveId" clId="{D4CF4188-F0C5-44E1-8104-50693F78FA09}" dt="2020-08-29T12:31:09.675" v="4707" actId="680"/>
        <pc:sldMkLst>
          <pc:docMk/>
          <pc:sldMk cId="3098687686" sldId="294"/>
        </pc:sldMkLst>
      </pc:sldChg>
    </pc:docChg>
  </pc:docChgLst>
  <pc:docChgLst>
    <pc:chgData name="kato yoko" userId="05faeffd7c2f10e3" providerId="LiveId" clId="{35F39CA4-1E66-4C48-9601-F4F172F424B9}"/>
    <pc:docChg chg="undo custSel addSld delSld modSld sldOrd">
      <pc:chgData name="kato yoko" userId="05faeffd7c2f10e3" providerId="LiveId" clId="{35F39CA4-1E66-4C48-9601-F4F172F424B9}" dt="2020-10-05T12:41:17.142" v="3828"/>
      <pc:docMkLst>
        <pc:docMk/>
      </pc:docMkLst>
      <pc:sldChg chg="modSp mod">
        <pc:chgData name="kato yoko" userId="05faeffd7c2f10e3" providerId="LiveId" clId="{35F39CA4-1E66-4C48-9601-F4F172F424B9}" dt="2020-10-03T08:08:21.751" v="975"/>
        <pc:sldMkLst>
          <pc:docMk/>
          <pc:sldMk cId="4037785489" sldId="256"/>
        </pc:sldMkLst>
        <pc:spChg chg="mod">
          <ac:chgData name="kato yoko" userId="05faeffd7c2f10e3" providerId="LiveId" clId="{35F39CA4-1E66-4C48-9601-F4F172F424B9}" dt="2020-10-03T08:08:21.751" v="975"/>
          <ac:spMkLst>
            <pc:docMk/>
            <pc:sldMk cId="4037785489" sldId="256"/>
            <ac:spMk id="5" creationId="{1B05D99A-7804-4935-BBB4-0B6CB939E72E}"/>
          </ac:spMkLst>
        </pc:spChg>
      </pc:sldChg>
      <pc:sldChg chg="delSp add del mod">
        <pc:chgData name="kato yoko" userId="05faeffd7c2f10e3" providerId="LiveId" clId="{35F39CA4-1E66-4C48-9601-F4F172F424B9}" dt="2020-10-03T08:08:47.325" v="980" actId="2696"/>
        <pc:sldMkLst>
          <pc:docMk/>
          <pc:sldMk cId="3254057637" sldId="257"/>
        </pc:sldMkLst>
        <pc:picChg chg="del">
          <ac:chgData name="kato yoko" userId="05faeffd7c2f10e3" providerId="LiveId" clId="{35F39CA4-1E66-4C48-9601-F4F172F424B9}" dt="2020-10-03T08:08:34.112" v="976" actId="21"/>
          <ac:picMkLst>
            <pc:docMk/>
            <pc:sldMk cId="3254057637" sldId="257"/>
            <ac:picMk id="5" creationId="{5CFCFD8F-0689-4175-8C12-E5C10976F152}"/>
          </ac:picMkLst>
        </pc:picChg>
      </pc:sldChg>
      <pc:sldChg chg="del">
        <pc:chgData name="kato yoko" userId="05faeffd7c2f10e3" providerId="LiveId" clId="{35F39CA4-1E66-4C48-9601-F4F172F424B9}" dt="2020-10-02T11:35:54.972" v="881" actId="47"/>
        <pc:sldMkLst>
          <pc:docMk/>
          <pc:sldMk cId="4242027763" sldId="257"/>
        </pc:sldMkLst>
      </pc:sldChg>
      <pc:sldChg chg="add">
        <pc:chgData name="kato yoko" userId="05faeffd7c2f10e3" providerId="LiveId" clId="{35F39CA4-1E66-4C48-9601-F4F172F424B9}" dt="2020-10-02T11:39:12.062" v="885"/>
        <pc:sldMkLst>
          <pc:docMk/>
          <pc:sldMk cId="3643017197" sldId="258"/>
        </pc:sldMkLst>
      </pc:sldChg>
      <pc:sldChg chg="addSp delSp modSp mod">
        <pc:chgData name="kato yoko" userId="05faeffd7c2f10e3" providerId="LiveId" clId="{35F39CA4-1E66-4C48-9601-F4F172F424B9}" dt="2020-10-03T08:10:18.459" v="1041" actId="1076"/>
        <pc:sldMkLst>
          <pc:docMk/>
          <pc:sldMk cId="3181910348" sldId="259"/>
        </pc:sldMkLst>
        <pc:spChg chg="add del mod">
          <ac:chgData name="kato yoko" userId="05faeffd7c2f10e3" providerId="LiveId" clId="{35F39CA4-1E66-4C48-9601-F4F172F424B9}" dt="2020-10-03T08:09:29.240" v="1006" actId="14100"/>
          <ac:spMkLst>
            <pc:docMk/>
            <pc:sldMk cId="3181910348" sldId="259"/>
            <ac:spMk id="2" creationId="{8D141150-93EC-4AD8-BB09-30D7788EF26D}"/>
          </ac:spMkLst>
        </pc:spChg>
        <pc:spChg chg="mod">
          <ac:chgData name="kato yoko" userId="05faeffd7c2f10e3" providerId="LiveId" clId="{35F39CA4-1E66-4C48-9601-F4F172F424B9}" dt="2020-10-03T08:10:18.459" v="1041" actId="1076"/>
          <ac:spMkLst>
            <pc:docMk/>
            <pc:sldMk cId="3181910348" sldId="259"/>
            <ac:spMk id="5" creationId="{3194D6DA-E724-45A5-8D18-AC8D6D96C697}"/>
          </ac:spMkLst>
        </pc:spChg>
        <pc:spChg chg="del">
          <ac:chgData name="kato yoko" userId="05faeffd7c2f10e3" providerId="LiveId" clId="{35F39CA4-1E66-4C48-9601-F4F172F424B9}" dt="2020-10-03T08:09:02.630" v="984" actId="478"/>
          <ac:spMkLst>
            <pc:docMk/>
            <pc:sldMk cId="3181910348" sldId="259"/>
            <ac:spMk id="15" creationId="{62894743-9DAB-4F0D-8364-379C2DDD711B}"/>
          </ac:spMkLst>
        </pc:spChg>
        <pc:spChg chg="del">
          <ac:chgData name="kato yoko" userId="05faeffd7c2f10e3" providerId="LiveId" clId="{35F39CA4-1E66-4C48-9601-F4F172F424B9}" dt="2020-10-03T08:09:07.152" v="985" actId="478"/>
          <ac:spMkLst>
            <pc:docMk/>
            <pc:sldMk cId="3181910348" sldId="259"/>
            <ac:spMk id="21" creationId="{1132CCD0-6C3B-4904-919C-56E2017CD5B9}"/>
          </ac:spMkLst>
        </pc:spChg>
      </pc:sldChg>
      <pc:sldChg chg="modSp add mod">
        <pc:chgData name="kato yoko" userId="05faeffd7c2f10e3" providerId="LiveId" clId="{35F39CA4-1E66-4C48-9601-F4F172F424B9}" dt="2020-10-03T08:59:51.434" v="1059" actId="1076"/>
        <pc:sldMkLst>
          <pc:docMk/>
          <pc:sldMk cId="625878918" sldId="260"/>
        </pc:sldMkLst>
        <pc:picChg chg="mod">
          <ac:chgData name="kato yoko" userId="05faeffd7c2f10e3" providerId="LiveId" clId="{35F39CA4-1E66-4C48-9601-F4F172F424B9}" dt="2020-10-03T08:59:51.434" v="1059" actId="1076"/>
          <ac:picMkLst>
            <pc:docMk/>
            <pc:sldMk cId="625878918" sldId="260"/>
            <ac:picMk id="35" creationId="{28B209FA-488C-4BA1-ABC8-B7F4B78C4B91}"/>
          </ac:picMkLst>
        </pc:picChg>
      </pc:sldChg>
      <pc:sldChg chg="add">
        <pc:chgData name="kato yoko" userId="05faeffd7c2f10e3" providerId="LiveId" clId="{35F39CA4-1E66-4C48-9601-F4F172F424B9}" dt="2020-10-02T11:39:12.062" v="885"/>
        <pc:sldMkLst>
          <pc:docMk/>
          <pc:sldMk cId="3631525375" sldId="261"/>
        </pc:sldMkLst>
      </pc:sldChg>
      <pc:sldChg chg="addSp delSp modSp mod delAnim modAnim">
        <pc:chgData name="kato yoko" userId="05faeffd7c2f10e3" providerId="LiveId" clId="{35F39CA4-1E66-4C48-9601-F4F172F424B9}" dt="2020-10-02T06:51:45.064" v="441" actId="1076"/>
        <pc:sldMkLst>
          <pc:docMk/>
          <pc:sldMk cId="544571285" sldId="262"/>
        </pc:sldMkLst>
        <pc:spChg chg="add del mod">
          <ac:chgData name="kato yoko" userId="05faeffd7c2f10e3" providerId="LiveId" clId="{35F39CA4-1E66-4C48-9601-F4F172F424B9}" dt="2020-10-02T04:13:02.645" v="79" actId="478"/>
          <ac:spMkLst>
            <pc:docMk/>
            <pc:sldMk cId="544571285" sldId="262"/>
            <ac:spMk id="6" creationId="{55262B4A-8D75-42CD-8C16-72EABC1151AE}"/>
          </ac:spMkLst>
        </pc:spChg>
        <pc:spChg chg="add mod">
          <ac:chgData name="kato yoko" userId="05faeffd7c2f10e3" providerId="LiveId" clId="{35F39CA4-1E66-4C48-9601-F4F172F424B9}" dt="2020-10-02T05:54:27.298" v="204" actId="207"/>
          <ac:spMkLst>
            <pc:docMk/>
            <pc:sldMk cId="544571285" sldId="262"/>
            <ac:spMk id="10" creationId="{4BEF7383-3BBF-4B73-BF25-63AC7CC5AEC7}"/>
          </ac:spMkLst>
        </pc:spChg>
        <pc:spChg chg="del">
          <ac:chgData name="kato yoko" userId="05faeffd7c2f10e3" providerId="LiveId" clId="{35F39CA4-1E66-4C48-9601-F4F172F424B9}" dt="2020-10-02T03:10:19.182" v="46" actId="478"/>
          <ac:spMkLst>
            <pc:docMk/>
            <pc:sldMk cId="544571285" sldId="262"/>
            <ac:spMk id="12" creationId="{F011F211-29AD-4364-AA1D-1750EFDDC5CE}"/>
          </ac:spMkLst>
        </pc:spChg>
        <pc:spChg chg="add mod">
          <ac:chgData name="kato yoko" userId="05faeffd7c2f10e3" providerId="LiveId" clId="{35F39CA4-1E66-4C48-9601-F4F172F424B9}" dt="2020-10-02T05:54:13.213" v="200" actId="1076"/>
          <ac:spMkLst>
            <pc:docMk/>
            <pc:sldMk cId="544571285" sldId="262"/>
            <ac:spMk id="13" creationId="{95067686-FDF5-4073-9557-4C34FAD5884E}"/>
          </ac:spMkLst>
        </pc:spChg>
        <pc:spChg chg="del">
          <ac:chgData name="kato yoko" userId="05faeffd7c2f10e3" providerId="LiveId" clId="{35F39CA4-1E66-4C48-9601-F4F172F424B9}" dt="2020-10-02T03:10:19.182" v="46" actId="478"/>
          <ac:spMkLst>
            <pc:docMk/>
            <pc:sldMk cId="544571285" sldId="262"/>
            <ac:spMk id="14" creationId="{7E30AC66-50F2-471E-878D-7607142AD246}"/>
          </ac:spMkLst>
        </pc:spChg>
        <pc:spChg chg="add mod">
          <ac:chgData name="kato yoko" userId="05faeffd7c2f10e3" providerId="LiveId" clId="{35F39CA4-1E66-4C48-9601-F4F172F424B9}" dt="2020-10-02T05:55:27.971" v="210" actId="1076"/>
          <ac:spMkLst>
            <pc:docMk/>
            <pc:sldMk cId="544571285" sldId="262"/>
            <ac:spMk id="15" creationId="{C22A0332-9BCF-4971-919E-1B944E9A6875}"/>
          </ac:spMkLst>
        </pc:spChg>
        <pc:spChg chg="del">
          <ac:chgData name="kato yoko" userId="05faeffd7c2f10e3" providerId="LiveId" clId="{35F39CA4-1E66-4C48-9601-F4F172F424B9}" dt="2020-10-02T03:10:19.182" v="46" actId="478"/>
          <ac:spMkLst>
            <pc:docMk/>
            <pc:sldMk cId="544571285" sldId="262"/>
            <ac:spMk id="16" creationId="{9EE66126-C306-4B70-A819-AC5715AE647D}"/>
          </ac:spMkLst>
        </pc:spChg>
        <pc:spChg chg="del">
          <ac:chgData name="kato yoko" userId="05faeffd7c2f10e3" providerId="LiveId" clId="{35F39CA4-1E66-4C48-9601-F4F172F424B9}" dt="2020-10-02T03:10:19.182" v="46" actId="478"/>
          <ac:spMkLst>
            <pc:docMk/>
            <pc:sldMk cId="544571285" sldId="262"/>
            <ac:spMk id="18" creationId="{091C18F0-4B55-43A4-ADA0-494B0C822A95}"/>
          </ac:spMkLst>
        </pc:spChg>
        <pc:spChg chg="del">
          <ac:chgData name="kato yoko" userId="05faeffd7c2f10e3" providerId="LiveId" clId="{35F39CA4-1E66-4C48-9601-F4F172F424B9}" dt="2020-10-02T03:10:19.182" v="46" actId="478"/>
          <ac:spMkLst>
            <pc:docMk/>
            <pc:sldMk cId="544571285" sldId="262"/>
            <ac:spMk id="22" creationId="{77BFA17C-DCBB-40DF-B4DD-979688F2D79E}"/>
          </ac:spMkLst>
        </pc:spChg>
        <pc:spChg chg="del">
          <ac:chgData name="kato yoko" userId="05faeffd7c2f10e3" providerId="LiveId" clId="{35F39CA4-1E66-4C48-9601-F4F172F424B9}" dt="2020-10-02T03:10:19.182" v="46" actId="478"/>
          <ac:spMkLst>
            <pc:docMk/>
            <pc:sldMk cId="544571285" sldId="262"/>
            <ac:spMk id="23" creationId="{3E4C7C36-5822-418B-91CB-5C804C84D499}"/>
          </ac:spMkLst>
        </pc:spChg>
        <pc:spChg chg="add mod">
          <ac:chgData name="kato yoko" userId="05faeffd7c2f10e3" providerId="LiveId" clId="{35F39CA4-1E66-4C48-9601-F4F172F424B9}" dt="2020-10-02T06:17:48.620" v="281" actId="1076"/>
          <ac:spMkLst>
            <pc:docMk/>
            <pc:sldMk cId="544571285" sldId="262"/>
            <ac:spMk id="24" creationId="{FB7E61E1-48B6-4001-9890-02826E054F76}"/>
          </ac:spMkLst>
        </pc:spChg>
        <pc:spChg chg="add mod">
          <ac:chgData name="kato yoko" userId="05faeffd7c2f10e3" providerId="LiveId" clId="{35F39CA4-1E66-4C48-9601-F4F172F424B9}" dt="2020-10-02T06:17:48.620" v="281" actId="1076"/>
          <ac:spMkLst>
            <pc:docMk/>
            <pc:sldMk cId="544571285" sldId="262"/>
            <ac:spMk id="25" creationId="{98AEA455-ED99-40C3-939E-F727E42E3509}"/>
          </ac:spMkLst>
        </pc:spChg>
        <pc:spChg chg="add mod">
          <ac:chgData name="kato yoko" userId="05faeffd7c2f10e3" providerId="LiveId" clId="{35F39CA4-1E66-4C48-9601-F4F172F424B9}" dt="2020-10-02T06:17:48.620" v="281" actId="1076"/>
          <ac:spMkLst>
            <pc:docMk/>
            <pc:sldMk cId="544571285" sldId="262"/>
            <ac:spMk id="26" creationId="{08CCF3AE-7151-4E30-B261-E59549AA848C}"/>
          </ac:spMkLst>
        </pc:spChg>
        <pc:spChg chg="add mod">
          <ac:chgData name="kato yoko" userId="05faeffd7c2f10e3" providerId="LiveId" clId="{35F39CA4-1E66-4C48-9601-F4F172F424B9}" dt="2020-10-02T06:18:04.154" v="292" actId="1076"/>
          <ac:spMkLst>
            <pc:docMk/>
            <pc:sldMk cId="544571285" sldId="262"/>
            <ac:spMk id="27" creationId="{F2025FEE-1CAD-48DE-BB96-28F219FB348D}"/>
          </ac:spMkLst>
        </pc:spChg>
        <pc:spChg chg="add mod">
          <ac:chgData name="kato yoko" userId="05faeffd7c2f10e3" providerId="LiveId" clId="{35F39CA4-1E66-4C48-9601-F4F172F424B9}" dt="2020-10-02T06:51:45.064" v="441" actId="1076"/>
          <ac:spMkLst>
            <pc:docMk/>
            <pc:sldMk cId="544571285" sldId="262"/>
            <ac:spMk id="29" creationId="{9F5902D7-5D6E-4ADE-8962-C9B5EED18C76}"/>
          </ac:spMkLst>
        </pc:spChg>
        <pc:spChg chg="add mod">
          <ac:chgData name="kato yoko" userId="05faeffd7c2f10e3" providerId="LiveId" clId="{35F39CA4-1E66-4C48-9601-F4F172F424B9}" dt="2020-10-02T06:51:45.064" v="441" actId="1076"/>
          <ac:spMkLst>
            <pc:docMk/>
            <pc:sldMk cId="544571285" sldId="262"/>
            <ac:spMk id="30" creationId="{29193D0C-0351-4B21-A176-690D99D70217}"/>
          </ac:spMkLst>
        </pc:spChg>
        <pc:spChg chg="add mod">
          <ac:chgData name="kato yoko" userId="05faeffd7c2f10e3" providerId="LiveId" clId="{35F39CA4-1E66-4C48-9601-F4F172F424B9}" dt="2020-10-02T06:51:45.064" v="441" actId="1076"/>
          <ac:spMkLst>
            <pc:docMk/>
            <pc:sldMk cId="544571285" sldId="262"/>
            <ac:spMk id="31" creationId="{FD74F54F-DC8C-438D-8E49-CC2E79D06577}"/>
          </ac:spMkLst>
        </pc:spChg>
        <pc:spChg chg="add mod">
          <ac:chgData name="kato yoko" userId="05faeffd7c2f10e3" providerId="LiveId" clId="{35F39CA4-1E66-4C48-9601-F4F172F424B9}" dt="2020-10-02T06:48:58.642" v="387" actId="1076"/>
          <ac:spMkLst>
            <pc:docMk/>
            <pc:sldMk cId="544571285" sldId="262"/>
            <ac:spMk id="32" creationId="{75F08EAC-7D59-4EA2-98BF-BD61323D05AD}"/>
          </ac:spMkLst>
        </pc:spChg>
        <pc:picChg chg="add del mod">
          <ac:chgData name="kato yoko" userId="05faeffd7c2f10e3" providerId="LiveId" clId="{35F39CA4-1E66-4C48-9601-F4F172F424B9}" dt="2020-10-02T03:13:14.591" v="52" actId="478"/>
          <ac:picMkLst>
            <pc:docMk/>
            <pc:sldMk cId="544571285" sldId="262"/>
            <ac:picMk id="3" creationId="{DB905563-06E7-4828-806A-7CD4A88A49AF}"/>
          </ac:picMkLst>
        </pc:picChg>
        <pc:picChg chg="add del mod">
          <ac:chgData name="kato yoko" userId="05faeffd7c2f10e3" providerId="LiveId" clId="{35F39CA4-1E66-4C48-9601-F4F172F424B9}" dt="2020-10-02T04:13:04.801" v="80" actId="478"/>
          <ac:picMkLst>
            <pc:docMk/>
            <pc:sldMk cId="544571285" sldId="262"/>
            <ac:picMk id="5" creationId="{EDB4C6F5-C7E7-42A5-A3F8-869A3D6FE8DC}"/>
          </ac:picMkLst>
        </pc:picChg>
        <pc:picChg chg="del">
          <ac:chgData name="kato yoko" userId="05faeffd7c2f10e3" providerId="LiveId" clId="{35F39CA4-1E66-4C48-9601-F4F172F424B9}" dt="2020-10-02T03:10:19.182" v="46" actId="478"/>
          <ac:picMkLst>
            <pc:docMk/>
            <pc:sldMk cId="544571285" sldId="262"/>
            <ac:picMk id="7" creationId="{6E9AEB69-6E4B-41C1-92A0-95BAC3B28A88}"/>
          </ac:picMkLst>
        </pc:picChg>
        <pc:picChg chg="add mod">
          <ac:chgData name="kato yoko" userId="05faeffd7c2f10e3" providerId="LiveId" clId="{35F39CA4-1E66-4C48-9601-F4F172F424B9}" dt="2020-10-02T05:55:01.977" v="207" actId="1076"/>
          <ac:picMkLst>
            <pc:docMk/>
            <pc:sldMk cId="544571285" sldId="262"/>
            <ac:picMk id="9" creationId="{9B4DDA9B-4D54-49A3-B3D2-3C6355503FDD}"/>
          </ac:picMkLst>
        </pc:picChg>
        <pc:picChg chg="del">
          <ac:chgData name="kato yoko" userId="05faeffd7c2f10e3" providerId="LiveId" clId="{35F39CA4-1E66-4C48-9601-F4F172F424B9}" dt="2020-10-02T03:10:22.104" v="47" actId="478"/>
          <ac:picMkLst>
            <pc:docMk/>
            <pc:sldMk cId="544571285" sldId="262"/>
            <ac:picMk id="11" creationId="{354F959D-6DD8-4C91-AA1E-42F5122EC4FF}"/>
          </ac:picMkLst>
        </pc:picChg>
        <pc:picChg chg="add mod">
          <ac:chgData name="kato yoko" userId="05faeffd7c2f10e3" providerId="LiveId" clId="{35F39CA4-1E66-4C48-9601-F4F172F424B9}" dt="2020-10-02T06:15:29.587" v="231" actId="1076"/>
          <ac:picMkLst>
            <pc:docMk/>
            <pc:sldMk cId="544571285" sldId="262"/>
            <ac:picMk id="19" creationId="{7F7C00D4-DFA8-4D5F-99AF-EE429217B126}"/>
          </ac:picMkLst>
        </pc:picChg>
        <pc:picChg chg="del">
          <ac:chgData name="kato yoko" userId="05faeffd7c2f10e3" providerId="LiveId" clId="{35F39CA4-1E66-4C48-9601-F4F172F424B9}" dt="2020-10-02T03:10:22.901" v="48" actId="478"/>
          <ac:picMkLst>
            <pc:docMk/>
            <pc:sldMk cId="544571285" sldId="262"/>
            <ac:picMk id="20" creationId="{3BE2018B-D620-4CDD-9D78-D379BEEB36F0}"/>
          </ac:picMkLst>
        </pc:picChg>
        <pc:picChg chg="add mod">
          <ac:chgData name="kato yoko" userId="05faeffd7c2f10e3" providerId="LiveId" clId="{35F39CA4-1E66-4C48-9601-F4F172F424B9}" dt="2020-10-02T06:34:26.234" v="343" actId="1076"/>
          <ac:picMkLst>
            <pc:docMk/>
            <pc:sldMk cId="544571285" sldId="262"/>
            <ac:picMk id="28" creationId="{F45A9C12-D8FE-48AC-A43A-947F2D3364E5}"/>
          </ac:picMkLst>
        </pc:picChg>
      </pc:sldChg>
      <pc:sldChg chg="del">
        <pc:chgData name="kato yoko" userId="05faeffd7c2f10e3" providerId="LiveId" clId="{35F39CA4-1E66-4C48-9601-F4F172F424B9}" dt="2020-10-02T11:39:24.654" v="886" actId="2696"/>
        <pc:sldMkLst>
          <pc:docMk/>
          <pc:sldMk cId="3884977066" sldId="263"/>
        </pc:sldMkLst>
      </pc:sldChg>
      <pc:sldChg chg="addSp delSp modSp add mod delAnim">
        <pc:chgData name="kato yoko" userId="05faeffd7c2f10e3" providerId="LiveId" clId="{35F39CA4-1E66-4C48-9601-F4F172F424B9}" dt="2020-10-03T06:03:52.834" v="970" actId="1076"/>
        <pc:sldMkLst>
          <pc:docMk/>
          <pc:sldMk cId="293738087" sldId="265"/>
        </pc:sldMkLst>
        <pc:spChg chg="mod">
          <ac:chgData name="kato yoko" userId="05faeffd7c2f10e3" providerId="LiveId" clId="{35F39CA4-1E66-4C48-9601-F4F172F424B9}" dt="2020-10-03T06:03:36.051" v="963" actId="1076"/>
          <ac:spMkLst>
            <pc:docMk/>
            <pc:sldMk cId="293738087" sldId="265"/>
            <ac:spMk id="8" creationId="{335D511D-3E40-4848-9EB6-E254F9346419}"/>
          </ac:spMkLst>
        </pc:spChg>
        <pc:spChg chg="mod">
          <ac:chgData name="kato yoko" userId="05faeffd7c2f10e3" providerId="LiveId" clId="{35F39CA4-1E66-4C48-9601-F4F172F424B9}" dt="2020-10-03T06:03:49.413" v="969" actId="1076"/>
          <ac:spMkLst>
            <pc:docMk/>
            <pc:sldMk cId="293738087" sldId="265"/>
            <ac:spMk id="10" creationId="{941757B9-7246-4C39-9D84-563CD6D8908E}"/>
          </ac:spMkLst>
        </pc:spChg>
        <pc:spChg chg="mod">
          <ac:chgData name="kato yoko" userId="05faeffd7c2f10e3" providerId="LiveId" clId="{35F39CA4-1E66-4C48-9601-F4F172F424B9}" dt="2020-10-03T06:03:52.834" v="970" actId="1076"/>
          <ac:spMkLst>
            <pc:docMk/>
            <pc:sldMk cId="293738087" sldId="265"/>
            <ac:spMk id="49" creationId="{B74D80B5-0A53-4B57-8FDF-61717EC99493}"/>
          </ac:spMkLst>
        </pc:spChg>
        <pc:picChg chg="add mod ord">
          <ac:chgData name="kato yoko" userId="05faeffd7c2f10e3" providerId="LiveId" clId="{35F39CA4-1E66-4C48-9601-F4F172F424B9}" dt="2020-10-03T06:03:45.534" v="967" actId="167"/>
          <ac:picMkLst>
            <pc:docMk/>
            <pc:sldMk cId="293738087" sldId="265"/>
            <ac:picMk id="2" creationId="{81EBC7B5-1420-4FF7-925E-8358F5B8DB91}"/>
          </ac:picMkLst>
        </pc:picChg>
        <pc:picChg chg="del mod">
          <ac:chgData name="kato yoko" userId="05faeffd7c2f10e3" providerId="LiveId" clId="{35F39CA4-1E66-4C48-9601-F4F172F424B9}" dt="2020-10-03T06:02:47.909" v="935" actId="478"/>
          <ac:picMkLst>
            <pc:docMk/>
            <pc:sldMk cId="293738087" sldId="265"/>
            <ac:picMk id="46" creationId="{959321DB-A89C-409F-A08E-F975CC45AA47}"/>
          </ac:picMkLst>
        </pc:picChg>
        <pc:picChg chg="mod">
          <ac:chgData name="kato yoko" userId="05faeffd7c2f10e3" providerId="LiveId" clId="{35F39CA4-1E66-4C48-9601-F4F172F424B9}" dt="2020-10-03T05:47:25.853" v="901" actId="1076"/>
          <ac:picMkLst>
            <pc:docMk/>
            <pc:sldMk cId="293738087" sldId="265"/>
            <ac:picMk id="48" creationId="{E1F52827-EDF3-4D56-84C4-1DC23FF3CAAA}"/>
          </ac:picMkLst>
        </pc:picChg>
      </pc:sldChg>
      <pc:sldChg chg="add">
        <pc:chgData name="kato yoko" userId="05faeffd7c2f10e3" providerId="LiveId" clId="{35F39CA4-1E66-4C48-9601-F4F172F424B9}" dt="2020-10-02T11:39:12.062" v="885"/>
        <pc:sldMkLst>
          <pc:docMk/>
          <pc:sldMk cId="3769752548" sldId="266"/>
        </pc:sldMkLst>
      </pc:sldChg>
      <pc:sldChg chg="add">
        <pc:chgData name="kato yoko" userId="05faeffd7c2f10e3" providerId="LiveId" clId="{35F39CA4-1E66-4C48-9601-F4F172F424B9}" dt="2020-10-02T11:39:12.062" v="885"/>
        <pc:sldMkLst>
          <pc:docMk/>
          <pc:sldMk cId="3415288084" sldId="267"/>
        </pc:sldMkLst>
      </pc:sldChg>
      <pc:sldChg chg="add">
        <pc:chgData name="kato yoko" userId="05faeffd7c2f10e3" providerId="LiveId" clId="{35F39CA4-1E66-4C48-9601-F4F172F424B9}" dt="2020-10-02T11:39:12.062" v="885"/>
        <pc:sldMkLst>
          <pc:docMk/>
          <pc:sldMk cId="313897879" sldId="269"/>
        </pc:sldMkLst>
      </pc:sldChg>
      <pc:sldChg chg="add">
        <pc:chgData name="kato yoko" userId="05faeffd7c2f10e3" providerId="LiveId" clId="{35F39CA4-1E66-4C48-9601-F4F172F424B9}" dt="2020-10-02T11:39:12.062" v="885"/>
        <pc:sldMkLst>
          <pc:docMk/>
          <pc:sldMk cId="1486102472" sldId="270"/>
        </pc:sldMkLst>
      </pc:sldChg>
      <pc:sldChg chg="add del">
        <pc:chgData name="kato yoko" userId="05faeffd7c2f10e3" providerId="LiveId" clId="{35F39CA4-1E66-4C48-9601-F4F172F424B9}" dt="2020-10-03T08:10:28.258" v="1042" actId="2696"/>
        <pc:sldMkLst>
          <pc:docMk/>
          <pc:sldMk cId="2225691403" sldId="271"/>
        </pc:sldMkLst>
      </pc:sldChg>
      <pc:sldChg chg="modSp add mod">
        <pc:chgData name="kato yoko" userId="05faeffd7c2f10e3" providerId="LiveId" clId="{35F39CA4-1E66-4C48-9601-F4F172F424B9}" dt="2020-10-03T08:10:48.943" v="1045" actId="1076"/>
        <pc:sldMkLst>
          <pc:docMk/>
          <pc:sldMk cId="1393587744" sldId="272"/>
        </pc:sldMkLst>
        <pc:spChg chg="mod">
          <ac:chgData name="kato yoko" userId="05faeffd7c2f10e3" providerId="LiveId" clId="{35F39CA4-1E66-4C48-9601-F4F172F424B9}" dt="2020-10-03T08:10:48.943" v="1045" actId="1076"/>
          <ac:spMkLst>
            <pc:docMk/>
            <pc:sldMk cId="1393587744" sldId="272"/>
            <ac:spMk id="27" creationId="{D1B84035-1190-46CC-AE79-E2E7C1BDA151}"/>
          </ac:spMkLst>
        </pc:spChg>
      </pc:sldChg>
      <pc:sldChg chg="add del">
        <pc:chgData name="kato yoko" userId="05faeffd7c2f10e3" providerId="LiveId" clId="{35F39CA4-1E66-4C48-9601-F4F172F424B9}" dt="2020-10-03T08:10:39.506" v="1043" actId="2696"/>
        <pc:sldMkLst>
          <pc:docMk/>
          <pc:sldMk cId="1228818424" sldId="273"/>
        </pc:sldMkLst>
      </pc:sldChg>
      <pc:sldChg chg="add">
        <pc:chgData name="kato yoko" userId="05faeffd7c2f10e3" providerId="LiveId" clId="{35F39CA4-1E66-4C48-9601-F4F172F424B9}" dt="2020-10-02T11:39:12.062" v="885"/>
        <pc:sldMkLst>
          <pc:docMk/>
          <pc:sldMk cId="938748754" sldId="274"/>
        </pc:sldMkLst>
      </pc:sldChg>
      <pc:sldChg chg="add">
        <pc:chgData name="kato yoko" userId="05faeffd7c2f10e3" providerId="LiveId" clId="{35F39CA4-1E66-4C48-9601-F4F172F424B9}" dt="2020-10-02T11:39:12.062" v="885"/>
        <pc:sldMkLst>
          <pc:docMk/>
          <pc:sldMk cId="2746430278" sldId="275"/>
        </pc:sldMkLst>
      </pc:sldChg>
      <pc:sldChg chg="add">
        <pc:chgData name="kato yoko" userId="05faeffd7c2f10e3" providerId="LiveId" clId="{35F39CA4-1E66-4C48-9601-F4F172F424B9}" dt="2020-10-02T11:39:12.062" v="885"/>
        <pc:sldMkLst>
          <pc:docMk/>
          <pc:sldMk cId="1733478882" sldId="276"/>
        </pc:sldMkLst>
      </pc:sldChg>
      <pc:sldChg chg="add">
        <pc:chgData name="kato yoko" userId="05faeffd7c2f10e3" providerId="LiveId" clId="{35F39CA4-1E66-4C48-9601-F4F172F424B9}" dt="2020-10-02T11:39:12.062" v="885"/>
        <pc:sldMkLst>
          <pc:docMk/>
          <pc:sldMk cId="1997425143" sldId="277"/>
        </pc:sldMkLst>
      </pc:sldChg>
      <pc:sldChg chg="addSp delSp modSp mod">
        <pc:chgData name="kato yoko" userId="05faeffd7c2f10e3" providerId="LiveId" clId="{35F39CA4-1E66-4C48-9601-F4F172F424B9}" dt="2020-10-02T06:50:46.334" v="440" actId="1037"/>
        <pc:sldMkLst>
          <pc:docMk/>
          <pc:sldMk cId="1312858690" sldId="281"/>
        </pc:sldMkLst>
        <pc:spChg chg="mod">
          <ac:chgData name="kato yoko" userId="05faeffd7c2f10e3" providerId="LiveId" clId="{35F39CA4-1E66-4C48-9601-F4F172F424B9}" dt="2020-10-02T06:50:46.334" v="440" actId="1037"/>
          <ac:spMkLst>
            <pc:docMk/>
            <pc:sldMk cId="1312858690" sldId="281"/>
            <ac:spMk id="4" creationId="{6F355BC8-C732-43F4-A330-C6312EDC3634}"/>
          </ac:spMkLst>
        </pc:spChg>
        <pc:spChg chg="mod">
          <ac:chgData name="kato yoko" userId="05faeffd7c2f10e3" providerId="LiveId" clId="{35F39CA4-1E66-4C48-9601-F4F172F424B9}" dt="2020-10-02T06:50:11.832" v="421" actId="14100"/>
          <ac:spMkLst>
            <pc:docMk/>
            <pc:sldMk cId="1312858690" sldId="281"/>
            <ac:spMk id="8" creationId="{B5491592-4C4F-4F06-A012-7648AC7CFFF0}"/>
          </ac:spMkLst>
        </pc:spChg>
        <pc:picChg chg="add del mod">
          <ac:chgData name="kato yoko" userId="05faeffd7c2f10e3" providerId="LiveId" clId="{35F39CA4-1E66-4C48-9601-F4F172F424B9}" dt="2020-10-02T02:38:41.635" v="2" actId="478"/>
          <ac:picMkLst>
            <pc:docMk/>
            <pc:sldMk cId="1312858690" sldId="281"/>
            <ac:picMk id="3" creationId="{CECDB0E2-4C21-4DD5-8175-900BC94C3DFD}"/>
          </ac:picMkLst>
        </pc:picChg>
      </pc:sldChg>
      <pc:sldChg chg="addSp delSp modSp mod ord">
        <pc:chgData name="kato yoko" userId="05faeffd7c2f10e3" providerId="LiveId" clId="{35F39CA4-1E66-4C48-9601-F4F172F424B9}" dt="2020-10-02T06:52:50.967" v="454" actId="1076"/>
        <pc:sldMkLst>
          <pc:docMk/>
          <pc:sldMk cId="49420189" sldId="316"/>
        </pc:sldMkLst>
        <pc:picChg chg="del">
          <ac:chgData name="kato yoko" userId="05faeffd7c2f10e3" providerId="LiveId" clId="{35F39CA4-1E66-4C48-9601-F4F172F424B9}" dt="2020-10-02T02:38:50.214" v="3" actId="478"/>
          <ac:picMkLst>
            <pc:docMk/>
            <pc:sldMk cId="49420189" sldId="316"/>
            <ac:picMk id="2" creationId="{CA801FC0-D292-4DA8-99E2-D59600421DCC}"/>
          </ac:picMkLst>
        </pc:picChg>
        <pc:picChg chg="add mod modCrop">
          <ac:chgData name="kato yoko" userId="05faeffd7c2f10e3" providerId="LiveId" clId="{35F39CA4-1E66-4C48-9601-F4F172F424B9}" dt="2020-10-02T06:52:50.967" v="454" actId="1076"/>
          <ac:picMkLst>
            <pc:docMk/>
            <pc:sldMk cId="49420189" sldId="316"/>
            <ac:picMk id="4" creationId="{5916C5A1-B665-4479-857A-568324446624}"/>
          </ac:picMkLst>
        </pc:picChg>
      </pc:sldChg>
      <pc:sldChg chg="addSp delSp modSp mod ord">
        <pc:chgData name="kato yoko" userId="05faeffd7c2f10e3" providerId="LiveId" clId="{35F39CA4-1E66-4C48-9601-F4F172F424B9}" dt="2020-10-02T07:03:52.573" v="568" actId="1076"/>
        <pc:sldMkLst>
          <pc:docMk/>
          <pc:sldMk cId="1803374308" sldId="317"/>
        </pc:sldMkLst>
        <pc:spChg chg="add mod">
          <ac:chgData name="kato yoko" userId="05faeffd7c2f10e3" providerId="LiveId" clId="{35F39CA4-1E66-4C48-9601-F4F172F424B9}" dt="2020-10-02T07:03:28.330" v="542" actId="1076"/>
          <ac:spMkLst>
            <pc:docMk/>
            <pc:sldMk cId="1803374308" sldId="317"/>
            <ac:spMk id="2" creationId="{1B5F0A27-7B24-4537-B0D3-8138FE91AC18}"/>
          </ac:spMkLst>
        </pc:spChg>
        <pc:spChg chg="mod">
          <ac:chgData name="kato yoko" userId="05faeffd7c2f10e3" providerId="LiveId" clId="{35F39CA4-1E66-4C48-9601-F4F172F424B9}" dt="2020-10-02T07:03:38.784" v="559"/>
          <ac:spMkLst>
            <pc:docMk/>
            <pc:sldMk cId="1803374308" sldId="317"/>
            <ac:spMk id="3" creationId="{066C7E6F-6DB1-4F96-9F4A-4EF450254AB3}"/>
          </ac:spMkLst>
        </pc:spChg>
        <pc:spChg chg="del">
          <ac:chgData name="kato yoko" userId="05faeffd7c2f10e3" providerId="LiveId" clId="{35F39CA4-1E66-4C48-9601-F4F172F424B9}" dt="2020-10-02T07:02:46.030" v="520" actId="478"/>
          <ac:spMkLst>
            <pc:docMk/>
            <pc:sldMk cId="1803374308" sldId="317"/>
            <ac:spMk id="4" creationId="{E1ED9F1C-BB76-4EB8-BAE3-B21BBD07E308}"/>
          </ac:spMkLst>
        </pc:spChg>
        <pc:spChg chg="add mod">
          <ac:chgData name="kato yoko" userId="05faeffd7c2f10e3" providerId="LiveId" clId="{35F39CA4-1E66-4C48-9601-F4F172F424B9}" dt="2020-10-02T07:03:52.573" v="568" actId="1076"/>
          <ac:spMkLst>
            <pc:docMk/>
            <pc:sldMk cId="1803374308" sldId="317"/>
            <ac:spMk id="5" creationId="{AD9A9A1C-7399-4291-951D-B7010680F82B}"/>
          </ac:spMkLst>
        </pc:spChg>
        <pc:spChg chg="mod">
          <ac:chgData name="kato yoko" userId="05faeffd7c2f10e3" providerId="LiveId" clId="{35F39CA4-1E66-4C48-9601-F4F172F424B9}" dt="2020-10-02T07:03:00.654" v="523" actId="1076"/>
          <ac:spMkLst>
            <pc:docMk/>
            <pc:sldMk cId="1803374308" sldId="317"/>
            <ac:spMk id="6" creationId="{855E726B-6173-40B3-A8D9-AA805C90766C}"/>
          </ac:spMkLst>
        </pc:spChg>
        <pc:spChg chg="del">
          <ac:chgData name="kato yoko" userId="05faeffd7c2f10e3" providerId="LiveId" clId="{35F39CA4-1E66-4C48-9601-F4F172F424B9}" dt="2020-10-02T07:02:51.501" v="521" actId="478"/>
          <ac:spMkLst>
            <pc:docMk/>
            <pc:sldMk cId="1803374308" sldId="317"/>
            <ac:spMk id="7" creationId="{C7F1DB16-168C-4035-919F-7CAA2A7E8EB3}"/>
          </ac:spMkLst>
        </pc:spChg>
        <pc:spChg chg="mod">
          <ac:chgData name="kato yoko" userId="05faeffd7c2f10e3" providerId="LiveId" clId="{35F39CA4-1E66-4C48-9601-F4F172F424B9}" dt="2020-10-02T07:03:07.179" v="525" actId="14100"/>
          <ac:spMkLst>
            <pc:docMk/>
            <pc:sldMk cId="1803374308" sldId="317"/>
            <ac:spMk id="14" creationId="{38A61A64-BEF3-4418-A9F3-D2A84A9C10FC}"/>
          </ac:spMkLst>
        </pc:spChg>
      </pc:sldChg>
      <pc:sldChg chg="del">
        <pc:chgData name="kato yoko" userId="05faeffd7c2f10e3" providerId="LiveId" clId="{35F39CA4-1E66-4C48-9601-F4F172F424B9}" dt="2020-10-02T11:39:24.654" v="886" actId="2696"/>
        <pc:sldMkLst>
          <pc:docMk/>
          <pc:sldMk cId="4185453384" sldId="318"/>
        </pc:sldMkLst>
      </pc:sldChg>
      <pc:sldChg chg="del">
        <pc:chgData name="kato yoko" userId="05faeffd7c2f10e3" providerId="LiveId" clId="{35F39CA4-1E66-4C48-9601-F4F172F424B9}" dt="2020-10-02T11:39:24.654" v="886" actId="2696"/>
        <pc:sldMkLst>
          <pc:docMk/>
          <pc:sldMk cId="2722497965" sldId="319"/>
        </pc:sldMkLst>
      </pc:sldChg>
      <pc:sldChg chg="del">
        <pc:chgData name="kato yoko" userId="05faeffd7c2f10e3" providerId="LiveId" clId="{35F39CA4-1E66-4C48-9601-F4F172F424B9}" dt="2020-10-02T11:39:24.654" v="886" actId="2696"/>
        <pc:sldMkLst>
          <pc:docMk/>
          <pc:sldMk cId="4043712822" sldId="320"/>
        </pc:sldMkLst>
      </pc:sldChg>
      <pc:sldChg chg="del">
        <pc:chgData name="kato yoko" userId="05faeffd7c2f10e3" providerId="LiveId" clId="{35F39CA4-1E66-4C48-9601-F4F172F424B9}" dt="2020-10-02T11:39:24.654" v="886" actId="2696"/>
        <pc:sldMkLst>
          <pc:docMk/>
          <pc:sldMk cId="4192468778" sldId="330"/>
        </pc:sldMkLst>
      </pc:sldChg>
      <pc:sldChg chg="addSp delSp modSp mod ord delAnim">
        <pc:chgData name="kato yoko" userId="05faeffd7c2f10e3" providerId="LiveId" clId="{35F39CA4-1E66-4C48-9601-F4F172F424B9}" dt="2020-10-03T09:12:02.494" v="1113" actId="1076"/>
        <pc:sldMkLst>
          <pc:docMk/>
          <pc:sldMk cId="1056093150" sldId="338"/>
        </pc:sldMkLst>
        <pc:spChg chg="del">
          <ac:chgData name="kato yoko" userId="05faeffd7c2f10e3" providerId="LiveId" clId="{35F39CA4-1E66-4C48-9601-F4F172F424B9}" dt="2020-10-02T06:19:05.553" v="296" actId="478"/>
          <ac:spMkLst>
            <pc:docMk/>
            <pc:sldMk cId="1056093150" sldId="338"/>
            <ac:spMk id="14" creationId="{98A31902-D57F-4ACC-8EF5-0D6A39F2E239}"/>
          </ac:spMkLst>
        </pc:spChg>
        <pc:spChg chg="del">
          <ac:chgData name="kato yoko" userId="05faeffd7c2f10e3" providerId="LiveId" clId="{35F39CA4-1E66-4C48-9601-F4F172F424B9}" dt="2020-10-02T06:19:05.553" v="296" actId="478"/>
          <ac:spMkLst>
            <pc:docMk/>
            <pc:sldMk cId="1056093150" sldId="338"/>
            <ac:spMk id="15" creationId="{5B02AF4A-1A1F-47BE-817E-11A20A81E6F8}"/>
          </ac:spMkLst>
        </pc:spChg>
        <pc:spChg chg="del">
          <ac:chgData name="kato yoko" userId="05faeffd7c2f10e3" providerId="LiveId" clId="{35F39CA4-1E66-4C48-9601-F4F172F424B9}" dt="2020-10-02T06:19:05.553" v="296" actId="478"/>
          <ac:spMkLst>
            <pc:docMk/>
            <pc:sldMk cId="1056093150" sldId="338"/>
            <ac:spMk id="16" creationId="{3EDC807E-32BC-4D4D-BC99-AFFB1B3FE001}"/>
          </ac:spMkLst>
        </pc:spChg>
        <pc:spChg chg="del">
          <ac:chgData name="kato yoko" userId="05faeffd7c2f10e3" providerId="LiveId" clId="{35F39CA4-1E66-4C48-9601-F4F172F424B9}" dt="2020-10-02T06:19:05.553" v="296" actId="478"/>
          <ac:spMkLst>
            <pc:docMk/>
            <pc:sldMk cId="1056093150" sldId="338"/>
            <ac:spMk id="17" creationId="{86C47353-B2D3-4A29-8B08-06F4B719222A}"/>
          </ac:spMkLst>
        </pc:spChg>
        <pc:spChg chg="del">
          <ac:chgData name="kato yoko" userId="05faeffd7c2f10e3" providerId="LiveId" clId="{35F39CA4-1E66-4C48-9601-F4F172F424B9}" dt="2020-10-02T06:19:05.553" v="296" actId="478"/>
          <ac:spMkLst>
            <pc:docMk/>
            <pc:sldMk cId="1056093150" sldId="338"/>
            <ac:spMk id="24" creationId="{D18A10FF-AFAD-4483-BD3C-DDD7B36882A6}"/>
          </ac:spMkLst>
        </pc:spChg>
        <pc:spChg chg="del">
          <ac:chgData name="kato yoko" userId="05faeffd7c2f10e3" providerId="LiveId" clId="{35F39CA4-1E66-4C48-9601-F4F172F424B9}" dt="2020-10-02T06:19:05.553" v="296" actId="478"/>
          <ac:spMkLst>
            <pc:docMk/>
            <pc:sldMk cId="1056093150" sldId="338"/>
            <ac:spMk id="25" creationId="{AF47A584-7B4B-4AD3-87FE-A96805C5B267}"/>
          </ac:spMkLst>
        </pc:spChg>
        <pc:spChg chg="del">
          <ac:chgData name="kato yoko" userId="05faeffd7c2f10e3" providerId="LiveId" clId="{35F39CA4-1E66-4C48-9601-F4F172F424B9}" dt="2020-10-02T06:19:05.553" v="296" actId="478"/>
          <ac:spMkLst>
            <pc:docMk/>
            <pc:sldMk cId="1056093150" sldId="338"/>
            <ac:spMk id="26" creationId="{A75AFDD9-0477-4EA7-BFE6-EBC2B25CF532}"/>
          </ac:spMkLst>
        </pc:spChg>
        <pc:spChg chg="del">
          <ac:chgData name="kato yoko" userId="05faeffd7c2f10e3" providerId="LiveId" clId="{35F39CA4-1E66-4C48-9601-F4F172F424B9}" dt="2020-10-02T06:19:05.553" v="296" actId="478"/>
          <ac:spMkLst>
            <pc:docMk/>
            <pc:sldMk cId="1056093150" sldId="338"/>
            <ac:spMk id="27" creationId="{C7D2EE70-0157-497B-91AA-A8DD9DA10DD0}"/>
          </ac:spMkLst>
        </pc:spChg>
        <pc:spChg chg="del">
          <ac:chgData name="kato yoko" userId="05faeffd7c2f10e3" providerId="LiveId" clId="{35F39CA4-1E66-4C48-9601-F4F172F424B9}" dt="2020-10-02T06:19:05.553" v="296" actId="478"/>
          <ac:spMkLst>
            <pc:docMk/>
            <pc:sldMk cId="1056093150" sldId="338"/>
            <ac:spMk id="28" creationId="{2C406C37-7DA0-4A36-96AA-0048BECC6FF5}"/>
          </ac:spMkLst>
        </pc:spChg>
        <pc:spChg chg="del">
          <ac:chgData name="kato yoko" userId="05faeffd7c2f10e3" providerId="LiveId" clId="{35F39CA4-1E66-4C48-9601-F4F172F424B9}" dt="2020-10-02T06:19:05.553" v="296" actId="478"/>
          <ac:spMkLst>
            <pc:docMk/>
            <pc:sldMk cId="1056093150" sldId="338"/>
            <ac:spMk id="30" creationId="{7E161C08-F051-46C5-8898-2207440CAE33}"/>
          </ac:spMkLst>
        </pc:spChg>
        <pc:spChg chg="del">
          <ac:chgData name="kato yoko" userId="05faeffd7c2f10e3" providerId="LiveId" clId="{35F39CA4-1E66-4C48-9601-F4F172F424B9}" dt="2020-10-02T06:19:05.553" v="296" actId="478"/>
          <ac:spMkLst>
            <pc:docMk/>
            <pc:sldMk cId="1056093150" sldId="338"/>
            <ac:spMk id="31" creationId="{C9C0E1F7-8AB9-4308-A7AC-D9A0AF68258E}"/>
          </ac:spMkLst>
        </pc:spChg>
        <pc:picChg chg="add mod modCrop">
          <ac:chgData name="kato yoko" userId="05faeffd7c2f10e3" providerId="LiveId" clId="{35F39CA4-1E66-4C48-9601-F4F172F424B9}" dt="2020-10-03T09:12:02.494" v="1113" actId="1076"/>
          <ac:picMkLst>
            <pc:docMk/>
            <pc:sldMk cId="1056093150" sldId="338"/>
            <ac:picMk id="3" creationId="{80E952E3-B7D4-41FD-8008-718A6760482F}"/>
          </ac:picMkLst>
        </pc:picChg>
        <pc:picChg chg="add del mod modCrop">
          <ac:chgData name="kato yoko" userId="05faeffd7c2f10e3" providerId="LiveId" clId="{35F39CA4-1E66-4C48-9601-F4F172F424B9}" dt="2020-10-03T09:07:16.554" v="1080" actId="21"/>
          <ac:picMkLst>
            <pc:docMk/>
            <pc:sldMk cId="1056093150" sldId="338"/>
            <ac:picMk id="4" creationId="{E550FEA8-2FC0-42F1-8062-AFA0BF2DCD45}"/>
          </ac:picMkLst>
        </pc:picChg>
        <pc:picChg chg="del">
          <ac:chgData name="kato yoko" userId="05faeffd7c2f10e3" providerId="LiveId" clId="{35F39CA4-1E66-4C48-9601-F4F172F424B9}" dt="2020-10-02T05:51:16.502" v="81" actId="21"/>
          <ac:picMkLst>
            <pc:docMk/>
            <pc:sldMk cId="1056093150" sldId="338"/>
            <ac:picMk id="5" creationId="{17C876E1-AFBE-4A39-AB9D-BF21FB4EE6A5}"/>
          </ac:picMkLst>
        </pc:picChg>
        <pc:picChg chg="del">
          <ac:chgData name="kato yoko" userId="05faeffd7c2f10e3" providerId="LiveId" clId="{35F39CA4-1E66-4C48-9601-F4F172F424B9}" dt="2020-10-02T06:19:05.553" v="296" actId="478"/>
          <ac:picMkLst>
            <pc:docMk/>
            <pc:sldMk cId="1056093150" sldId="338"/>
            <ac:picMk id="9" creationId="{E4284FE9-A65B-446D-8164-D8E592CC6727}"/>
          </ac:picMkLst>
        </pc:picChg>
        <pc:picChg chg="del">
          <ac:chgData name="kato yoko" userId="05faeffd7c2f10e3" providerId="LiveId" clId="{35F39CA4-1E66-4C48-9601-F4F172F424B9}" dt="2020-10-02T06:19:05.553" v="296" actId="478"/>
          <ac:picMkLst>
            <pc:docMk/>
            <pc:sldMk cId="1056093150" sldId="338"/>
            <ac:picMk id="13" creationId="{FDD48E7D-F293-48BC-BDA5-A4B2672D1A79}"/>
          </ac:picMkLst>
        </pc:picChg>
      </pc:sldChg>
      <pc:sldChg chg="del">
        <pc:chgData name="kato yoko" userId="05faeffd7c2f10e3" providerId="LiveId" clId="{35F39CA4-1E66-4C48-9601-F4F172F424B9}" dt="2020-10-02T11:39:24.654" v="886" actId="2696"/>
        <pc:sldMkLst>
          <pc:docMk/>
          <pc:sldMk cId="1259753294" sldId="339"/>
        </pc:sldMkLst>
      </pc:sldChg>
      <pc:sldChg chg="addSp delSp modSp del mod">
        <pc:chgData name="kato yoko" userId="05faeffd7c2f10e3" providerId="LiveId" clId="{35F39CA4-1E66-4C48-9601-F4F172F424B9}" dt="2020-10-02T11:39:24.654" v="886" actId="2696"/>
        <pc:sldMkLst>
          <pc:docMk/>
          <pc:sldMk cId="1233875904" sldId="340"/>
        </pc:sldMkLst>
        <pc:picChg chg="add del mod">
          <ac:chgData name="kato yoko" userId="05faeffd7c2f10e3" providerId="LiveId" clId="{35F39CA4-1E66-4C48-9601-F4F172F424B9}" dt="2020-10-02T11:36:23.339" v="883" actId="478"/>
          <ac:picMkLst>
            <pc:docMk/>
            <pc:sldMk cId="1233875904" sldId="340"/>
            <ac:picMk id="4" creationId="{ECE84393-CB9F-4005-A1BE-6F4EF8F5EE1C}"/>
          </ac:picMkLst>
        </pc:picChg>
      </pc:sldChg>
      <pc:sldChg chg="del">
        <pc:chgData name="kato yoko" userId="05faeffd7c2f10e3" providerId="LiveId" clId="{35F39CA4-1E66-4C48-9601-F4F172F424B9}" dt="2020-10-02T11:39:24.654" v="886" actId="2696"/>
        <pc:sldMkLst>
          <pc:docMk/>
          <pc:sldMk cId="1117409459" sldId="341"/>
        </pc:sldMkLst>
      </pc:sldChg>
      <pc:sldChg chg="del">
        <pc:chgData name="kato yoko" userId="05faeffd7c2f10e3" providerId="LiveId" clId="{35F39CA4-1E66-4C48-9601-F4F172F424B9}" dt="2020-10-02T11:39:24.654" v="886" actId="2696"/>
        <pc:sldMkLst>
          <pc:docMk/>
          <pc:sldMk cId="410492755" sldId="342"/>
        </pc:sldMkLst>
      </pc:sldChg>
      <pc:sldChg chg="addSp delSp modSp mod ord delAnim modAnim">
        <pc:chgData name="kato yoko" userId="05faeffd7c2f10e3" providerId="LiveId" clId="{35F39CA4-1E66-4C48-9601-F4F172F424B9}" dt="2020-10-03T05:09:30.102" v="893"/>
        <pc:sldMkLst>
          <pc:docMk/>
          <pc:sldMk cId="1269672753" sldId="345"/>
        </pc:sldMkLst>
        <pc:spChg chg="add del mod">
          <ac:chgData name="kato yoko" userId="05faeffd7c2f10e3" providerId="LiveId" clId="{35F39CA4-1E66-4C48-9601-F4F172F424B9}" dt="2020-10-02T08:05:53.174" v="613" actId="478"/>
          <ac:spMkLst>
            <pc:docMk/>
            <pc:sldMk cId="1269672753" sldId="345"/>
            <ac:spMk id="10" creationId="{92BADFFC-D419-411C-915C-876F9A4F59FC}"/>
          </ac:spMkLst>
        </pc:spChg>
        <pc:spChg chg="del">
          <ac:chgData name="kato yoko" userId="05faeffd7c2f10e3" providerId="LiveId" clId="{35F39CA4-1E66-4C48-9601-F4F172F424B9}" dt="2020-10-02T06:53:06.911" v="457" actId="478"/>
          <ac:spMkLst>
            <pc:docMk/>
            <pc:sldMk cId="1269672753" sldId="345"/>
            <ac:spMk id="11" creationId="{93F65ADE-8417-4F86-AFA0-877A8161988B}"/>
          </ac:spMkLst>
        </pc:spChg>
        <pc:spChg chg="del">
          <ac:chgData name="kato yoko" userId="05faeffd7c2f10e3" providerId="LiveId" clId="{35F39CA4-1E66-4C48-9601-F4F172F424B9}" dt="2020-10-02T06:53:06.911" v="457" actId="478"/>
          <ac:spMkLst>
            <pc:docMk/>
            <pc:sldMk cId="1269672753" sldId="345"/>
            <ac:spMk id="12" creationId="{BEA3830A-A479-401F-B9CC-5EC249183658}"/>
          </ac:spMkLst>
        </pc:spChg>
        <pc:spChg chg="del">
          <ac:chgData name="kato yoko" userId="05faeffd7c2f10e3" providerId="LiveId" clId="{35F39CA4-1E66-4C48-9601-F4F172F424B9}" dt="2020-10-02T06:53:06.911" v="457" actId="478"/>
          <ac:spMkLst>
            <pc:docMk/>
            <pc:sldMk cId="1269672753" sldId="345"/>
            <ac:spMk id="14" creationId="{E174B5F6-1AE6-417B-A1EE-766B4FE16423}"/>
          </ac:spMkLst>
        </pc:spChg>
        <pc:spChg chg="del">
          <ac:chgData name="kato yoko" userId="05faeffd7c2f10e3" providerId="LiveId" clId="{35F39CA4-1E66-4C48-9601-F4F172F424B9}" dt="2020-10-02T06:53:06.911" v="457" actId="478"/>
          <ac:spMkLst>
            <pc:docMk/>
            <pc:sldMk cId="1269672753" sldId="345"/>
            <ac:spMk id="15" creationId="{47D5CF83-8B3D-4D30-96F9-2842D00110E6}"/>
          </ac:spMkLst>
        </pc:spChg>
        <pc:spChg chg="del">
          <ac:chgData name="kato yoko" userId="05faeffd7c2f10e3" providerId="LiveId" clId="{35F39CA4-1E66-4C48-9601-F4F172F424B9}" dt="2020-10-02T06:53:06.911" v="457" actId="478"/>
          <ac:spMkLst>
            <pc:docMk/>
            <pc:sldMk cId="1269672753" sldId="345"/>
            <ac:spMk id="18" creationId="{46B65803-E499-42C3-8C91-D48563A5AF4C}"/>
          </ac:spMkLst>
        </pc:spChg>
        <pc:spChg chg="add mod">
          <ac:chgData name="kato yoko" userId="05faeffd7c2f10e3" providerId="LiveId" clId="{35F39CA4-1E66-4C48-9601-F4F172F424B9}" dt="2020-10-02T11:35:08.001" v="852"/>
          <ac:spMkLst>
            <pc:docMk/>
            <pc:sldMk cId="1269672753" sldId="345"/>
            <ac:spMk id="19" creationId="{2017B647-C906-44C2-BFE5-E4414226FE40}"/>
          </ac:spMkLst>
        </pc:spChg>
        <pc:spChg chg="del">
          <ac:chgData name="kato yoko" userId="05faeffd7c2f10e3" providerId="LiveId" clId="{35F39CA4-1E66-4C48-9601-F4F172F424B9}" dt="2020-10-02T06:53:06.911" v="457" actId="478"/>
          <ac:spMkLst>
            <pc:docMk/>
            <pc:sldMk cId="1269672753" sldId="345"/>
            <ac:spMk id="20" creationId="{373141F6-C520-4DC4-BE17-1296F63E09AB}"/>
          </ac:spMkLst>
        </pc:spChg>
        <pc:spChg chg="add mod">
          <ac:chgData name="kato yoko" userId="05faeffd7c2f10e3" providerId="LiveId" clId="{35F39CA4-1E66-4C48-9601-F4F172F424B9}" dt="2020-10-02T08:10:56.653" v="742" actId="1076"/>
          <ac:spMkLst>
            <pc:docMk/>
            <pc:sldMk cId="1269672753" sldId="345"/>
            <ac:spMk id="21" creationId="{842C5AC1-A991-4D2C-9DD8-8197F81B795C}"/>
          </ac:spMkLst>
        </pc:spChg>
        <pc:spChg chg="del">
          <ac:chgData name="kato yoko" userId="05faeffd7c2f10e3" providerId="LiveId" clId="{35F39CA4-1E66-4C48-9601-F4F172F424B9}" dt="2020-10-02T06:53:06.911" v="457" actId="478"/>
          <ac:spMkLst>
            <pc:docMk/>
            <pc:sldMk cId="1269672753" sldId="345"/>
            <ac:spMk id="22" creationId="{9C8A0D9C-8D07-4B9D-AD07-EF729CA66FA5}"/>
          </ac:spMkLst>
        </pc:spChg>
        <pc:spChg chg="add del mod">
          <ac:chgData name="kato yoko" userId="05faeffd7c2f10e3" providerId="LiveId" clId="{35F39CA4-1E66-4C48-9601-F4F172F424B9}" dt="2020-10-02T08:10:05.259" v="716" actId="478"/>
          <ac:spMkLst>
            <pc:docMk/>
            <pc:sldMk cId="1269672753" sldId="345"/>
            <ac:spMk id="24" creationId="{37B9E4A1-D425-4E71-9A9C-E067418034B4}"/>
          </ac:spMkLst>
        </pc:spChg>
        <pc:spChg chg="add mod">
          <ac:chgData name="kato yoko" userId="05faeffd7c2f10e3" providerId="LiveId" clId="{35F39CA4-1E66-4C48-9601-F4F172F424B9}" dt="2020-10-02T11:24:41.443" v="842" actId="1076"/>
          <ac:spMkLst>
            <pc:docMk/>
            <pc:sldMk cId="1269672753" sldId="345"/>
            <ac:spMk id="25" creationId="{655D796D-CB2E-4344-ABAA-FAE037FF30A5}"/>
          </ac:spMkLst>
        </pc:spChg>
        <pc:spChg chg="del">
          <ac:chgData name="kato yoko" userId="05faeffd7c2f10e3" providerId="LiveId" clId="{35F39CA4-1E66-4C48-9601-F4F172F424B9}" dt="2020-10-02T06:53:06.911" v="457" actId="478"/>
          <ac:spMkLst>
            <pc:docMk/>
            <pc:sldMk cId="1269672753" sldId="345"/>
            <ac:spMk id="26" creationId="{B2432F57-26FE-4CAA-871B-15697FA6EBAC}"/>
          </ac:spMkLst>
        </pc:spChg>
        <pc:spChg chg="del">
          <ac:chgData name="kato yoko" userId="05faeffd7c2f10e3" providerId="LiveId" clId="{35F39CA4-1E66-4C48-9601-F4F172F424B9}" dt="2020-10-02T06:53:06.911" v="457" actId="478"/>
          <ac:spMkLst>
            <pc:docMk/>
            <pc:sldMk cId="1269672753" sldId="345"/>
            <ac:spMk id="29" creationId="{2E9915AB-43DB-4FC4-BCFD-D5CB334141E9}"/>
          </ac:spMkLst>
        </pc:spChg>
        <pc:spChg chg="add mod">
          <ac:chgData name="kato yoko" userId="05faeffd7c2f10e3" providerId="LiveId" clId="{35F39CA4-1E66-4C48-9601-F4F172F424B9}" dt="2020-10-02T11:24:33.131" v="839" actId="1076"/>
          <ac:spMkLst>
            <pc:docMk/>
            <pc:sldMk cId="1269672753" sldId="345"/>
            <ac:spMk id="32" creationId="{D5E15C4F-2BBC-4447-A098-1145301875C2}"/>
          </ac:spMkLst>
        </pc:spChg>
        <pc:spChg chg="add mod">
          <ac:chgData name="kato yoko" userId="05faeffd7c2f10e3" providerId="LiveId" clId="{35F39CA4-1E66-4C48-9601-F4F172F424B9}" dt="2020-10-02T11:24:01.077" v="820" actId="1076"/>
          <ac:spMkLst>
            <pc:docMk/>
            <pc:sldMk cId="1269672753" sldId="345"/>
            <ac:spMk id="35" creationId="{3F02576F-BAAD-4124-97BA-CC35DA3E44D5}"/>
          </ac:spMkLst>
        </pc:spChg>
        <pc:spChg chg="add del mod">
          <ac:chgData name="kato yoko" userId="05faeffd7c2f10e3" providerId="LiveId" clId="{35F39CA4-1E66-4C48-9601-F4F172F424B9}" dt="2020-10-02T11:23:39.596" v="819" actId="478"/>
          <ac:spMkLst>
            <pc:docMk/>
            <pc:sldMk cId="1269672753" sldId="345"/>
            <ac:spMk id="36" creationId="{483E1B24-4C22-4011-9EB2-418B154C7592}"/>
          </ac:spMkLst>
        </pc:spChg>
        <pc:spChg chg="add mod">
          <ac:chgData name="kato yoko" userId="05faeffd7c2f10e3" providerId="LiveId" clId="{35F39CA4-1E66-4C48-9601-F4F172F424B9}" dt="2020-10-02T11:24:10.999" v="823" actId="1076"/>
          <ac:spMkLst>
            <pc:docMk/>
            <pc:sldMk cId="1269672753" sldId="345"/>
            <ac:spMk id="37" creationId="{48D57FF8-E27C-4717-BA5E-54ED2407ADE6}"/>
          </ac:spMkLst>
        </pc:spChg>
        <pc:spChg chg="add mod">
          <ac:chgData name="kato yoko" userId="05faeffd7c2f10e3" providerId="LiveId" clId="{35F39CA4-1E66-4C48-9601-F4F172F424B9}" dt="2020-10-02T11:35:37.505" v="880" actId="1037"/>
          <ac:spMkLst>
            <pc:docMk/>
            <pc:sldMk cId="1269672753" sldId="345"/>
            <ac:spMk id="38" creationId="{2822F931-DDB6-46DD-8DBE-C639F070BFC8}"/>
          </ac:spMkLst>
        </pc:spChg>
        <pc:picChg chg="add del mod modCrop">
          <ac:chgData name="kato yoko" userId="05faeffd7c2f10e3" providerId="LiveId" clId="{35F39CA4-1E66-4C48-9601-F4F172F424B9}" dt="2020-10-02T08:04:14.765" v="595" actId="478"/>
          <ac:picMkLst>
            <pc:docMk/>
            <pc:sldMk cId="1269672753" sldId="345"/>
            <ac:picMk id="3" creationId="{37258786-370A-4A94-B9A4-4852775E1618}"/>
          </ac:picMkLst>
        </pc:picChg>
        <pc:picChg chg="del">
          <ac:chgData name="kato yoko" userId="05faeffd7c2f10e3" providerId="LiveId" clId="{35F39CA4-1E66-4C48-9601-F4F172F424B9}" dt="2020-10-02T06:53:00.780" v="455" actId="478"/>
          <ac:picMkLst>
            <pc:docMk/>
            <pc:sldMk cId="1269672753" sldId="345"/>
            <ac:picMk id="5" creationId="{36B11650-908D-42D6-AC72-ABAE1A144530}"/>
          </ac:picMkLst>
        </pc:picChg>
        <pc:picChg chg="add mod ord">
          <ac:chgData name="kato yoko" userId="05faeffd7c2f10e3" providerId="LiveId" clId="{35F39CA4-1E66-4C48-9601-F4F172F424B9}" dt="2020-10-02T08:24:57.704" v="755" actId="1076"/>
          <ac:picMkLst>
            <pc:docMk/>
            <pc:sldMk cId="1269672753" sldId="345"/>
            <ac:picMk id="6" creationId="{9AF29013-3E6E-4B7D-9D37-1B64F32772E2}"/>
          </ac:picMkLst>
        </pc:picChg>
        <pc:picChg chg="del mod">
          <ac:chgData name="kato yoko" userId="05faeffd7c2f10e3" providerId="LiveId" clId="{35F39CA4-1E66-4C48-9601-F4F172F424B9}" dt="2020-10-02T07:03:59.493" v="570" actId="478"/>
          <ac:picMkLst>
            <pc:docMk/>
            <pc:sldMk cId="1269672753" sldId="345"/>
            <ac:picMk id="7" creationId="{0BB69189-0F6B-4067-87FD-11BA484C24E2}"/>
          </ac:picMkLst>
        </pc:picChg>
        <pc:picChg chg="add del mod modCrop">
          <ac:chgData name="kato yoko" userId="05faeffd7c2f10e3" providerId="LiveId" clId="{35F39CA4-1E66-4C48-9601-F4F172F424B9}" dt="2020-10-02T08:05:54.232" v="614" actId="478"/>
          <ac:picMkLst>
            <pc:docMk/>
            <pc:sldMk cId="1269672753" sldId="345"/>
            <ac:picMk id="9" creationId="{BA507EE9-7581-464D-BAA8-423DBC1AA320}"/>
          </ac:picMkLst>
        </pc:picChg>
        <pc:picChg chg="mod modCrop">
          <ac:chgData name="kato yoko" userId="05faeffd7c2f10e3" providerId="LiveId" clId="{35F39CA4-1E66-4C48-9601-F4F172F424B9}" dt="2020-10-02T11:24:37.334" v="841" actId="1076"/>
          <ac:picMkLst>
            <pc:docMk/>
            <pc:sldMk cId="1269672753" sldId="345"/>
            <ac:picMk id="16" creationId="{85B1CD7E-A441-429E-A44F-4DFD16EB93FB}"/>
          </ac:picMkLst>
        </pc:picChg>
        <pc:picChg chg="add mod">
          <ac:chgData name="kato yoko" userId="05faeffd7c2f10e3" providerId="LiveId" clId="{35F39CA4-1E66-4C48-9601-F4F172F424B9}" dt="2020-10-02T08:06:13.844" v="620" actId="1076"/>
          <ac:picMkLst>
            <pc:docMk/>
            <pc:sldMk cId="1269672753" sldId="345"/>
            <ac:picMk id="17" creationId="{D2C8F1F9-67D6-47DB-8EE8-0DE95E5BE209}"/>
          </ac:picMkLst>
        </pc:picChg>
        <pc:picChg chg="add del mod">
          <ac:chgData name="kato yoko" userId="05faeffd7c2f10e3" providerId="LiveId" clId="{35F39CA4-1E66-4C48-9601-F4F172F424B9}" dt="2020-10-02T08:05:51.771" v="612" actId="478"/>
          <ac:picMkLst>
            <pc:docMk/>
            <pc:sldMk cId="1269672753" sldId="345"/>
            <ac:picMk id="23" creationId="{AF37A758-499A-4923-8D6F-73DB92571CA3}"/>
          </ac:picMkLst>
        </pc:picChg>
        <pc:picChg chg="del">
          <ac:chgData name="kato yoko" userId="05faeffd7c2f10e3" providerId="LiveId" clId="{35F39CA4-1E66-4C48-9601-F4F172F424B9}" dt="2020-10-02T06:53:02.558" v="456" actId="478"/>
          <ac:picMkLst>
            <pc:docMk/>
            <pc:sldMk cId="1269672753" sldId="345"/>
            <ac:picMk id="28" creationId="{9911792A-B165-44DF-8B46-BD912639E029}"/>
          </ac:picMkLst>
        </pc:picChg>
        <pc:picChg chg="add mod">
          <ac:chgData name="kato yoko" userId="05faeffd7c2f10e3" providerId="LiveId" clId="{35F39CA4-1E66-4C48-9601-F4F172F424B9}" dt="2020-10-02T10:26:28.200" v="769" actId="1076"/>
          <ac:picMkLst>
            <pc:docMk/>
            <pc:sldMk cId="1269672753" sldId="345"/>
            <ac:picMk id="31" creationId="{E2124D75-938E-4515-9BDD-9D2AD6CF7750}"/>
          </ac:picMkLst>
        </pc:picChg>
        <pc:picChg chg="add mod">
          <ac:chgData name="kato yoko" userId="05faeffd7c2f10e3" providerId="LiveId" clId="{35F39CA4-1E66-4C48-9601-F4F172F424B9}" dt="2020-10-02T10:28:08.655" v="773" actId="14100"/>
          <ac:picMkLst>
            <pc:docMk/>
            <pc:sldMk cId="1269672753" sldId="345"/>
            <ac:picMk id="34" creationId="{43C262BD-DBCB-45C6-BBF8-0A5B3AF48545}"/>
          </ac:picMkLst>
        </pc:picChg>
      </pc:sldChg>
      <pc:sldChg chg="del">
        <pc:chgData name="kato yoko" userId="05faeffd7c2f10e3" providerId="LiveId" clId="{35F39CA4-1E66-4C48-9601-F4F172F424B9}" dt="2020-10-02T11:39:24.654" v="886" actId="2696"/>
        <pc:sldMkLst>
          <pc:docMk/>
          <pc:sldMk cId="4014978825" sldId="346"/>
        </pc:sldMkLst>
      </pc:sldChg>
      <pc:sldChg chg="del">
        <pc:chgData name="kato yoko" userId="05faeffd7c2f10e3" providerId="LiveId" clId="{35F39CA4-1E66-4C48-9601-F4F172F424B9}" dt="2020-10-02T11:39:24.654" v="886" actId="2696"/>
        <pc:sldMkLst>
          <pc:docMk/>
          <pc:sldMk cId="3814522955" sldId="347"/>
        </pc:sldMkLst>
      </pc:sldChg>
      <pc:sldChg chg="addSp delSp modSp mod">
        <pc:chgData name="kato yoko" userId="05faeffd7c2f10e3" providerId="LiveId" clId="{35F39CA4-1E66-4C48-9601-F4F172F424B9}" dt="2020-10-04T01:01:12.362" v="1804" actId="1076"/>
        <pc:sldMkLst>
          <pc:docMk/>
          <pc:sldMk cId="3107024252" sldId="348"/>
        </pc:sldMkLst>
        <pc:graphicFrameChg chg="ord modGraphic">
          <ac:chgData name="kato yoko" userId="05faeffd7c2f10e3" providerId="LiveId" clId="{35F39CA4-1E66-4C48-9601-F4F172F424B9}" dt="2020-10-03T09:13:46.176" v="1146" actId="167"/>
          <ac:graphicFrameMkLst>
            <pc:docMk/>
            <pc:sldMk cId="3107024252" sldId="348"/>
            <ac:graphicFrameMk id="4" creationId="{AF9E0097-9EFF-4E72-831B-7C4076FC43C0}"/>
          </ac:graphicFrameMkLst>
        </pc:graphicFrameChg>
        <pc:picChg chg="add mod">
          <ac:chgData name="kato yoko" userId="05faeffd7c2f10e3" providerId="LiveId" clId="{35F39CA4-1E66-4C48-9601-F4F172F424B9}" dt="2020-10-04T01:01:12.362" v="1804" actId="1076"/>
          <ac:picMkLst>
            <pc:docMk/>
            <pc:sldMk cId="3107024252" sldId="348"/>
            <ac:picMk id="2" creationId="{9D49649A-51E6-4ABC-B48B-5BE199B75043}"/>
          </ac:picMkLst>
        </pc:picChg>
        <pc:picChg chg="add mod">
          <ac:chgData name="kato yoko" userId="05faeffd7c2f10e3" providerId="LiveId" clId="{35F39CA4-1E66-4C48-9601-F4F172F424B9}" dt="2020-10-03T09:14:34.467" v="1167" actId="1076"/>
          <ac:picMkLst>
            <pc:docMk/>
            <pc:sldMk cId="3107024252" sldId="348"/>
            <ac:picMk id="3" creationId="{7A3F86EC-071C-48D6-BBD5-6EF61AA34B27}"/>
          </ac:picMkLst>
        </pc:picChg>
        <pc:picChg chg="mod">
          <ac:chgData name="kato yoko" userId="05faeffd7c2f10e3" providerId="LiveId" clId="{35F39CA4-1E66-4C48-9601-F4F172F424B9}" dt="2020-10-03T09:12:13.623" v="1115" actId="1076"/>
          <ac:picMkLst>
            <pc:docMk/>
            <pc:sldMk cId="3107024252" sldId="348"/>
            <ac:picMk id="5" creationId="{CA42D206-ED0A-4894-9819-59709FCC2BEE}"/>
          </ac:picMkLst>
        </pc:picChg>
        <pc:picChg chg="add mod">
          <ac:chgData name="kato yoko" userId="05faeffd7c2f10e3" providerId="LiveId" clId="{35F39CA4-1E66-4C48-9601-F4F172F424B9}" dt="2020-10-03T09:14:39.467" v="1170" actId="1076"/>
          <ac:picMkLst>
            <pc:docMk/>
            <pc:sldMk cId="3107024252" sldId="348"/>
            <ac:picMk id="7" creationId="{C41A8DEC-A6D1-4175-B581-0EF639CC0499}"/>
          </ac:picMkLst>
        </pc:picChg>
        <pc:picChg chg="add mod">
          <ac:chgData name="kato yoko" userId="05faeffd7c2f10e3" providerId="LiveId" clId="{35F39CA4-1E66-4C48-9601-F4F172F424B9}" dt="2020-10-03T09:14:24.125" v="1164" actId="14100"/>
          <ac:picMkLst>
            <pc:docMk/>
            <pc:sldMk cId="3107024252" sldId="348"/>
            <ac:picMk id="8" creationId="{165F1C65-771B-4368-96C6-9FD43A0F6323}"/>
          </ac:picMkLst>
        </pc:picChg>
        <pc:picChg chg="add mod">
          <ac:chgData name="kato yoko" userId="05faeffd7c2f10e3" providerId="LiveId" clId="{35F39CA4-1E66-4C48-9601-F4F172F424B9}" dt="2020-10-03T09:14:44.123" v="1173" actId="1076"/>
          <ac:picMkLst>
            <pc:docMk/>
            <pc:sldMk cId="3107024252" sldId="348"/>
            <ac:picMk id="9" creationId="{363FDC2E-77C2-4B14-B517-F8A6A578D8B3}"/>
          </ac:picMkLst>
        </pc:picChg>
        <pc:picChg chg="add mod">
          <ac:chgData name="kato yoko" userId="05faeffd7c2f10e3" providerId="LiveId" clId="{35F39CA4-1E66-4C48-9601-F4F172F424B9}" dt="2020-10-03T09:14:15.641" v="1159" actId="1076"/>
          <ac:picMkLst>
            <pc:docMk/>
            <pc:sldMk cId="3107024252" sldId="348"/>
            <ac:picMk id="11" creationId="{2E9BADFF-1C4C-4476-996D-A28434AE9110}"/>
          </ac:picMkLst>
        </pc:picChg>
        <pc:picChg chg="add del mod">
          <ac:chgData name="kato yoko" userId="05faeffd7c2f10e3" providerId="LiveId" clId="{35F39CA4-1E66-4C48-9601-F4F172F424B9}" dt="2020-10-03T09:12:54.431" v="1135" actId="478"/>
          <ac:picMkLst>
            <pc:docMk/>
            <pc:sldMk cId="3107024252" sldId="348"/>
            <ac:picMk id="12" creationId="{09E008EF-8676-4AA0-ACE1-29BBFBF35B74}"/>
          </ac:picMkLst>
        </pc:picChg>
        <pc:picChg chg="mod">
          <ac:chgData name="kato yoko" userId="05faeffd7c2f10e3" providerId="LiveId" clId="{35F39CA4-1E66-4C48-9601-F4F172F424B9}" dt="2020-10-03T09:06:28.481" v="1071" actId="1076"/>
          <ac:picMkLst>
            <pc:docMk/>
            <pc:sldMk cId="3107024252" sldId="348"/>
            <ac:picMk id="13" creationId="{2C9892A3-B476-4DB2-9D2B-AA5CD276E9B2}"/>
          </ac:picMkLst>
        </pc:picChg>
        <pc:picChg chg="mod">
          <ac:chgData name="kato yoko" userId="05faeffd7c2f10e3" providerId="LiveId" clId="{35F39CA4-1E66-4C48-9601-F4F172F424B9}" dt="2020-10-03T09:06:32.621" v="1073" actId="1076"/>
          <ac:picMkLst>
            <pc:docMk/>
            <pc:sldMk cId="3107024252" sldId="348"/>
            <ac:picMk id="16" creationId="{3B7B1B97-DBC0-44B7-B81A-49913EAB4072}"/>
          </ac:picMkLst>
        </pc:picChg>
        <pc:picChg chg="mod">
          <ac:chgData name="kato yoko" userId="05faeffd7c2f10e3" providerId="LiveId" clId="{35F39CA4-1E66-4C48-9601-F4F172F424B9}" dt="2020-10-03T09:12:34.762" v="1125" actId="1076"/>
          <ac:picMkLst>
            <pc:docMk/>
            <pc:sldMk cId="3107024252" sldId="348"/>
            <ac:picMk id="19" creationId="{EFA6B786-91E8-48D0-8490-8E8358F4E358}"/>
          </ac:picMkLst>
        </pc:picChg>
        <pc:picChg chg="mod">
          <ac:chgData name="kato yoko" userId="05faeffd7c2f10e3" providerId="LiveId" clId="{35F39CA4-1E66-4C48-9601-F4F172F424B9}" dt="2020-10-03T09:12:18.732" v="1117" actId="14100"/>
          <ac:picMkLst>
            <pc:docMk/>
            <pc:sldMk cId="3107024252" sldId="348"/>
            <ac:picMk id="26" creationId="{4C86C17C-D5C9-4B2B-A424-BBDF6D3A72EF}"/>
          </ac:picMkLst>
        </pc:picChg>
        <pc:picChg chg="mod">
          <ac:chgData name="kato yoko" userId="05faeffd7c2f10e3" providerId="LiveId" clId="{35F39CA4-1E66-4C48-9601-F4F172F424B9}" dt="2020-10-03T09:12:31.902" v="1124" actId="14100"/>
          <ac:picMkLst>
            <pc:docMk/>
            <pc:sldMk cId="3107024252" sldId="348"/>
            <ac:picMk id="29" creationId="{CC372EB4-B973-4183-863C-322D34EB93FF}"/>
          </ac:picMkLst>
        </pc:picChg>
        <pc:picChg chg="mod">
          <ac:chgData name="kato yoko" userId="05faeffd7c2f10e3" providerId="LiveId" clId="{35F39CA4-1E66-4C48-9601-F4F172F424B9}" dt="2020-10-03T09:12:59.071" v="1136" actId="1076"/>
          <ac:picMkLst>
            <pc:docMk/>
            <pc:sldMk cId="3107024252" sldId="348"/>
            <ac:picMk id="36" creationId="{5A627B0F-AA7B-4D98-BEDE-A202299DA036}"/>
          </ac:picMkLst>
        </pc:picChg>
        <pc:picChg chg="mod">
          <ac:chgData name="kato yoko" userId="05faeffd7c2f10e3" providerId="LiveId" clId="{35F39CA4-1E66-4C48-9601-F4F172F424B9}" dt="2020-10-03T09:12:39.277" v="1127" actId="1076"/>
          <ac:picMkLst>
            <pc:docMk/>
            <pc:sldMk cId="3107024252" sldId="348"/>
            <ac:picMk id="38" creationId="{F5E9590D-7651-411A-BE70-C003944F477E}"/>
          </ac:picMkLst>
        </pc:picChg>
        <pc:picChg chg="mod">
          <ac:chgData name="kato yoko" userId="05faeffd7c2f10e3" providerId="LiveId" clId="{35F39CA4-1E66-4C48-9601-F4F172F424B9}" dt="2020-10-03T09:12:51.963" v="1134" actId="1076"/>
          <ac:picMkLst>
            <pc:docMk/>
            <pc:sldMk cId="3107024252" sldId="348"/>
            <ac:picMk id="40" creationId="{7010A8D8-D8D6-4AF9-97FE-B0DF5B157BA9}"/>
          </ac:picMkLst>
        </pc:picChg>
        <pc:picChg chg="mod">
          <ac:chgData name="kato yoko" userId="05faeffd7c2f10e3" providerId="LiveId" clId="{35F39CA4-1E66-4C48-9601-F4F172F424B9}" dt="2020-10-03T09:12:47.573" v="1132" actId="1076"/>
          <ac:picMkLst>
            <pc:docMk/>
            <pc:sldMk cId="3107024252" sldId="348"/>
            <ac:picMk id="42" creationId="{21E96DC1-387B-4FCF-993F-29492403BF87}"/>
          </ac:picMkLst>
        </pc:picChg>
        <pc:picChg chg="mod">
          <ac:chgData name="kato yoko" userId="05faeffd7c2f10e3" providerId="LiveId" clId="{35F39CA4-1E66-4C48-9601-F4F172F424B9}" dt="2020-10-03T09:13:09.617" v="1139" actId="1076"/>
          <ac:picMkLst>
            <pc:docMk/>
            <pc:sldMk cId="3107024252" sldId="348"/>
            <ac:picMk id="44" creationId="{466A9E71-7B00-4CD8-9BA2-AE5D2240C271}"/>
          </ac:picMkLst>
        </pc:picChg>
        <pc:picChg chg="mod">
          <ac:chgData name="kato yoko" userId="05faeffd7c2f10e3" providerId="LiveId" clId="{35F39CA4-1E66-4C48-9601-F4F172F424B9}" dt="2020-10-03T09:13:15.570" v="1142" actId="1076"/>
          <ac:picMkLst>
            <pc:docMk/>
            <pc:sldMk cId="3107024252" sldId="348"/>
            <ac:picMk id="46" creationId="{D0834E06-7C1A-47FE-B086-1EAEFFD925FE}"/>
          </ac:picMkLst>
        </pc:picChg>
        <pc:picChg chg="mod">
          <ac:chgData name="kato yoko" userId="05faeffd7c2f10e3" providerId="LiveId" clId="{35F39CA4-1E66-4C48-9601-F4F172F424B9}" dt="2020-10-03T09:13:58.128" v="1150" actId="1076"/>
          <ac:picMkLst>
            <pc:docMk/>
            <pc:sldMk cId="3107024252" sldId="348"/>
            <ac:picMk id="48" creationId="{EC6409A1-6341-4BA6-9FD9-8E98B8A60D74}"/>
          </ac:picMkLst>
        </pc:picChg>
        <pc:picChg chg="mod">
          <ac:chgData name="kato yoko" userId="05faeffd7c2f10e3" providerId="LiveId" clId="{35F39CA4-1E66-4C48-9601-F4F172F424B9}" dt="2020-10-03T09:13:55.081" v="1149" actId="1076"/>
          <ac:picMkLst>
            <pc:docMk/>
            <pc:sldMk cId="3107024252" sldId="348"/>
            <ac:picMk id="50" creationId="{A31E4B83-2A54-49F3-B8F3-FF94F42769CE}"/>
          </ac:picMkLst>
        </pc:picChg>
        <pc:picChg chg="mod">
          <ac:chgData name="kato yoko" userId="05faeffd7c2f10e3" providerId="LiveId" clId="{35F39CA4-1E66-4C48-9601-F4F172F424B9}" dt="2020-10-03T09:14:03.783" v="1153" actId="1076"/>
          <ac:picMkLst>
            <pc:docMk/>
            <pc:sldMk cId="3107024252" sldId="348"/>
            <ac:picMk id="52" creationId="{6C9CEF36-11B7-4F04-8110-C1F6135BD1C9}"/>
          </ac:picMkLst>
        </pc:picChg>
        <pc:picChg chg="mod">
          <ac:chgData name="kato yoko" userId="05faeffd7c2f10e3" providerId="LiveId" clId="{35F39CA4-1E66-4C48-9601-F4F172F424B9}" dt="2020-10-03T09:14:12.032" v="1158" actId="1076"/>
          <ac:picMkLst>
            <pc:docMk/>
            <pc:sldMk cId="3107024252" sldId="348"/>
            <ac:picMk id="54" creationId="{EC6DE527-BF6D-48A5-81A9-D57844F10748}"/>
          </ac:picMkLst>
        </pc:picChg>
        <pc:picChg chg="mod">
          <ac:chgData name="kato yoko" userId="05faeffd7c2f10e3" providerId="LiveId" clId="{35F39CA4-1E66-4C48-9601-F4F172F424B9}" dt="2020-10-03T09:06:23.169" v="1068" actId="1076"/>
          <ac:picMkLst>
            <pc:docMk/>
            <pc:sldMk cId="3107024252" sldId="348"/>
            <ac:picMk id="56" creationId="{6A54B172-6625-48A2-B704-1B6960C079CA}"/>
          </ac:picMkLst>
        </pc:picChg>
        <pc:picChg chg="mod">
          <ac:chgData name="kato yoko" userId="05faeffd7c2f10e3" providerId="LiveId" clId="{35F39CA4-1E66-4C48-9601-F4F172F424B9}" dt="2020-10-03T09:14:29.843" v="1165" actId="1076"/>
          <ac:picMkLst>
            <pc:docMk/>
            <pc:sldMk cId="3107024252" sldId="348"/>
            <ac:picMk id="58" creationId="{86434023-1BD3-4FC8-863A-308CAADDF5D6}"/>
          </ac:picMkLst>
        </pc:picChg>
      </pc:sldChg>
      <pc:sldChg chg="del">
        <pc:chgData name="kato yoko" userId="05faeffd7c2f10e3" providerId="LiveId" clId="{35F39CA4-1E66-4C48-9601-F4F172F424B9}" dt="2020-10-02T11:39:24.654" v="886" actId="2696"/>
        <pc:sldMkLst>
          <pc:docMk/>
          <pc:sldMk cId="3008052398" sldId="349"/>
        </pc:sldMkLst>
      </pc:sldChg>
      <pc:sldChg chg="del">
        <pc:chgData name="kato yoko" userId="05faeffd7c2f10e3" providerId="LiveId" clId="{35F39CA4-1E66-4C48-9601-F4F172F424B9}" dt="2020-10-02T11:39:24.654" v="886" actId="2696"/>
        <pc:sldMkLst>
          <pc:docMk/>
          <pc:sldMk cId="119489547" sldId="350"/>
        </pc:sldMkLst>
      </pc:sldChg>
      <pc:sldChg chg="del">
        <pc:chgData name="kato yoko" userId="05faeffd7c2f10e3" providerId="LiveId" clId="{35F39CA4-1E66-4C48-9601-F4F172F424B9}" dt="2020-10-02T11:39:24.654" v="886" actId="2696"/>
        <pc:sldMkLst>
          <pc:docMk/>
          <pc:sldMk cId="2126209184" sldId="351"/>
        </pc:sldMkLst>
      </pc:sldChg>
      <pc:sldChg chg="del">
        <pc:chgData name="kato yoko" userId="05faeffd7c2f10e3" providerId="LiveId" clId="{35F39CA4-1E66-4C48-9601-F4F172F424B9}" dt="2020-10-02T11:39:24.654" v="886" actId="2696"/>
        <pc:sldMkLst>
          <pc:docMk/>
          <pc:sldMk cId="287427091" sldId="352"/>
        </pc:sldMkLst>
      </pc:sldChg>
      <pc:sldChg chg="del">
        <pc:chgData name="kato yoko" userId="05faeffd7c2f10e3" providerId="LiveId" clId="{35F39CA4-1E66-4C48-9601-F4F172F424B9}" dt="2020-10-02T11:39:24.654" v="886" actId="2696"/>
        <pc:sldMkLst>
          <pc:docMk/>
          <pc:sldMk cId="4173180061" sldId="353"/>
        </pc:sldMkLst>
      </pc:sldChg>
      <pc:sldChg chg="delSp modSp add del mod">
        <pc:chgData name="kato yoko" userId="05faeffd7c2f10e3" providerId="LiveId" clId="{35F39CA4-1E66-4C48-9601-F4F172F424B9}" dt="2020-10-03T08:09:32.552" v="1007" actId="2696"/>
        <pc:sldMkLst>
          <pc:docMk/>
          <pc:sldMk cId="3158330592" sldId="354"/>
        </pc:sldMkLst>
        <pc:spChg chg="mod">
          <ac:chgData name="kato yoko" userId="05faeffd7c2f10e3" providerId="LiveId" clId="{35F39CA4-1E66-4C48-9601-F4F172F424B9}" dt="2020-10-02T11:46:44.465" v="887" actId="1076"/>
          <ac:spMkLst>
            <pc:docMk/>
            <pc:sldMk cId="3158330592" sldId="354"/>
            <ac:spMk id="2" creationId="{31461E4E-DD3D-492D-8E06-AAE4DE66B80E}"/>
          </ac:spMkLst>
        </pc:spChg>
        <pc:picChg chg="del">
          <ac:chgData name="kato yoko" userId="05faeffd7c2f10e3" providerId="LiveId" clId="{35F39CA4-1E66-4C48-9601-F4F172F424B9}" dt="2020-10-03T08:08:50.332" v="981" actId="478"/>
          <ac:picMkLst>
            <pc:docMk/>
            <pc:sldMk cId="3158330592" sldId="354"/>
            <ac:picMk id="5" creationId="{95DA3E12-03F8-4443-90B7-180FDA04EBAC}"/>
          </ac:picMkLst>
        </pc:picChg>
      </pc:sldChg>
      <pc:sldChg chg="modSp add mod">
        <pc:chgData name="kato yoko" userId="05faeffd7c2f10e3" providerId="LiveId" clId="{35F39CA4-1E66-4C48-9601-F4F172F424B9}" dt="2020-10-03T05:10:04.968" v="895" actId="1076"/>
        <pc:sldMkLst>
          <pc:docMk/>
          <pc:sldMk cId="1975939185" sldId="355"/>
        </pc:sldMkLst>
        <pc:picChg chg="mod modCrop">
          <ac:chgData name="kato yoko" userId="05faeffd7c2f10e3" providerId="LiveId" clId="{35F39CA4-1E66-4C48-9601-F4F172F424B9}" dt="2020-10-03T05:10:04.968" v="895" actId="1076"/>
          <ac:picMkLst>
            <pc:docMk/>
            <pc:sldMk cId="1975939185" sldId="355"/>
            <ac:picMk id="46" creationId="{959321DB-A89C-409F-A08E-F975CC45AA47}"/>
          </ac:picMkLst>
        </pc:picChg>
      </pc:sldChg>
      <pc:sldChg chg="addSp delSp modSp add mod">
        <pc:chgData name="kato yoko" userId="05faeffd7c2f10e3" providerId="LiveId" clId="{35F39CA4-1E66-4C48-9601-F4F172F424B9}" dt="2020-10-03T06:02:38.863" v="934" actId="1076"/>
        <pc:sldMkLst>
          <pc:docMk/>
          <pc:sldMk cId="487849616" sldId="356"/>
        </pc:sldMkLst>
        <pc:spChg chg="mod">
          <ac:chgData name="kato yoko" userId="05faeffd7c2f10e3" providerId="LiveId" clId="{35F39CA4-1E66-4C48-9601-F4F172F424B9}" dt="2020-10-03T06:02:17.173" v="929" actId="1076"/>
          <ac:spMkLst>
            <pc:docMk/>
            <pc:sldMk cId="487849616" sldId="356"/>
            <ac:spMk id="6" creationId="{C209CFEF-D30F-4FA2-BCDB-392EC274C296}"/>
          </ac:spMkLst>
        </pc:spChg>
        <pc:spChg chg="mod">
          <ac:chgData name="kato yoko" userId="05faeffd7c2f10e3" providerId="LiveId" clId="{35F39CA4-1E66-4C48-9601-F4F172F424B9}" dt="2020-10-03T06:02:12.923" v="928" actId="1076"/>
          <ac:spMkLst>
            <pc:docMk/>
            <pc:sldMk cId="487849616" sldId="356"/>
            <ac:spMk id="8" creationId="{1434FC28-EC44-4DFD-970E-18C5A6E4FF03}"/>
          </ac:spMkLst>
        </pc:spChg>
        <pc:spChg chg="add del mod">
          <ac:chgData name="kato yoko" userId="05faeffd7c2f10e3" providerId="LiveId" clId="{35F39CA4-1E66-4C48-9601-F4F172F424B9}" dt="2020-10-03T06:01:52.191" v="921" actId="478"/>
          <ac:spMkLst>
            <pc:docMk/>
            <pc:sldMk cId="487849616" sldId="356"/>
            <ac:spMk id="9" creationId="{E967636D-4C2D-4B98-8ADA-F6A86AE8B51E}"/>
          </ac:spMkLst>
        </pc:spChg>
        <pc:spChg chg="mod">
          <ac:chgData name="kato yoko" userId="05faeffd7c2f10e3" providerId="LiveId" clId="{35F39CA4-1E66-4C48-9601-F4F172F424B9}" dt="2020-10-03T06:02:28.427" v="931" actId="1076"/>
          <ac:spMkLst>
            <pc:docMk/>
            <pc:sldMk cId="487849616" sldId="356"/>
            <ac:spMk id="10" creationId="{D9CD13C1-05CE-410E-B525-88D3778C08E3}"/>
          </ac:spMkLst>
        </pc:spChg>
        <pc:picChg chg="add del mod">
          <ac:chgData name="kato yoko" userId="05faeffd7c2f10e3" providerId="LiveId" clId="{35F39CA4-1E66-4C48-9601-F4F172F424B9}" dt="2020-10-03T06:01:21.475" v="914" actId="478"/>
          <ac:picMkLst>
            <pc:docMk/>
            <pc:sldMk cId="487849616" sldId="356"/>
            <ac:picMk id="3" creationId="{80072660-287F-4103-9004-008C3E51FEF7}"/>
          </ac:picMkLst>
        </pc:picChg>
        <pc:picChg chg="mod modCrop">
          <ac:chgData name="kato yoko" userId="05faeffd7c2f10e3" providerId="LiveId" clId="{35F39CA4-1E66-4C48-9601-F4F172F424B9}" dt="2020-10-03T06:02:38.863" v="934" actId="1076"/>
          <ac:picMkLst>
            <pc:docMk/>
            <pc:sldMk cId="487849616" sldId="356"/>
            <ac:picMk id="5" creationId="{DE564637-9A90-44D3-9B83-98BD4BE6A67F}"/>
          </ac:picMkLst>
        </pc:picChg>
        <pc:picChg chg="add del mod modCrop">
          <ac:chgData name="kato yoko" userId="05faeffd7c2f10e3" providerId="LiveId" clId="{35F39CA4-1E66-4C48-9601-F4F172F424B9}" dt="2020-10-03T06:01:51.019" v="920" actId="478"/>
          <ac:picMkLst>
            <pc:docMk/>
            <pc:sldMk cId="487849616" sldId="356"/>
            <ac:picMk id="7" creationId="{3DBC70A4-961B-4EA3-9F27-3777F17154B4}"/>
          </ac:picMkLst>
        </pc:picChg>
        <pc:picChg chg="add mod">
          <ac:chgData name="kato yoko" userId="05faeffd7c2f10e3" providerId="LiveId" clId="{35F39CA4-1E66-4C48-9601-F4F172F424B9}" dt="2020-10-03T06:02:10.142" v="927" actId="1076"/>
          <ac:picMkLst>
            <pc:docMk/>
            <pc:sldMk cId="487849616" sldId="356"/>
            <ac:picMk id="13" creationId="{77DF0857-2B73-4E74-AE79-74B272A4FCCA}"/>
          </ac:picMkLst>
        </pc:picChg>
      </pc:sldChg>
      <pc:sldChg chg="add">
        <pc:chgData name="kato yoko" userId="05faeffd7c2f10e3" providerId="LiveId" clId="{35F39CA4-1E66-4C48-9601-F4F172F424B9}" dt="2020-10-02T11:39:12.062" v="885"/>
        <pc:sldMkLst>
          <pc:docMk/>
          <pc:sldMk cId="1245018344" sldId="357"/>
        </pc:sldMkLst>
      </pc:sldChg>
      <pc:sldChg chg="modSp add mod ord">
        <pc:chgData name="kato yoko" userId="05faeffd7c2f10e3" providerId="LiveId" clId="{35F39CA4-1E66-4C48-9601-F4F172F424B9}" dt="2020-10-03T08:10:04.566" v="1021" actId="1076"/>
        <pc:sldMkLst>
          <pc:docMk/>
          <pc:sldMk cId="2827185170" sldId="358"/>
        </pc:sldMkLst>
        <pc:spChg chg="mod">
          <ac:chgData name="kato yoko" userId="05faeffd7c2f10e3" providerId="LiveId" clId="{35F39CA4-1E66-4C48-9601-F4F172F424B9}" dt="2020-10-03T08:10:00.785" v="1019" actId="1076"/>
          <ac:spMkLst>
            <pc:docMk/>
            <pc:sldMk cId="2827185170" sldId="358"/>
            <ac:spMk id="2" creationId="{8D141150-93EC-4AD8-BB09-30D7788EF26D}"/>
          </ac:spMkLst>
        </pc:spChg>
        <pc:spChg chg="mod">
          <ac:chgData name="kato yoko" userId="05faeffd7c2f10e3" providerId="LiveId" clId="{35F39CA4-1E66-4C48-9601-F4F172F424B9}" dt="2020-10-03T08:10:04.566" v="1021" actId="1076"/>
          <ac:spMkLst>
            <pc:docMk/>
            <pc:sldMk cId="2827185170" sldId="358"/>
            <ac:spMk id="5" creationId="{3194D6DA-E724-45A5-8D18-AC8D6D96C697}"/>
          </ac:spMkLst>
        </pc:spChg>
      </pc:sldChg>
      <pc:sldChg chg="addSp delSp modSp new mod ord">
        <pc:chgData name="kato yoko" userId="05faeffd7c2f10e3" providerId="LiveId" clId="{35F39CA4-1E66-4C48-9601-F4F172F424B9}" dt="2020-10-04T05:48:59.003" v="2400" actId="478"/>
        <pc:sldMkLst>
          <pc:docMk/>
          <pc:sldMk cId="1093790397" sldId="359"/>
        </pc:sldMkLst>
        <pc:spChg chg="del">
          <ac:chgData name="kato yoko" userId="05faeffd7c2f10e3" providerId="LiveId" clId="{35F39CA4-1E66-4C48-9601-F4F172F424B9}" dt="2020-10-03T09:07:27.131" v="1082" actId="478"/>
          <ac:spMkLst>
            <pc:docMk/>
            <pc:sldMk cId="1093790397" sldId="359"/>
            <ac:spMk id="2" creationId="{4EBB56E1-55D3-4868-A44F-665A038B6A7B}"/>
          </ac:spMkLst>
        </pc:spChg>
        <pc:spChg chg="del">
          <ac:chgData name="kato yoko" userId="05faeffd7c2f10e3" providerId="LiveId" clId="{35F39CA4-1E66-4C48-9601-F4F172F424B9}" dt="2020-10-03T09:07:27.131" v="1082" actId="478"/>
          <ac:spMkLst>
            <pc:docMk/>
            <pc:sldMk cId="1093790397" sldId="359"/>
            <ac:spMk id="3" creationId="{05723702-7148-4599-B033-FFD002266086}"/>
          </ac:spMkLst>
        </pc:spChg>
        <pc:graphicFrameChg chg="add del mod modGraphic">
          <ac:chgData name="kato yoko" userId="05faeffd7c2f10e3" providerId="LiveId" clId="{35F39CA4-1E66-4C48-9601-F4F172F424B9}" dt="2020-10-04T05:48:59.003" v="2400" actId="478"/>
          <ac:graphicFrameMkLst>
            <pc:docMk/>
            <pc:sldMk cId="1093790397" sldId="359"/>
            <ac:graphicFrameMk id="8" creationId="{98365003-B959-43DA-BE72-74A039D1E32D}"/>
          </ac:graphicFrameMkLst>
        </pc:graphicFrameChg>
        <pc:picChg chg="add del mod">
          <ac:chgData name="kato yoko" userId="05faeffd7c2f10e3" providerId="LiveId" clId="{35F39CA4-1E66-4C48-9601-F4F172F424B9}" dt="2020-10-04T04:56:38.861" v="2033" actId="478"/>
          <ac:picMkLst>
            <pc:docMk/>
            <pc:sldMk cId="1093790397" sldId="359"/>
            <ac:picMk id="3" creationId="{B423E75C-B907-4D0A-AA14-0A3FEEE12185}"/>
          </ac:picMkLst>
        </pc:picChg>
        <pc:picChg chg="add mod modCrop">
          <ac:chgData name="kato yoko" userId="05faeffd7c2f10e3" providerId="LiveId" clId="{35F39CA4-1E66-4C48-9601-F4F172F424B9}" dt="2020-10-04T05:48:49.489" v="2397" actId="1076"/>
          <ac:picMkLst>
            <pc:docMk/>
            <pc:sldMk cId="1093790397" sldId="359"/>
            <ac:picMk id="5" creationId="{7EF5AA1D-A273-4142-B967-C718F800D305}"/>
          </ac:picMkLst>
        </pc:picChg>
        <pc:picChg chg="add del mod modCrop">
          <ac:chgData name="kato yoko" userId="05faeffd7c2f10e3" providerId="LiveId" clId="{35F39CA4-1E66-4C48-9601-F4F172F424B9}" dt="2020-10-04T05:48:31.014" v="2391" actId="21"/>
          <ac:picMkLst>
            <pc:docMk/>
            <pc:sldMk cId="1093790397" sldId="359"/>
            <ac:picMk id="6" creationId="{0E3B1F98-7F6A-4BD5-BF34-B5EE142023CD}"/>
          </ac:picMkLst>
        </pc:picChg>
        <pc:picChg chg="add del mod modCrop">
          <ac:chgData name="kato yoko" userId="05faeffd7c2f10e3" providerId="LiveId" clId="{35F39CA4-1E66-4C48-9601-F4F172F424B9}" dt="2020-10-03T09:08:45.879" v="1094" actId="21"/>
          <ac:picMkLst>
            <pc:docMk/>
            <pc:sldMk cId="1093790397" sldId="359"/>
            <ac:picMk id="7" creationId="{43D3FAE6-6BE5-418A-8BCE-E7CC3BBD1D0C}"/>
          </ac:picMkLst>
        </pc:picChg>
      </pc:sldChg>
      <pc:sldChg chg="addSp delSp modSp new add del mod ord modAnim">
        <pc:chgData name="kato yoko" userId="05faeffd7c2f10e3" providerId="LiveId" clId="{35F39CA4-1E66-4C48-9601-F4F172F424B9}" dt="2020-10-04T06:05:55.541" v="2592" actId="2696"/>
        <pc:sldMkLst>
          <pc:docMk/>
          <pc:sldMk cId="1289711767" sldId="360"/>
        </pc:sldMkLst>
        <pc:spChg chg="del">
          <ac:chgData name="kato yoko" userId="05faeffd7c2f10e3" providerId="LiveId" clId="{35F39CA4-1E66-4C48-9601-F4F172F424B9}" dt="2020-10-03T09:09:07.151" v="1096" actId="478"/>
          <ac:spMkLst>
            <pc:docMk/>
            <pc:sldMk cId="1289711767" sldId="360"/>
            <ac:spMk id="2" creationId="{F1775737-4890-4979-8199-A16A848EDACA}"/>
          </ac:spMkLst>
        </pc:spChg>
        <pc:spChg chg="del">
          <ac:chgData name="kato yoko" userId="05faeffd7c2f10e3" providerId="LiveId" clId="{35F39CA4-1E66-4C48-9601-F4F172F424B9}" dt="2020-10-03T09:09:07.151" v="1096" actId="478"/>
          <ac:spMkLst>
            <pc:docMk/>
            <pc:sldMk cId="1289711767" sldId="360"/>
            <ac:spMk id="3" creationId="{8C7AEBC2-529A-4EAD-B6B3-4FD92A9DBA51}"/>
          </ac:spMkLst>
        </pc:spChg>
        <pc:spChg chg="add mod">
          <ac:chgData name="kato yoko" userId="05faeffd7c2f10e3" providerId="LiveId" clId="{35F39CA4-1E66-4C48-9601-F4F172F424B9}" dt="2020-10-03T10:48:27.812" v="1382" actId="1076"/>
          <ac:spMkLst>
            <pc:docMk/>
            <pc:sldMk cId="1289711767" sldId="360"/>
            <ac:spMk id="14" creationId="{77FAA147-72A9-4986-9E04-035653840F3F}"/>
          </ac:spMkLst>
        </pc:spChg>
        <pc:spChg chg="add mod">
          <ac:chgData name="kato yoko" userId="05faeffd7c2f10e3" providerId="LiveId" clId="{35F39CA4-1E66-4C48-9601-F4F172F424B9}" dt="2020-10-03T10:42:09.498" v="1379" actId="1076"/>
          <ac:spMkLst>
            <pc:docMk/>
            <pc:sldMk cId="1289711767" sldId="360"/>
            <ac:spMk id="15" creationId="{6A64DD03-B751-4C22-A1A3-43AB0E038B5F}"/>
          </ac:spMkLst>
        </pc:spChg>
        <pc:spChg chg="add mod">
          <ac:chgData name="kato yoko" userId="05faeffd7c2f10e3" providerId="LiveId" clId="{35F39CA4-1E66-4C48-9601-F4F172F424B9}" dt="2020-10-03T10:42:09.498" v="1379" actId="1076"/>
          <ac:spMkLst>
            <pc:docMk/>
            <pc:sldMk cId="1289711767" sldId="360"/>
            <ac:spMk id="16" creationId="{6F9C0BD2-1485-4A3F-943A-64B3B9F99257}"/>
          </ac:spMkLst>
        </pc:spChg>
        <pc:spChg chg="add mod">
          <ac:chgData name="kato yoko" userId="05faeffd7c2f10e3" providerId="LiveId" clId="{35F39CA4-1E66-4C48-9601-F4F172F424B9}" dt="2020-10-03T10:42:09.498" v="1379" actId="1076"/>
          <ac:spMkLst>
            <pc:docMk/>
            <pc:sldMk cId="1289711767" sldId="360"/>
            <ac:spMk id="18" creationId="{3DFE68DF-D631-4213-A2EF-603B3EC4B7C4}"/>
          </ac:spMkLst>
        </pc:spChg>
        <pc:spChg chg="add del">
          <ac:chgData name="kato yoko" userId="05faeffd7c2f10e3" providerId="LiveId" clId="{35F39CA4-1E66-4C48-9601-F4F172F424B9}" dt="2020-10-03T10:26:01.094" v="1324" actId="478"/>
          <ac:spMkLst>
            <pc:docMk/>
            <pc:sldMk cId="1289711767" sldId="360"/>
            <ac:spMk id="19" creationId="{6C9521EB-6641-41BD-B342-3ADD22A62CDF}"/>
          </ac:spMkLst>
        </pc:spChg>
        <pc:spChg chg="add mod">
          <ac:chgData name="kato yoko" userId="05faeffd7c2f10e3" providerId="LiveId" clId="{35F39CA4-1E66-4C48-9601-F4F172F424B9}" dt="2020-10-03T10:42:13.794" v="1380" actId="14100"/>
          <ac:spMkLst>
            <pc:docMk/>
            <pc:sldMk cId="1289711767" sldId="360"/>
            <ac:spMk id="20" creationId="{6E67D1DB-E3EA-4E3E-932E-CE56B7B22222}"/>
          </ac:spMkLst>
        </pc:spChg>
        <pc:spChg chg="add del mod">
          <ac:chgData name="kato yoko" userId="05faeffd7c2f10e3" providerId="LiveId" clId="{35F39CA4-1E66-4C48-9601-F4F172F424B9}" dt="2020-10-03T10:39:39.910" v="1343" actId="22"/>
          <ac:spMkLst>
            <pc:docMk/>
            <pc:sldMk cId="1289711767" sldId="360"/>
            <ac:spMk id="22" creationId="{75F8710A-6279-4812-A361-76DF29AD71D6}"/>
          </ac:spMkLst>
        </pc:spChg>
        <pc:spChg chg="add del mod">
          <ac:chgData name="kato yoko" userId="05faeffd7c2f10e3" providerId="LiveId" clId="{35F39CA4-1E66-4C48-9601-F4F172F424B9}" dt="2020-10-03T10:39:39.910" v="1343" actId="22"/>
          <ac:spMkLst>
            <pc:docMk/>
            <pc:sldMk cId="1289711767" sldId="360"/>
            <ac:spMk id="24" creationId="{832044D0-94C5-43AB-92DE-86DC30518A9B}"/>
          </ac:spMkLst>
        </pc:spChg>
        <pc:spChg chg="add del mod">
          <ac:chgData name="kato yoko" userId="05faeffd7c2f10e3" providerId="LiveId" clId="{35F39CA4-1E66-4C48-9601-F4F172F424B9}" dt="2020-10-03T10:39:39.910" v="1343" actId="22"/>
          <ac:spMkLst>
            <pc:docMk/>
            <pc:sldMk cId="1289711767" sldId="360"/>
            <ac:spMk id="26" creationId="{E411FA65-D381-4351-89E0-E7B060AE4E92}"/>
          </ac:spMkLst>
        </pc:spChg>
        <pc:spChg chg="add del mod">
          <ac:chgData name="kato yoko" userId="05faeffd7c2f10e3" providerId="LiveId" clId="{35F39CA4-1E66-4C48-9601-F4F172F424B9}" dt="2020-10-03T10:39:39.910" v="1343" actId="22"/>
          <ac:spMkLst>
            <pc:docMk/>
            <pc:sldMk cId="1289711767" sldId="360"/>
            <ac:spMk id="28" creationId="{6E3D2AEA-7009-4BE5-A980-28152AA36998}"/>
          </ac:spMkLst>
        </pc:spChg>
        <pc:spChg chg="add mod">
          <ac:chgData name="kato yoko" userId="05faeffd7c2f10e3" providerId="LiveId" clId="{35F39CA4-1E66-4C48-9601-F4F172F424B9}" dt="2020-10-03T10:41:59.187" v="1377" actId="1076"/>
          <ac:spMkLst>
            <pc:docMk/>
            <pc:sldMk cId="1289711767" sldId="360"/>
            <ac:spMk id="30" creationId="{38DF929C-A8C7-4D56-855F-5A06F781A523}"/>
          </ac:spMkLst>
        </pc:spChg>
        <pc:spChg chg="add mod">
          <ac:chgData name="kato yoko" userId="05faeffd7c2f10e3" providerId="LiveId" clId="{35F39CA4-1E66-4C48-9601-F4F172F424B9}" dt="2020-10-03T10:41:59.187" v="1377" actId="1076"/>
          <ac:spMkLst>
            <pc:docMk/>
            <pc:sldMk cId="1289711767" sldId="360"/>
            <ac:spMk id="32" creationId="{2FB023DE-BDE1-44A6-8AD9-139A500475EE}"/>
          </ac:spMkLst>
        </pc:spChg>
        <pc:spChg chg="add mod">
          <ac:chgData name="kato yoko" userId="05faeffd7c2f10e3" providerId="LiveId" clId="{35F39CA4-1E66-4C48-9601-F4F172F424B9}" dt="2020-10-03T10:41:59.187" v="1377" actId="1076"/>
          <ac:spMkLst>
            <pc:docMk/>
            <pc:sldMk cId="1289711767" sldId="360"/>
            <ac:spMk id="34" creationId="{031D79FC-A27C-45B6-80BB-6168A72C1962}"/>
          </ac:spMkLst>
        </pc:spChg>
        <pc:spChg chg="add mod ord">
          <ac:chgData name="kato yoko" userId="05faeffd7c2f10e3" providerId="LiveId" clId="{35F39CA4-1E66-4C48-9601-F4F172F424B9}" dt="2020-10-03T10:42:01.983" v="1378" actId="14100"/>
          <ac:spMkLst>
            <pc:docMk/>
            <pc:sldMk cId="1289711767" sldId="360"/>
            <ac:spMk id="36" creationId="{DF776A0E-EEC0-4EE3-925D-04B0880648B1}"/>
          </ac:spMkLst>
        </pc:spChg>
        <pc:picChg chg="add del mod">
          <ac:chgData name="kato yoko" userId="05faeffd7c2f10e3" providerId="LiveId" clId="{35F39CA4-1E66-4C48-9601-F4F172F424B9}" dt="2020-10-03T09:11:24.035" v="1108" actId="478"/>
          <ac:picMkLst>
            <pc:docMk/>
            <pc:sldMk cId="1289711767" sldId="360"/>
            <ac:picMk id="5" creationId="{E972590A-9EBE-40B4-8D18-394E4FBF670A}"/>
          </ac:picMkLst>
        </pc:picChg>
        <pc:picChg chg="add del mod">
          <ac:chgData name="kato yoko" userId="05faeffd7c2f10e3" providerId="LiveId" clId="{35F39CA4-1E66-4C48-9601-F4F172F424B9}" dt="2020-10-03T10:05:14.955" v="1194" actId="478"/>
          <ac:picMkLst>
            <pc:docMk/>
            <pc:sldMk cId="1289711767" sldId="360"/>
            <ac:picMk id="7" creationId="{270692EB-7AFC-4B25-8940-BB090BD69A02}"/>
          </ac:picMkLst>
        </pc:picChg>
        <pc:picChg chg="add del mod">
          <ac:chgData name="kato yoko" userId="05faeffd7c2f10e3" providerId="LiveId" clId="{35F39CA4-1E66-4C48-9601-F4F172F424B9}" dt="2020-10-03T10:05:12.924" v="1193" actId="478"/>
          <ac:picMkLst>
            <pc:docMk/>
            <pc:sldMk cId="1289711767" sldId="360"/>
            <ac:picMk id="9" creationId="{9F51AD92-D11A-47BA-808D-E06E85334D67}"/>
          </ac:picMkLst>
        </pc:picChg>
        <pc:picChg chg="add mod">
          <ac:chgData name="kato yoko" userId="05faeffd7c2f10e3" providerId="LiveId" clId="{35F39CA4-1E66-4C48-9601-F4F172F424B9}" dt="2020-10-03T10:13:37.770" v="1212" actId="1076"/>
          <ac:picMkLst>
            <pc:docMk/>
            <pc:sldMk cId="1289711767" sldId="360"/>
            <ac:picMk id="11" creationId="{0B983807-F389-4386-8455-235CD969D1C5}"/>
          </ac:picMkLst>
        </pc:picChg>
        <pc:picChg chg="add mod">
          <ac:chgData name="kato yoko" userId="05faeffd7c2f10e3" providerId="LiveId" clId="{35F39CA4-1E66-4C48-9601-F4F172F424B9}" dt="2020-10-03T10:41:20.300" v="1370" actId="1076"/>
          <ac:picMkLst>
            <pc:docMk/>
            <pc:sldMk cId="1289711767" sldId="360"/>
            <ac:picMk id="13" creationId="{3D126AD5-B7D2-46DF-A975-76F5B7AF1F8A}"/>
          </ac:picMkLst>
        </pc:picChg>
      </pc:sldChg>
      <pc:sldChg chg="addSp delSp modSp add del mod delAnim modAnim">
        <pc:chgData name="kato yoko" userId="05faeffd7c2f10e3" providerId="LiveId" clId="{35F39CA4-1E66-4C48-9601-F4F172F424B9}" dt="2020-10-04T06:05:55.541" v="2592" actId="2696"/>
        <pc:sldMkLst>
          <pc:docMk/>
          <pc:sldMk cId="1191516243" sldId="361"/>
        </pc:sldMkLst>
        <pc:spChg chg="add mod">
          <ac:chgData name="kato yoko" userId="05faeffd7c2f10e3" providerId="LiveId" clId="{35F39CA4-1E66-4C48-9601-F4F172F424B9}" dt="2020-10-03T12:09:56.378" v="1592" actId="1076"/>
          <ac:spMkLst>
            <pc:docMk/>
            <pc:sldMk cId="1191516243" sldId="361"/>
            <ac:spMk id="10" creationId="{41FD47C9-057C-451F-9E2C-B6A2DF5B8416}"/>
          </ac:spMkLst>
        </pc:spChg>
        <pc:spChg chg="add del mod">
          <ac:chgData name="kato yoko" userId="05faeffd7c2f10e3" providerId="LiveId" clId="{35F39CA4-1E66-4C48-9601-F4F172F424B9}" dt="2020-10-03T12:07:27.055" v="1451" actId="478"/>
          <ac:spMkLst>
            <pc:docMk/>
            <pc:sldMk cId="1191516243" sldId="361"/>
            <ac:spMk id="12" creationId="{4804B625-B4D7-4C44-9E6B-647D05ACDE06}"/>
          </ac:spMkLst>
        </pc:spChg>
        <pc:spChg chg="del">
          <ac:chgData name="kato yoko" userId="05faeffd7c2f10e3" providerId="LiveId" clId="{35F39CA4-1E66-4C48-9601-F4F172F424B9}" dt="2020-10-03T12:03:47.577" v="1407" actId="478"/>
          <ac:spMkLst>
            <pc:docMk/>
            <pc:sldMk cId="1191516243" sldId="361"/>
            <ac:spMk id="14" creationId="{77FAA147-72A9-4986-9E04-035653840F3F}"/>
          </ac:spMkLst>
        </pc:spChg>
        <pc:spChg chg="del">
          <ac:chgData name="kato yoko" userId="05faeffd7c2f10e3" providerId="LiveId" clId="{35F39CA4-1E66-4C48-9601-F4F172F424B9}" dt="2020-10-03T12:03:47.577" v="1407" actId="478"/>
          <ac:spMkLst>
            <pc:docMk/>
            <pc:sldMk cId="1191516243" sldId="361"/>
            <ac:spMk id="15" creationId="{6A64DD03-B751-4C22-A1A3-43AB0E038B5F}"/>
          </ac:spMkLst>
        </pc:spChg>
        <pc:spChg chg="del">
          <ac:chgData name="kato yoko" userId="05faeffd7c2f10e3" providerId="LiveId" clId="{35F39CA4-1E66-4C48-9601-F4F172F424B9}" dt="2020-10-03T12:03:47.577" v="1407" actId="478"/>
          <ac:spMkLst>
            <pc:docMk/>
            <pc:sldMk cId="1191516243" sldId="361"/>
            <ac:spMk id="16" creationId="{6F9C0BD2-1485-4A3F-943A-64B3B9F99257}"/>
          </ac:spMkLst>
        </pc:spChg>
        <pc:spChg chg="add mod">
          <ac:chgData name="kato yoko" userId="05faeffd7c2f10e3" providerId="LiveId" clId="{35F39CA4-1E66-4C48-9601-F4F172F424B9}" dt="2020-10-03T12:07:20.947" v="1448" actId="1076"/>
          <ac:spMkLst>
            <pc:docMk/>
            <pc:sldMk cId="1191516243" sldId="361"/>
            <ac:spMk id="17" creationId="{24395E5E-198C-4B71-8FD3-2A0373CD6BA9}"/>
          </ac:spMkLst>
        </pc:spChg>
        <pc:spChg chg="del">
          <ac:chgData name="kato yoko" userId="05faeffd7c2f10e3" providerId="LiveId" clId="{35F39CA4-1E66-4C48-9601-F4F172F424B9}" dt="2020-10-03T12:03:47.577" v="1407" actId="478"/>
          <ac:spMkLst>
            <pc:docMk/>
            <pc:sldMk cId="1191516243" sldId="361"/>
            <ac:spMk id="18" creationId="{3DFE68DF-D631-4213-A2EF-603B3EC4B7C4}"/>
          </ac:spMkLst>
        </pc:spChg>
        <pc:spChg chg="add mod">
          <ac:chgData name="kato yoko" userId="05faeffd7c2f10e3" providerId="LiveId" clId="{35F39CA4-1E66-4C48-9601-F4F172F424B9}" dt="2020-10-03T12:07:45.868" v="1474" actId="1036"/>
          <ac:spMkLst>
            <pc:docMk/>
            <pc:sldMk cId="1191516243" sldId="361"/>
            <ac:spMk id="19" creationId="{F3691C8F-BA2F-4A19-954C-3DEB0AD3B39D}"/>
          </ac:spMkLst>
        </pc:spChg>
        <pc:spChg chg="del">
          <ac:chgData name="kato yoko" userId="05faeffd7c2f10e3" providerId="LiveId" clId="{35F39CA4-1E66-4C48-9601-F4F172F424B9}" dt="2020-10-03T12:03:47.577" v="1407" actId="478"/>
          <ac:spMkLst>
            <pc:docMk/>
            <pc:sldMk cId="1191516243" sldId="361"/>
            <ac:spMk id="20" creationId="{6E67D1DB-E3EA-4E3E-932E-CE56B7B22222}"/>
          </ac:spMkLst>
        </pc:spChg>
        <pc:spChg chg="add mod">
          <ac:chgData name="kato yoko" userId="05faeffd7c2f10e3" providerId="LiveId" clId="{35F39CA4-1E66-4C48-9601-F4F172F424B9}" dt="2020-10-03T12:08:38.450" v="1533" actId="14100"/>
          <ac:spMkLst>
            <pc:docMk/>
            <pc:sldMk cId="1191516243" sldId="361"/>
            <ac:spMk id="21" creationId="{6B20CBBE-114A-4BC2-9E34-D8357E22162F}"/>
          </ac:spMkLst>
        </pc:spChg>
        <pc:spChg chg="add del">
          <ac:chgData name="kato yoko" userId="05faeffd7c2f10e3" providerId="LiveId" clId="{35F39CA4-1E66-4C48-9601-F4F172F424B9}" dt="2020-10-03T12:08:44.121" v="1535" actId="478"/>
          <ac:spMkLst>
            <pc:docMk/>
            <pc:sldMk cId="1191516243" sldId="361"/>
            <ac:spMk id="22" creationId="{B8D110CB-5627-4B25-B435-D721E3C9F701}"/>
          </ac:spMkLst>
        </pc:spChg>
        <pc:spChg chg="add mod">
          <ac:chgData name="kato yoko" userId="05faeffd7c2f10e3" providerId="LiveId" clId="{35F39CA4-1E66-4C48-9601-F4F172F424B9}" dt="2020-10-03T12:09:45.789" v="1591" actId="1037"/>
          <ac:spMkLst>
            <pc:docMk/>
            <pc:sldMk cId="1191516243" sldId="361"/>
            <ac:spMk id="23" creationId="{7542F374-EB2E-4D62-B84D-C1545E09FFA3}"/>
          </ac:spMkLst>
        </pc:spChg>
        <pc:spChg chg="add mod">
          <ac:chgData name="kato yoko" userId="05faeffd7c2f10e3" providerId="LiveId" clId="{35F39CA4-1E66-4C48-9601-F4F172F424B9}" dt="2020-10-03T12:09:25.468" v="1575"/>
          <ac:spMkLst>
            <pc:docMk/>
            <pc:sldMk cId="1191516243" sldId="361"/>
            <ac:spMk id="25" creationId="{CDE0CAFE-7FCA-426E-BCFA-747473D48F01}"/>
          </ac:spMkLst>
        </pc:spChg>
        <pc:spChg chg="add mod">
          <ac:chgData name="kato yoko" userId="05faeffd7c2f10e3" providerId="LiveId" clId="{35F39CA4-1E66-4C48-9601-F4F172F424B9}" dt="2020-10-03T12:09:35.288" v="1588" actId="1037"/>
          <ac:spMkLst>
            <pc:docMk/>
            <pc:sldMk cId="1191516243" sldId="361"/>
            <ac:spMk id="26" creationId="{55D25F6D-1235-4F6A-AA53-24C208960386}"/>
          </ac:spMkLst>
        </pc:spChg>
        <pc:spChg chg="del">
          <ac:chgData name="kato yoko" userId="05faeffd7c2f10e3" providerId="LiveId" clId="{35F39CA4-1E66-4C48-9601-F4F172F424B9}" dt="2020-10-03T12:03:47.577" v="1407" actId="478"/>
          <ac:spMkLst>
            <pc:docMk/>
            <pc:sldMk cId="1191516243" sldId="361"/>
            <ac:spMk id="30" creationId="{38DF929C-A8C7-4D56-855F-5A06F781A523}"/>
          </ac:spMkLst>
        </pc:spChg>
        <pc:spChg chg="del">
          <ac:chgData name="kato yoko" userId="05faeffd7c2f10e3" providerId="LiveId" clId="{35F39CA4-1E66-4C48-9601-F4F172F424B9}" dt="2020-10-03T12:03:47.577" v="1407" actId="478"/>
          <ac:spMkLst>
            <pc:docMk/>
            <pc:sldMk cId="1191516243" sldId="361"/>
            <ac:spMk id="32" creationId="{2FB023DE-BDE1-44A6-8AD9-139A500475EE}"/>
          </ac:spMkLst>
        </pc:spChg>
        <pc:spChg chg="del">
          <ac:chgData name="kato yoko" userId="05faeffd7c2f10e3" providerId="LiveId" clId="{35F39CA4-1E66-4C48-9601-F4F172F424B9}" dt="2020-10-03T12:03:47.577" v="1407" actId="478"/>
          <ac:spMkLst>
            <pc:docMk/>
            <pc:sldMk cId="1191516243" sldId="361"/>
            <ac:spMk id="34" creationId="{031D79FC-A27C-45B6-80BB-6168A72C1962}"/>
          </ac:spMkLst>
        </pc:spChg>
        <pc:spChg chg="del">
          <ac:chgData name="kato yoko" userId="05faeffd7c2f10e3" providerId="LiveId" clId="{35F39CA4-1E66-4C48-9601-F4F172F424B9}" dt="2020-10-03T12:03:55.342" v="1411" actId="478"/>
          <ac:spMkLst>
            <pc:docMk/>
            <pc:sldMk cId="1191516243" sldId="361"/>
            <ac:spMk id="36" creationId="{DF776A0E-EEC0-4EE3-925D-04B0880648B1}"/>
          </ac:spMkLst>
        </pc:spChg>
        <pc:picChg chg="add del mod">
          <ac:chgData name="kato yoko" userId="05faeffd7c2f10e3" providerId="LiveId" clId="{35F39CA4-1E66-4C48-9601-F4F172F424B9}" dt="2020-10-03T12:03:15.367" v="1395" actId="478"/>
          <ac:picMkLst>
            <pc:docMk/>
            <pc:sldMk cId="1191516243" sldId="361"/>
            <ac:picMk id="3" creationId="{DA0DB083-90D2-47A9-B520-A835A2471549}"/>
          </ac:picMkLst>
        </pc:picChg>
        <pc:picChg chg="add mod">
          <ac:chgData name="kato yoko" userId="05faeffd7c2f10e3" providerId="LiveId" clId="{35F39CA4-1E66-4C48-9601-F4F172F424B9}" dt="2020-10-03T12:04:00.185" v="1413" actId="1076"/>
          <ac:picMkLst>
            <pc:docMk/>
            <pc:sldMk cId="1191516243" sldId="361"/>
            <ac:picMk id="5" creationId="{31F1A3B7-619E-4724-9761-9819510BAC6B}"/>
          </ac:picMkLst>
        </pc:picChg>
        <pc:picChg chg="add mod">
          <ac:chgData name="kato yoko" userId="05faeffd7c2f10e3" providerId="LiveId" clId="{35F39CA4-1E66-4C48-9601-F4F172F424B9}" dt="2020-10-03T12:03:57.107" v="1412" actId="1076"/>
          <ac:picMkLst>
            <pc:docMk/>
            <pc:sldMk cId="1191516243" sldId="361"/>
            <ac:picMk id="7" creationId="{169B27A6-777E-4353-BBA2-B77F5072989E}"/>
          </ac:picMkLst>
        </pc:picChg>
        <pc:picChg chg="add mod">
          <ac:chgData name="kato yoko" userId="05faeffd7c2f10e3" providerId="LiveId" clId="{35F39CA4-1E66-4C48-9601-F4F172F424B9}" dt="2020-10-03T12:06:01.500" v="1418" actId="1076"/>
          <ac:picMkLst>
            <pc:docMk/>
            <pc:sldMk cId="1191516243" sldId="361"/>
            <ac:picMk id="9" creationId="{4EFB3529-E46B-430A-A82F-E3E8A8A34C88}"/>
          </ac:picMkLst>
        </pc:picChg>
        <pc:picChg chg="del">
          <ac:chgData name="kato yoko" userId="05faeffd7c2f10e3" providerId="LiveId" clId="{35F39CA4-1E66-4C48-9601-F4F172F424B9}" dt="2020-10-03T12:03:53.889" v="1410" actId="478"/>
          <ac:picMkLst>
            <pc:docMk/>
            <pc:sldMk cId="1191516243" sldId="361"/>
            <ac:picMk id="11" creationId="{0B983807-F389-4386-8455-235CD969D1C5}"/>
          </ac:picMkLst>
        </pc:picChg>
        <pc:picChg chg="del mod">
          <ac:chgData name="kato yoko" userId="05faeffd7c2f10e3" providerId="LiveId" clId="{35F39CA4-1E66-4C48-9601-F4F172F424B9}" dt="2020-10-03T12:03:53.311" v="1409" actId="478"/>
          <ac:picMkLst>
            <pc:docMk/>
            <pc:sldMk cId="1191516243" sldId="361"/>
            <ac:picMk id="13" creationId="{3D126AD5-B7D2-46DF-A975-76F5B7AF1F8A}"/>
          </ac:picMkLst>
        </pc:picChg>
      </pc:sldChg>
      <pc:sldChg chg="addSp delSp modSp new add del mod delAnim modAnim">
        <pc:chgData name="kato yoko" userId="05faeffd7c2f10e3" providerId="LiveId" clId="{35F39CA4-1E66-4C48-9601-F4F172F424B9}" dt="2020-10-04T06:05:55.541" v="2592" actId="2696"/>
        <pc:sldMkLst>
          <pc:docMk/>
          <pc:sldMk cId="784346756" sldId="362"/>
        </pc:sldMkLst>
        <pc:spChg chg="add del mod">
          <ac:chgData name="kato yoko" userId="05faeffd7c2f10e3" providerId="LiveId" clId="{35F39CA4-1E66-4C48-9601-F4F172F424B9}" dt="2020-10-04T02:10:36.436" v="1839" actId="478"/>
          <ac:spMkLst>
            <pc:docMk/>
            <pc:sldMk cId="784346756" sldId="362"/>
            <ac:spMk id="2" creationId="{01D13A8A-4C1F-41BE-B5E8-0F5AA62C5DBC}"/>
          </ac:spMkLst>
        </pc:spChg>
        <pc:spChg chg="del">
          <ac:chgData name="kato yoko" userId="05faeffd7c2f10e3" providerId="LiveId" clId="{35F39CA4-1E66-4C48-9601-F4F172F424B9}" dt="2020-10-03T12:10:15.360" v="1594" actId="478"/>
          <ac:spMkLst>
            <pc:docMk/>
            <pc:sldMk cId="784346756" sldId="362"/>
            <ac:spMk id="2" creationId="{03ED0A90-0C11-461A-8405-3DD3138A1286}"/>
          </ac:spMkLst>
        </pc:spChg>
        <pc:spChg chg="add mod">
          <ac:chgData name="kato yoko" userId="05faeffd7c2f10e3" providerId="LiveId" clId="{35F39CA4-1E66-4C48-9601-F4F172F424B9}" dt="2020-10-04T03:28:59.120" v="1900" actId="1076"/>
          <ac:spMkLst>
            <pc:docMk/>
            <pc:sldMk cId="784346756" sldId="362"/>
            <ac:spMk id="3" creationId="{67458791-A9D3-4ECD-8467-733D28C8931C}"/>
          </ac:spMkLst>
        </pc:spChg>
        <pc:spChg chg="del">
          <ac:chgData name="kato yoko" userId="05faeffd7c2f10e3" providerId="LiveId" clId="{35F39CA4-1E66-4C48-9601-F4F172F424B9}" dt="2020-10-03T12:10:15.360" v="1594" actId="478"/>
          <ac:spMkLst>
            <pc:docMk/>
            <pc:sldMk cId="784346756" sldId="362"/>
            <ac:spMk id="3" creationId="{F1C5F867-1BA5-46C3-AB29-D91648308FCB}"/>
          </ac:spMkLst>
        </pc:spChg>
        <pc:spChg chg="add mod">
          <ac:chgData name="kato yoko" userId="05faeffd7c2f10e3" providerId="LiveId" clId="{35F39CA4-1E66-4C48-9601-F4F172F424B9}" dt="2020-10-04T04:55:56.170" v="2026" actId="1076"/>
          <ac:spMkLst>
            <pc:docMk/>
            <pc:sldMk cId="784346756" sldId="362"/>
            <ac:spMk id="4" creationId="{C22658E2-1DF4-4B75-95D0-90364FF94E76}"/>
          </ac:spMkLst>
        </pc:spChg>
        <pc:spChg chg="add mod">
          <ac:chgData name="kato yoko" userId="05faeffd7c2f10e3" providerId="LiveId" clId="{35F39CA4-1E66-4C48-9601-F4F172F424B9}" dt="2020-10-04T02:10:13.882" v="1832" actId="1076"/>
          <ac:spMkLst>
            <pc:docMk/>
            <pc:sldMk cId="784346756" sldId="362"/>
            <ac:spMk id="6" creationId="{4994E45C-5DF5-4C7F-928D-56918E644CB7}"/>
          </ac:spMkLst>
        </pc:spChg>
        <pc:spChg chg="add mod">
          <ac:chgData name="kato yoko" userId="05faeffd7c2f10e3" providerId="LiveId" clId="{35F39CA4-1E66-4C48-9601-F4F172F424B9}" dt="2020-10-04T04:56:01.523" v="2032" actId="1038"/>
          <ac:spMkLst>
            <pc:docMk/>
            <pc:sldMk cId="784346756" sldId="362"/>
            <ac:spMk id="7" creationId="{626EA78C-48FA-4C7C-841A-EC9A2D93EBDE}"/>
          </ac:spMkLst>
        </pc:spChg>
        <pc:spChg chg="add mod">
          <ac:chgData name="kato yoko" userId="05faeffd7c2f10e3" providerId="LiveId" clId="{35F39CA4-1E66-4C48-9601-F4F172F424B9}" dt="2020-10-04T02:10:06.200" v="1830" actId="1076"/>
          <ac:spMkLst>
            <pc:docMk/>
            <pc:sldMk cId="784346756" sldId="362"/>
            <ac:spMk id="8" creationId="{E17092E2-0420-42D9-9C1D-F1BE1D25309D}"/>
          </ac:spMkLst>
        </pc:spChg>
        <pc:spChg chg="add del mod ord">
          <ac:chgData name="kato yoko" userId="05faeffd7c2f10e3" providerId="LiveId" clId="{35F39CA4-1E66-4C48-9601-F4F172F424B9}" dt="2020-10-04T03:37:31.541" v="1936" actId="478"/>
          <ac:spMkLst>
            <pc:docMk/>
            <pc:sldMk cId="784346756" sldId="362"/>
            <ac:spMk id="9" creationId="{05876811-AC64-4358-A293-157C9F6C1577}"/>
          </ac:spMkLst>
        </pc:spChg>
        <pc:spChg chg="add mod">
          <ac:chgData name="kato yoko" userId="05faeffd7c2f10e3" providerId="LiveId" clId="{35F39CA4-1E66-4C48-9601-F4F172F424B9}" dt="2020-10-04T02:10:09.126" v="1831" actId="1076"/>
          <ac:spMkLst>
            <pc:docMk/>
            <pc:sldMk cId="784346756" sldId="362"/>
            <ac:spMk id="10" creationId="{9FDBDF65-118F-40B5-BC70-1B054609D30C}"/>
          </ac:spMkLst>
        </pc:spChg>
        <pc:spChg chg="add mod">
          <ac:chgData name="kato yoko" userId="05faeffd7c2f10e3" providerId="LiveId" clId="{35F39CA4-1E66-4C48-9601-F4F172F424B9}" dt="2020-10-04T02:10:18.273" v="1835" actId="1076"/>
          <ac:spMkLst>
            <pc:docMk/>
            <pc:sldMk cId="784346756" sldId="362"/>
            <ac:spMk id="11" creationId="{DE086271-FF17-4D73-8B9F-10B21B5FA28B}"/>
          </ac:spMkLst>
        </pc:spChg>
        <pc:spChg chg="add mod">
          <ac:chgData name="kato yoko" userId="05faeffd7c2f10e3" providerId="LiveId" clId="{35F39CA4-1E66-4C48-9601-F4F172F424B9}" dt="2020-10-04T02:10:30.401" v="1837" actId="14100"/>
          <ac:spMkLst>
            <pc:docMk/>
            <pc:sldMk cId="784346756" sldId="362"/>
            <ac:spMk id="12" creationId="{110DD3AE-0A9B-4E06-AF30-43D9C88BA740}"/>
          </ac:spMkLst>
        </pc:spChg>
        <pc:spChg chg="add mod">
          <ac:chgData name="kato yoko" userId="05faeffd7c2f10e3" providerId="LiveId" clId="{35F39CA4-1E66-4C48-9601-F4F172F424B9}" dt="2020-10-04T02:10:23.679" v="1836" actId="1076"/>
          <ac:spMkLst>
            <pc:docMk/>
            <pc:sldMk cId="784346756" sldId="362"/>
            <ac:spMk id="13" creationId="{C590D9BA-F762-43A8-AF75-6CFE7B09ACC8}"/>
          </ac:spMkLst>
        </pc:spChg>
        <pc:spChg chg="add mod">
          <ac:chgData name="kato yoko" userId="05faeffd7c2f10e3" providerId="LiveId" clId="{35F39CA4-1E66-4C48-9601-F4F172F424B9}" dt="2020-10-04T02:10:23.679" v="1836" actId="1076"/>
          <ac:spMkLst>
            <pc:docMk/>
            <pc:sldMk cId="784346756" sldId="362"/>
            <ac:spMk id="15" creationId="{6B936870-FBE6-4DBB-8C30-611AFC77018F}"/>
          </ac:spMkLst>
        </pc:spChg>
        <pc:spChg chg="add del mod">
          <ac:chgData name="kato yoko" userId="05faeffd7c2f10e3" providerId="LiveId" clId="{35F39CA4-1E66-4C48-9601-F4F172F424B9}" dt="2020-10-04T03:37:30.759" v="1935" actId="478"/>
          <ac:spMkLst>
            <pc:docMk/>
            <pc:sldMk cId="784346756" sldId="362"/>
            <ac:spMk id="20" creationId="{A61B3F52-DF48-44D3-9F63-877E783C97A4}"/>
          </ac:spMkLst>
        </pc:spChg>
        <pc:spChg chg="add mod">
          <ac:chgData name="kato yoko" userId="05faeffd7c2f10e3" providerId="LiveId" clId="{35F39CA4-1E66-4C48-9601-F4F172F424B9}" dt="2020-10-04T04:44:11.913" v="2001" actId="1076"/>
          <ac:spMkLst>
            <pc:docMk/>
            <pc:sldMk cId="784346756" sldId="362"/>
            <ac:spMk id="24" creationId="{54DA5369-5A1C-4024-8612-72466888B404}"/>
          </ac:spMkLst>
        </pc:spChg>
        <pc:spChg chg="add mod">
          <ac:chgData name="kato yoko" userId="05faeffd7c2f10e3" providerId="LiveId" clId="{35F39CA4-1E66-4C48-9601-F4F172F424B9}" dt="2020-10-04T04:44:11.913" v="2001" actId="1076"/>
          <ac:spMkLst>
            <pc:docMk/>
            <pc:sldMk cId="784346756" sldId="362"/>
            <ac:spMk id="26" creationId="{5D154BDE-C795-472C-9EEC-E90C8232D64E}"/>
          </ac:spMkLst>
        </pc:spChg>
        <pc:spChg chg="add mod">
          <ac:chgData name="kato yoko" userId="05faeffd7c2f10e3" providerId="LiveId" clId="{35F39CA4-1E66-4C48-9601-F4F172F424B9}" dt="2020-10-04T04:44:11.913" v="2001" actId="1076"/>
          <ac:spMkLst>
            <pc:docMk/>
            <pc:sldMk cId="784346756" sldId="362"/>
            <ac:spMk id="28" creationId="{5E9021FB-18E6-4C95-BC2F-106A986A7A57}"/>
          </ac:spMkLst>
        </pc:spChg>
        <pc:spChg chg="add mod">
          <ac:chgData name="kato yoko" userId="05faeffd7c2f10e3" providerId="LiveId" clId="{35F39CA4-1E66-4C48-9601-F4F172F424B9}" dt="2020-10-04T04:55:32.221" v="2018" actId="14100"/>
          <ac:spMkLst>
            <pc:docMk/>
            <pc:sldMk cId="784346756" sldId="362"/>
            <ac:spMk id="29" creationId="{7D4DE2A8-BF8A-4AFB-A0D8-741A8F15A928}"/>
          </ac:spMkLst>
        </pc:spChg>
        <pc:spChg chg="add mod">
          <ac:chgData name="kato yoko" userId="05faeffd7c2f10e3" providerId="LiveId" clId="{35F39CA4-1E66-4C48-9601-F4F172F424B9}" dt="2020-10-04T04:55:43.122" v="2024" actId="1037"/>
          <ac:spMkLst>
            <pc:docMk/>
            <pc:sldMk cId="784346756" sldId="362"/>
            <ac:spMk id="30" creationId="{604A2406-467E-40C9-AC81-3D7F32B2AEB6}"/>
          </ac:spMkLst>
        </pc:spChg>
        <pc:spChg chg="add mod">
          <ac:chgData name="kato yoko" userId="05faeffd7c2f10e3" providerId="LiveId" clId="{35F39CA4-1E66-4C48-9601-F4F172F424B9}" dt="2020-10-04T04:55:51.820" v="2025" actId="1076"/>
          <ac:spMkLst>
            <pc:docMk/>
            <pc:sldMk cId="784346756" sldId="362"/>
            <ac:spMk id="31" creationId="{28D54889-9A9E-4887-8F82-EF3495F0A622}"/>
          </ac:spMkLst>
        </pc:spChg>
        <pc:picChg chg="add mod ord">
          <ac:chgData name="kato yoko" userId="05faeffd7c2f10e3" providerId="LiveId" clId="{35F39CA4-1E66-4C48-9601-F4F172F424B9}" dt="2020-10-04T03:33:09.612" v="1908" actId="167"/>
          <ac:picMkLst>
            <pc:docMk/>
            <pc:sldMk cId="784346756" sldId="362"/>
            <ac:picMk id="5" creationId="{E0C8F671-38C3-4C1F-A563-91F1C512A3E7}"/>
          </ac:picMkLst>
        </pc:picChg>
        <pc:picChg chg="add del mod">
          <ac:chgData name="kato yoko" userId="05faeffd7c2f10e3" providerId="LiveId" clId="{35F39CA4-1E66-4C48-9601-F4F172F424B9}" dt="2020-10-04T04:46:09.707" v="2002" actId="478"/>
          <ac:picMkLst>
            <pc:docMk/>
            <pc:sldMk cId="784346756" sldId="362"/>
            <ac:picMk id="22" creationId="{CF7F0D52-98D8-4684-B89F-9A9EA4AC7D48}"/>
          </ac:picMkLst>
        </pc:picChg>
      </pc:sldChg>
      <pc:sldChg chg="addSp delSp modSp new del mod">
        <pc:chgData name="kato yoko" userId="05faeffd7c2f10e3" providerId="LiveId" clId="{35F39CA4-1E66-4C48-9601-F4F172F424B9}" dt="2020-10-04T05:28:56.322" v="2079" actId="2696"/>
        <pc:sldMkLst>
          <pc:docMk/>
          <pc:sldMk cId="924442829" sldId="363"/>
        </pc:sldMkLst>
        <pc:spChg chg="del">
          <ac:chgData name="kato yoko" userId="05faeffd7c2f10e3" providerId="LiveId" clId="{35F39CA4-1E66-4C48-9601-F4F172F424B9}" dt="2020-10-04T04:56:47.305" v="2035" actId="478"/>
          <ac:spMkLst>
            <pc:docMk/>
            <pc:sldMk cId="924442829" sldId="363"/>
            <ac:spMk id="2" creationId="{131FD578-AE2E-4F58-BF96-41718636CEE9}"/>
          </ac:spMkLst>
        </pc:spChg>
        <pc:spChg chg="del">
          <ac:chgData name="kato yoko" userId="05faeffd7c2f10e3" providerId="LiveId" clId="{35F39CA4-1E66-4C48-9601-F4F172F424B9}" dt="2020-10-04T04:56:47.305" v="2035" actId="478"/>
          <ac:spMkLst>
            <pc:docMk/>
            <pc:sldMk cId="924442829" sldId="363"/>
            <ac:spMk id="3" creationId="{01C180C3-2678-453F-BFF9-7C1FE857E230}"/>
          </ac:spMkLst>
        </pc:spChg>
        <pc:spChg chg="add del mod">
          <ac:chgData name="kato yoko" userId="05faeffd7c2f10e3" providerId="LiveId" clId="{35F39CA4-1E66-4C48-9601-F4F172F424B9}" dt="2020-10-04T05:26:59.029" v="2068"/>
          <ac:spMkLst>
            <pc:docMk/>
            <pc:sldMk cId="924442829" sldId="363"/>
            <ac:spMk id="8" creationId="{159C8F23-9672-4FE9-A158-6973B36919DB}"/>
          </ac:spMkLst>
        </pc:spChg>
        <pc:picChg chg="add del mod">
          <ac:chgData name="kato yoko" userId="05faeffd7c2f10e3" providerId="LiveId" clId="{35F39CA4-1E66-4C48-9601-F4F172F424B9}" dt="2020-10-04T05:28:52.677" v="2078" actId="478"/>
          <ac:picMkLst>
            <pc:docMk/>
            <pc:sldMk cId="924442829" sldId="363"/>
            <ac:picMk id="5" creationId="{4DB0A7BB-6FEB-48A5-8686-D501D75F5997}"/>
          </ac:picMkLst>
        </pc:picChg>
        <pc:picChg chg="add del mod">
          <ac:chgData name="kato yoko" userId="05faeffd7c2f10e3" providerId="LiveId" clId="{35F39CA4-1E66-4C48-9601-F4F172F424B9}" dt="2020-10-04T05:28:51.567" v="2077" actId="478"/>
          <ac:picMkLst>
            <pc:docMk/>
            <pc:sldMk cId="924442829" sldId="363"/>
            <ac:picMk id="7" creationId="{7CFE4EF1-7F49-4D1A-A9C5-2171CD9FD094}"/>
          </ac:picMkLst>
        </pc:picChg>
      </pc:sldChg>
      <pc:sldChg chg="addSp delSp modSp new mod ord">
        <pc:chgData name="kato yoko" userId="05faeffd7c2f10e3" providerId="LiveId" clId="{35F39CA4-1E66-4C48-9601-F4F172F424B9}" dt="2020-10-04T06:07:32.008" v="2605"/>
        <pc:sldMkLst>
          <pc:docMk/>
          <pc:sldMk cId="1197455819" sldId="363"/>
        </pc:sldMkLst>
        <pc:spChg chg="del">
          <ac:chgData name="kato yoko" userId="05faeffd7c2f10e3" providerId="LiveId" clId="{35F39CA4-1E66-4C48-9601-F4F172F424B9}" dt="2020-10-04T05:31:33.290" v="2082" actId="478"/>
          <ac:spMkLst>
            <pc:docMk/>
            <pc:sldMk cId="1197455819" sldId="363"/>
            <ac:spMk id="2" creationId="{B0B32E41-A47C-482D-915C-887721E45B27}"/>
          </ac:spMkLst>
        </pc:spChg>
        <pc:spChg chg="del">
          <ac:chgData name="kato yoko" userId="05faeffd7c2f10e3" providerId="LiveId" clId="{35F39CA4-1E66-4C48-9601-F4F172F424B9}" dt="2020-10-04T05:31:33.290" v="2082" actId="478"/>
          <ac:spMkLst>
            <pc:docMk/>
            <pc:sldMk cId="1197455819" sldId="363"/>
            <ac:spMk id="3" creationId="{4DDD7E31-949C-483C-AAB9-2FBBD92F1175}"/>
          </ac:spMkLst>
        </pc:spChg>
        <pc:spChg chg="add mod">
          <ac:chgData name="kato yoko" userId="05faeffd7c2f10e3" providerId="LiveId" clId="{35F39CA4-1E66-4C48-9601-F4F172F424B9}" dt="2020-10-04T05:38:04.633" v="2226" actId="1076"/>
          <ac:spMkLst>
            <pc:docMk/>
            <pc:sldMk cId="1197455819" sldId="363"/>
            <ac:spMk id="6" creationId="{2BA93EDD-FDE0-44D9-824E-8901CA57A7BF}"/>
          </ac:spMkLst>
        </pc:spChg>
        <pc:spChg chg="add mod">
          <ac:chgData name="kato yoko" userId="05faeffd7c2f10e3" providerId="LiveId" clId="{35F39CA4-1E66-4C48-9601-F4F172F424B9}" dt="2020-10-04T05:34:12.823" v="2121" actId="1076"/>
          <ac:spMkLst>
            <pc:docMk/>
            <pc:sldMk cId="1197455819" sldId="363"/>
            <ac:spMk id="11" creationId="{147EA8BB-1A47-41A3-891F-D02BB4669685}"/>
          </ac:spMkLst>
        </pc:spChg>
        <pc:spChg chg="add mod">
          <ac:chgData name="kato yoko" userId="05faeffd7c2f10e3" providerId="LiveId" clId="{35F39CA4-1E66-4C48-9601-F4F172F424B9}" dt="2020-10-04T05:34:47.631" v="2175" actId="1076"/>
          <ac:spMkLst>
            <pc:docMk/>
            <pc:sldMk cId="1197455819" sldId="363"/>
            <ac:spMk id="12" creationId="{305F3A4B-8FFB-4F9A-939C-C91691096C7B}"/>
          </ac:spMkLst>
        </pc:spChg>
        <pc:spChg chg="add mod ord">
          <ac:chgData name="kato yoko" userId="05faeffd7c2f10e3" providerId="LiveId" clId="{35F39CA4-1E66-4C48-9601-F4F172F424B9}" dt="2020-10-04T05:54:25.463" v="2416" actId="1076"/>
          <ac:spMkLst>
            <pc:docMk/>
            <pc:sldMk cId="1197455819" sldId="363"/>
            <ac:spMk id="18" creationId="{7715E594-48FC-406F-AEAF-050F36B5B62D}"/>
          </ac:spMkLst>
        </pc:spChg>
        <pc:spChg chg="add mod">
          <ac:chgData name="kato yoko" userId="05faeffd7c2f10e3" providerId="LiveId" clId="{35F39CA4-1E66-4C48-9601-F4F172F424B9}" dt="2020-10-04T05:54:29.854" v="2417" actId="1076"/>
          <ac:spMkLst>
            <pc:docMk/>
            <pc:sldMk cId="1197455819" sldId="363"/>
            <ac:spMk id="20" creationId="{83DA7A4E-85D9-41A1-884F-413E5376AFCC}"/>
          </ac:spMkLst>
        </pc:spChg>
        <pc:spChg chg="add mod">
          <ac:chgData name="kato yoko" userId="05faeffd7c2f10e3" providerId="LiveId" clId="{35F39CA4-1E66-4C48-9601-F4F172F424B9}" dt="2020-10-04T05:54:25.463" v="2416" actId="1076"/>
          <ac:spMkLst>
            <pc:docMk/>
            <pc:sldMk cId="1197455819" sldId="363"/>
            <ac:spMk id="22" creationId="{388E5D2E-5AE2-4B44-AEEC-928D05AC28E4}"/>
          </ac:spMkLst>
        </pc:spChg>
        <pc:spChg chg="add del mod">
          <ac:chgData name="kato yoko" userId="05faeffd7c2f10e3" providerId="LiveId" clId="{35F39CA4-1E66-4C48-9601-F4F172F424B9}" dt="2020-10-04T05:42:15.974" v="2276" actId="478"/>
          <ac:spMkLst>
            <pc:docMk/>
            <pc:sldMk cId="1197455819" sldId="363"/>
            <ac:spMk id="29" creationId="{0261C223-4D28-4CB2-B961-C844ED1F5526}"/>
          </ac:spMkLst>
        </pc:spChg>
        <pc:spChg chg="add mod">
          <ac:chgData name="kato yoko" userId="05faeffd7c2f10e3" providerId="LiveId" clId="{35F39CA4-1E66-4C48-9601-F4F172F424B9}" dt="2020-10-04T05:56:46.291" v="2583" actId="1076"/>
          <ac:spMkLst>
            <pc:docMk/>
            <pc:sldMk cId="1197455819" sldId="363"/>
            <ac:spMk id="30" creationId="{D5CCCB03-568A-463D-BE52-399EC9CBD165}"/>
          </ac:spMkLst>
        </pc:spChg>
        <pc:spChg chg="add mod">
          <ac:chgData name="kato yoko" userId="05faeffd7c2f10e3" providerId="LiveId" clId="{35F39CA4-1E66-4C48-9601-F4F172F424B9}" dt="2020-10-04T05:54:14.929" v="2413" actId="1076"/>
          <ac:spMkLst>
            <pc:docMk/>
            <pc:sldMk cId="1197455819" sldId="363"/>
            <ac:spMk id="32" creationId="{EDD44285-7B54-46E3-B00F-9237BC560BE2}"/>
          </ac:spMkLst>
        </pc:spChg>
        <pc:spChg chg="add mod">
          <ac:chgData name="kato yoko" userId="05faeffd7c2f10e3" providerId="LiveId" clId="{35F39CA4-1E66-4C48-9601-F4F172F424B9}" dt="2020-10-04T05:54:58.387" v="2439" actId="1036"/>
          <ac:spMkLst>
            <pc:docMk/>
            <pc:sldMk cId="1197455819" sldId="363"/>
            <ac:spMk id="33" creationId="{085D06E8-5416-4A45-9CF8-9E00E7CE3746}"/>
          </ac:spMkLst>
        </pc:spChg>
        <pc:spChg chg="add mod">
          <ac:chgData name="kato yoko" userId="05faeffd7c2f10e3" providerId="LiveId" clId="{35F39CA4-1E66-4C48-9601-F4F172F424B9}" dt="2020-10-04T05:55:08.427" v="2459" actId="1035"/>
          <ac:spMkLst>
            <pc:docMk/>
            <pc:sldMk cId="1197455819" sldId="363"/>
            <ac:spMk id="35" creationId="{EA5B63A9-ADA5-470E-A434-D8851A7BEEE8}"/>
          </ac:spMkLst>
        </pc:spChg>
        <pc:spChg chg="add mod">
          <ac:chgData name="kato yoko" userId="05faeffd7c2f10e3" providerId="LiveId" clId="{35F39CA4-1E66-4C48-9601-F4F172F424B9}" dt="2020-10-04T05:55:29.897" v="2491" actId="1037"/>
          <ac:spMkLst>
            <pc:docMk/>
            <pc:sldMk cId="1197455819" sldId="363"/>
            <ac:spMk id="37" creationId="{5BDE7B15-FFBC-447B-87FA-EAD731981C5A}"/>
          </ac:spMkLst>
        </pc:spChg>
        <pc:spChg chg="add mod">
          <ac:chgData name="kato yoko" userId="05faeffd7c2f10e3" providerId="LiveId" clId="{35F39CA4-1E66-4C48-9601-F4F172F424B9}" dt="2020-10-04T05:55:45.643" v="2514" actId="1038"/>
          <ac:spMkLst>
            <pc:docMk/>
            <pc:sldMk cId="1197455819" sldId="363"/>
            <ac:spMk id="39" creationId="{7F79FDF9-3BE6-4720-A1AB-C78C24AE2A6E}"/>
          </ac:spMkLst>
        </pc:spChg>
        <pc:spChg chg="add mod">
          <ac:chgData name="kato yoko" userId="05faeffd7c2f10e3" providerId="LiveId" clId="{35F39CA4-1E66-4C48-9601-F4F172F424B9}" dt="2020-10-04T05:56:00.688" v="2529" actId="1035"/>
          <ac:spMkLst>
            <pc:docMk/>
            <pc:sldMk cId="1197455819" sldId="363"/>
            <ac:spMk id="41" creationId="{085792D2-391A-46A6-B89A-DBF6DE1C4F6F}"/>
          </ac:spMkLst>
        </pc:spChg>
        <pc:spChg chg="add mod">
          <ac:chgData name="kato yoko" userId="05faeffd7c2f10e3" providerId="LiveId" clId="{35F39CA4-1E66-4C48-9601-F4F172F424B9}" dt="2020-10-04T05:56:39.793" v="2582" actId="1035"/>
          <ac:spMkLst>
            <pc:docMk/>
            <pc:sldMk cId="1197455819" sldId="363"/>
            <ac:spMk id="43" creationId="{DE967E04-242F-4F62-83F2-9BA7FA018F12}"/>
          </ac:spMkLst>
        </pc:spChg>
        <pc:spChg chg="add mod">
          <ac:chgData name="kato yoko" userId="05faeffd7c2f10e3" providerId="LiveId" clId="{35F39CA4-1E66-4C48-9601-F4F172F424B9}" dt="2020-10-04T05:56:36.042" v="2580" actId="1037"/>
          <ac:spMkLst>
            <pc:docMk/>
            <pc:sldMk cId="1197455819" sldId="363"/>
            <ac:spMk id="45" creationId="{5F7F8ED8-B750-47F7-8BBB-D77F17810BB0}"/>
          </ac:spMkLst>
        </pc:spChg>
        <pc:picChg chg="add mod">
          <ac:chgData name="kato yoko" userId="05faeffd7c2f10e3" providerId="LiveId" clId="{35F39CA4-1E66-4C48-9601-F4F172F424B9}" dt="2020-10-04T05:32:24.067" v="2085" actId="1076"/>
          <ac:picMkLst>
            <pc:docMk/>
            <pc:sldMk cId="1197455819" sldId="363"/>
            <ac:picMk id="5" creationId="{64E0A811-8F7C-4DBB-B136-1668F2C5E33F}"/>
          </ac:picMkLst>
        </pc:picChg>
        <pc:picChg chg="add del mod">
          <ac:chgData name="kato yoko" userId="05faeffd7c2f10e3" providerId="LiveId" clId="{35F39CA4-1E66-4C48-9601-F4F172F424B9}" dt="2020-10-04T05:33:13.576" v="2100" actId="478"/>
          <ac:picMkLst>
            <pc:docMk/>
            <pc:sldMk cId="1197455819" sldId="363"/>
            <ac:picMk id="8" creationId="{8C428453-8C00-41CE-B073-0B5C374C42FE}"/>
          </ac:picMkLst>
        </pc:picChg>
        <pc:picChg chg="add mod">
          <ac:chgData name="kato yoko" userId="05faeffd7c2f10e3" providerId="LiveId" clId="{35F39CA4-1E66-4C48-9601-F4F172F424B9}" dt="2020-10-04T05:34:08.181" v="2120" actId="1076"/>
          <ac:picMkLst>
            <pc:docMk/>
            <pc:sldMk cId="1197455819" sldId="363"/>
            <ac:picMk id="10" creationId="{3FD27448-9B2E-4B33-A627-8D13113EBB14}"/>
          </ac:picMkLst>
        </pc:picChg>
        <pc:picChg chg="add mod">
          <ac:chgData name="kato yoko" userId="05faeffd7c2f10e3" providerId="LiveId" clId="{35F39CA4-1E66-4C48-9601-F4F172F424B9}" dt="2020-10-04T05:54:20.390" v="2415" actId="14100"/>
          <ac:picMkLst>
            <pc:docMk/>
            <pc:sldMk cId="1197455819" sldId="363"/>
            <ac:picMk id="14" creationId="{54071920-C965-4851-9A63-512676FE1948}"/>
          </ac:picMkLst>
        </pc:picChg>
        <pc:picChg chg="add del mod">
          <ac:chgData name="kato yoko" userId="05faeffd7c2f10e3" providerId="LiveId" clId="{35F39CA4-1E66-4C48-9601-F4F172F424B9}" dt="2020-10-04T05:38:13.827" v="2230" actId="478"/>
          <ac:picMkLst>
            <pc:docMk/>
            <pc:sldMk cId="1197455819" sldId="363"/>
            <ac:picMk id="16" creationId="{7C0D456B-DD1A-41D2-A6C9-0219CC87FD90}"/>
          </ac:picMkLst>
        </pc:picChg>
        <pc:picChg chg="add mod">
          <ac:chgData name="kato yoko" userId="05faeffd7c2f10e3" providerId="LiveId" clId="{35F39CA4-1E66-4C48-9601-F4F172F424B9}" dt="2020-10-04T05:54:25.463" v="2416" actId="1076"/>
          <ac:picMkLst>
            <pc:docMk/>
            <pc:sldMk cId="1197455819" sldId="363"/>
            <ac:picMk id="24" creationId="{16874CDE-7B07-44B1-8445-2CAAFE813C9A}"/>
          </ac:picMkLst>
        </pc:picChg>
        <pc:picChg chg="add mod">
          <ac:chgData name="kato yoko" userId="05faeffd7c2f10e3" providerId="LiveId" clId="{35F39CA4-1E66-4C48-9601-F4F172F424B9}" dt="2020-10-04T05:54:14.929" v="2413" actId="1076"/>
          <ac:picMkLst>
            <pc:docMk/>
            <pc:sldMk cId="1197455819" sldId="363"/>
            <ac:picMk id="26" creationId="{5713B012-5A1A-403D-BBAE-7BD549CCD6F8}"/>
          </ac:picMkLst>
        </pc:picChg>
        <pc:picChg chg="add mod">
          <ac:chgData name="kato yoko" userId="05faeffd7c2f10e3" providerId="LiveId" clId="{35F39CA4-1E66-4C48-9601-F4F172F424B9}" dt="2020-10-04T05:54:14.929" v="2413" actId="1076"/>
          <ac:picMkLst>
            <pc:docMk/>
            <pc:sldMk cId="1197455819" sldId="363"/>
            <ac:picMk id="28" creationId="{E12ED32A-2D5C-43A5-9403-CEEF5EFB3ECC}"/>
          </ac:picMkLst>
        </pc:picChg>
      </pc:sldChg>
      <pc:sldChg chg="addSp delSp modSp new mod">
        <pc:chgData name="kato yoko" userId="05faeffd7c2f10e3" providerId="LiveId" clId="{35F39CA4-1E66-4C48-9601-F4F172F424B9}" dt="2020-10-04T05:49:08.961" v="2404" actId="1076"/>
        <pc:sldMkLst>
          <pc:docMk/>
          <pc:sldMk cId="2225725856" sldId="364"/>
        </pc:sldMkLst>
        <pc:spChg chg="del">
          <ac:chgData name="kato yoko" userId="05faeffd7c2f10e3" providerId="LiveId" clId="{35F39CA4-1E66-4C48-9601-F4F172F424B9}" dt="2020-10-04T05:48:36.610" v="2393" actId="478"/>
          <ac:spMkLst>
            <pc:docMk/>
            <pc:sldMk cId="2225725856" sldId="364"/>
            <ac:spMk id="2" creationId="{A3FBA283-92E8-4FDB-BF23-8D723873B092}"/>
          </ac:spMkLst>
        </pc:spChg>
        <pc:spChg chg="del">
          <ac:chgData name="kato yoko" userId="05faeffd7c2f10e3" providerId="LiveId" clId="{35F39CA4-1E66-4C48-9601-F4F172F424B9}" dt="2020-10-04T05:48:36.610" v="2393" actId="478"/>
          <ac:spMkLst>
            <pc:docMk/>
            <pc:sldMk cId="2225725856" sldId="364"/>
            <ac:spMk id="3" creationId="{C71B7EA9-119B-473D-9623-6FB9B7EA7460}"/>
          </ac:spMkLst>
        </pc:spChg>
        <pc:picChg chg="add mod">
          <ac:chgData name="kato yoko" userId="05faeffd7c2f10e3" providerId="LiveId" clId="{35F39CA4-1E66-4C48-9601-F4F172F424B9}" dt="2020-10-04T05:49:08.961" v="2404" actId="1076"/>
          <ac:picMkLst>
            <pc:docMk/>
            <pc:sldMk cId="2225725856" sldId="364"/>
            <ac:picMk id="5" creationId="{38713081-FDF9-432F-9C64-CEB0498E8961}"/>
          </ac:picMkLst>
        </pc:picChg>
      </pc:sldChg>
      <pc:sldChg chg="addSp delSp modSp new mod">
        <pc:chgData name="kato yoko" userId="05faeffd7c2f10e3" providerId="LiveId" clId="{35F39CA4-1E66-4C48-9601-F4F172F424B9}" dt="2020-10-04T06:01:14.199" v="2590" actId="1076"/>
        <pc:sldMkLst>
          <pc:docMk/>
          <pc:sldMk cId="288482254" sldId="365"/>
        </pc:sldMkLst>
        <pc:spChg chg="del">
          <ac:chgData name="kato yoko" userId="05faeffd7c2f10e3" providerId="LiveId" clId="{35F39CA4-1E66-4C48-9601-F4F172F424B9}" dt="2020-10-04T05:49:17.225" v="2406" actId="478"/>
          <ac:spMkLst>
            <pc:docMk/>
            <pc:sldMk cId="288482254" sldId="365"/>
            <ac:spMk id="2" creationId="{F545855D-FE21-4EBF-A6A4-CD1579E4864F}"/>
          </ac:spMkLst>
        </pc:spChg>
        <pc:spChg chg="del">
          <ac:chgData name="kato yoko" userId="05faeffd7c2f10e3" providerId="LiveId" clId="{35F39CA4-1E66-4C48-9601-F4F172F424B9}" dt="2020-10-04T05:49:17.225" v="2406" actId="478"/>
          <ac:spMkLst>
            <pc:docMk/>
            <pc:sldMk cId="288482254" sldId="365"/>
            <ac:spMk id="3" creationId="{96622769-AC88-4B53-93F4-C6B5D7684C0C}"/>
          </ac:spMkLst>
        </pc:spChg>
        <pc:picChg chg="add del mod">
          <ac:chgData name="kato yoko" userId="05faeffd7c2f10e3" providerId="LiveId" clId="{35F39CA4-1E66-4C48-9601-F4F172F424B9}" dt="2020-10-04T05:50:11.710" v="2408" actId="931"/>
          <ac:picMkLst>
            <pc:docMk/>
            <pc:sldMk cId="288482254" sldId="365"/>
            <ac:picMk id="5" creationId="{DAC31E45-D4E1-46A3-AC75-B1E8D165D5E4}"/>
          </ac:picMkLst>
        </pc:picChg>
        <pc:picChg chg="add mod modCrop">
          <ac:chgData name="kato yoko" userId="05faeffd7c2f10e3" providerId="LiveId" clId="{35F39CA4-1E66-4C48-9601-F4F172F424B9}" dt="2020-10-04T06:01:14.199" v="2590" actId="1076"/>
          <ac:picMkLst>
            <pc:docMk/>
            <pc:sldMk cId="288482254" sldId="365"/>
            <ac:picMk id="7" creationId="{96DD9DE4-0ECA-4AD2-9B40-47131DD12356}"/>
          </ac:picMkLst>
        </pc:picChg>
      </pc:sldChg>
      <pc:sldChg chg="add ord">
        <pc:chgData name="kato yoko" userId="05faeffd7c2f10e3" providerId="LiveId" clId="{35F39CA4-1E66-4C48-9601-F4F172F424B9}" dt="2020-10-04T06:07:04.260" v="2599"/>
        <pc:sldMkLst>
          <pc:docMk/>
          <pc:sldMk cId="2347745557" sldId="366"/>
        </pc:sldMkLst>
      </pc:sldChg>
      <pc:sldChg chg="add ord replId">
        <pc:chgData name="kato yoko" userId="05faeffd7c2f10e3" providerId="LiveId" clId="{35F39CA4-1E66-4C48-9601-F4F172F424B9}" dt="2020-10-04T06:07:06.776" v="2601"/>
        <pc:sldMkLst>
          <pc:docMk/>
          <pc:sldMk cId="3341545379" sldId="367"/>
        </pc:sldMkLst>
      </pc:sldChg>
      <pc:sldChg chg="add ord replId">
        <pc:chgData name="kato yoko" userId="05faeffd7c2f10e3" providerId="LiveId" clId="{35F39CA4-1E66-4C48-9601-F4F172F424B9}" dt="2020-10-04T06:07:29.477" v="2603"/>
        <pc:sldMkLst>
          <pc:docMk/>
          <pc:sldMk cId="802797574" sldId="368"/>
        </pc:sldMkLst>
      </pc:sldChg>
      <pc:sldChg chg="addSp delSp modSp new mod">
        <pc:chgData name="kato yoko" userId="05faeffd7c2f10e3" providerId="LiveId" clId="{35F39CA4-1E66-4C48-9601-F4F172F424B9}" dt="2020-10-04T07:33:26.563" v="2626" actId="1076"/>
        <pc:sldMkLst>
          <pc:docMk/>
          <pc:sldMk cId="1343312682" sldId="369"/>
        </pc:sldMkLst>
        <pc:spChg chg="del">
          <ac:chgData name="kato yoko" userId="05faeffd7c2f10e3" providerId="LiveId" clId="{35F39CA4-1E66-4C48-9601-F4F172F424B9}" dt="2020-10-04T06:17:36.948" v="2607" actId="478"/>
          <ac:spMkLst>
            <pc:docMk/>
            <pc:sldMk cId="1343312682" sldId="369"/>
            <ac:spMk id="2" creationId="{1B9E8D33-ECDA-4A89-A38C-69029AD3A46D}"/>
          </ac:spMkLst>
        </pc:spChg>
        <pc:spChg chg="del">
          <ac:chgData name="kato yoko" userId="05faeffd7c2f10e3" providerId="LiveId" clId="{35F39CA4-1E66-4C48-9601-F4F172F424B9}" dt="2020-10-04T06:17:36.948" v="2607" actId="478"/>
          <ac:spMkLst>
            <pc:docMk/>
            <pc:sldMk cId="1343312682" sldId="369"/>
            <ac:spMk id="3" creationId="{B97D18FA-5712-45BB-ACE7-072E82805F9A}"/>
          </ac:spMkLst>
        </pc:spChg>
        <pc:picChg chg="add del mod">
          <ac:chgData name="kato yoko" userId="05faeffd7c2f10e3" providerId="LiveId" clId="{35F39CA4-1E66-4C48-9601-F4F172F424B9}" dt="2020-10-04T07:25:52.708" v="2614" actId="478"/>
          <ac:picMkLst>
            <pc:docMk/>
            <pc:sldMk cId="1343312682" sldId="369"/>
            <ac:picMk id="5" creationId="{9387A3CE-FBDE-486B-878E-15139C82C935}"/>
          </ac:picMkLst>
        </pc:picChg>
        <pc:picChg chg="add mod modCrop">
          <ac:chgData name="kato yoko" userId="05faeffd7c2f10e3" providerId="LiveId" clId="{35F39CA4-1E66-4C48-9601-F4F172F424B9}" dt="2020-10-04T07:33:26.563" v="2626" actId="1076"/>
          <ac:picMkLst>
            <pc:docMk/>
            <pc:sldMk cId="1343312682" sldId="369"/>
            <ac:picMk id="7" creationId="{5729C6D4-B64A-48A9-A965-FE43208D6B0F}"/>
          </ac:picMkLst>
        </pc:picChg>
      </pc:sldChg>
      <pc:sldChg chg="addSp delSp modSp new mod delAnim modAnim">
        <pc:chgData name="kato yoko" userId="05faeffd7c2f10e3" providerId="LiveId" clId="{35F39CA4-1E66-4C48-9601-F4F172F424B9}" dt="2020-10-05T05:03:14.388" v="3411" actId="1037"/>
        <pc:sldMkLst>
          <pc:docMk/>
          <pc:sldMk cId="397205757" sldId="370"/>
        </pc:sldMkLst>
        <pc:spChg chg="del">
          <ac:chgData name="kato yoko" userId="05faeffd7c2f10e3" providerId="LiveId" clId="{35F39CA4-1E66-4C48-9601-F4F172F424B9}" dt="2020-10-04T07:26:04.455" v="2616" actId="478"/>
          <ac:spMkLst>
            <pc:docMk/>
            <pc:sldMk cId="397205757" sldId="370"/>
            <ac:spMk id="2" creationId="{81473AC2-C2BF-473B-9B46-3C819D1321A0}"/>
          </ac:spMkLst>
        </pc:spChg>
        <pc:spChg chg="del">
          <ac:chgData name="kato yoko" userId="05faeffd7c2f10e3" providerId="LiveId" clId="{35F39CA4-1E66-4C48-9601-F4F172F424B9}" dt="2020-10-04T07:26:04.455" v="2616" actId="478"/>
          <ac:spMkLst>
            <pc:docMk/>
            <pc:sldMk cId="397205757" sldId="370"/>
            <ac:spMk id="3" creationId="{CD0C07FE-0748-430B-A523-7816F391F940}"/>
          </ac:spMkLst>
        </pc:spChg>
        <pc:spChg chg="add mod">
          <ac:chgData name="kato yoko" userId="05faeffd7c2f10e3" providerId="LiveId" clId="{35F39CA4-1E66-4C48-9601-F4F172F424B9}" dt="2020-10-04T12:55:16.556" v="3308" actId="14100"/>
          <ac:spMkLst>
            <pc:docMk/>
            <pc:sldMk cId="397205757" sldId="370"/>
            <ac:spMk id="20" creationId="{F1C3F2B3-5385-48CC-8FE7-0D04BB451496}"/>
          </ac:spMkLst>
        </pc:spChg>
        <pc:spChg chg="add mod">
          <ac:chgData name="kato yoko" userId="05faeffd7c2f10e3" providerId="LiveId" clId="{35F39CA4-1E66-4C48-9601-F4F172F424B9}" dt="2020-10-05T05:03:01.317" v="3380" actId="20577"/>
          <ac:spMkLst>
            <pc:docMk/>
            <pc:sldMk cId="397205757" sldId="370"/>
            <ac:spMk id="23" creationId="{B1D5E59A-6155-4904-B648-1F19704856D8}"/>
          </ac:spMkLst>
        </pc:spChg>
        <pc:spChg chg="add mod">
          <ac:chgData name="kato yoko" userId="05faeffd7c2f10e3" providerId="LiveId" clId="{35F39CA4-1E66-4C48-9601-F4F172F424B9}" dt="2020-10-05T05:03:07.336" v="3393" actId="1037"/>
          <ac:spMkLst>
            <pc:docMk/>
            <pc:sldMk cId="397205757" sldId="370"/>
            <ac:spMk id="24" creationId="{81428CCF-890E-4320-AF79-C28D1DA6D3CA}"/>
          </ac:spMkLst>
        </pc:spChg>
        <pc:spChg chg="add del mod">
          <ac:chgData name="kato yoko" userId="05faeffd7c2f10e3" providerId="LiveId" clId="{35F39CA4-1E66-4C48-9601-F4F172F424B9}" dt="2020-10-05T05:03:14.388" v="3411" actId="1037"/>
          <ac:spMkLst>
            <pc:docMk/>
            <pc:sldMk cId="397205757" sldId="370"/>
            <ac:spMk id="26" creationId="{6669144E-CDF3-48B0-A083-020F4CB649D0}"/>
          </ac:spMkLst>
        </pc:spChg>
        <pc:spChg chg="add mod">
          <ac:chgData name="kato yoko" userId="05faeffd7c2f10e3" providerId="LiveId" clId="{35F39CA4-1E66-4C48-9601-F4F172F424B9}" dt="2020-10-04T09:43:33.459" v="2970" actId="1037"/>
          <ac:spMkLst>
            <pc:docMk/>
            <pc:sldMk cId="397205757" sldId="370"/>
            <ac:spMk id="28" creationId="{639B5DBD-1AFC-4D3B-BF8D-3CF50AF9A1A5}"/>
          </ac:spMkLst>
        </pc:spChg>
        <pc:spChg chg="add mod">
          <ac:chgData name="kato yoko" userId="05faeffd7c2f10e3" providerId="LiveId" clId="{35F39CA4-1E66-4C48-9601-F4F172F424B9}" dt="2020-10-04T09:44:41.462" v="3015" actId="1076"/>
          <ac:spMkLst>
            <pc:docMk/>
            <pc:sldMk cId="397205757" sldId="370"/>
            <ac:spMk id="30" creationId="{04A59723-C6E3-4777-AE94-5C1600A6CBBF}"/>
          </ac:spMkLst>
        </pc:spChg>
        <pc:spChg chg="add del mod">
          <ac:chgData name="kato yoko" userId="05faeffd7c2f10e3" providerId="LiveId" clId="{35F39CA4-1E66-4C48-9601-F4F172F424B9}" dt="2020-10-04T09:44:22.642" v="3004" actId="478"/>
          <ac:spMkLst>
            <pc:docMk/>
            <pc:sldMk cId="397205757" sldId="370"/>
            <ac:spMk id="32" creationId="{9D41DE05-DDF1-4A84-AD27-6A8D3A53843F}"/>
          </ac:spMkLst>
        </pc:spChg>
        <pc:spChg chg="add del mod">
          <ac:chgData name="kato yoko" userId="05faeffd7c2f10e3" providerId="LiveId" clId="{35F39CA4-1E66-4C48-9601-F4F172F424B9}" dt="2020-10-04T09:44:25.517" v="3005" actId="478"/>
          <ac:spMkLst>
            <pc:docMk/>
            <pc:sldMk cId="397205757" sldId="370"/>
            <ac:spMk id="34" creationId="{70DDF325-E3DB-4EB0-8E6B-1C6FD0B74EA7}"/>
          </ac:spMkLst>
        </pc:spChg>
        <pc:spChg chg="add mod">
          <ac:chgData name="kato yoko" userId="05faeffd7c2f10e3" providerId="LiveId" clId="{35F39CA4-1E66-4C48-9601-F4F172F424B9}" dt="2020-10-04T09:44:41.462" v="3015" actId="1076"/>
          <ac:spMkLst>
            <pc:docMk/>
            <pc:sldMk cId="397205757" sldId="370"/>
            <ac:spMk id="36" creationId="{9D4947E1-1B65-409C-B2B1-10E150C45AA5}"/>
          </ac:spMkLst>
        </pc:spChg>
        <pc:spChg chg="add del mod">
          <ac:chgData name="kato yoko" userId="05faeffd7c2f10e3" providerId="LiveId" clId="{35F39CA4-1E66-4C48-9601-F4F172F424B9}" dt="2020-10-04T12:50:45.077" v="3298" actId="478"/>
          <ac:spMkLst>
            <pc:docMk/>
            <pc:sldMk cId="397205757" sldId="370"/>
            <ac:spMk id="39" creationId="{1FFFB996-D2F4-4DDF-9293-342C9139AFB4}"/>
          </ac:spMkLst>
        </pc:spChg>
        <pc:spChg chg="add del mod">
          <ac:chgData name="kato yoko" userId="05faeffd7c2f10e3" providerId="LiveId" clId="{35F39CA4-1E66-4C48-9601-F4F172F424B9}" dt="2020-10-04T12:16:09.199" v="3115" actId="478"/>
          <ac:spMkLst>
            <pc:docMk/>
            <pc:sldMk cId="397205757" sldId="370"/>
            <ac:spMk id="43" creationId="{6966A6CF-8520-49F3-9EF7-4CF9538411FB}"/>
          </ac:spMkLst>
        </pc:spChg>
        <pc:spChg chg="add del mod">
          <ac:chgData name="kato yoko" userId="05faeffd7c2f10e3" providerId="LiveId" clId="{35F39CA4-1E66-4C48-9601-F4F172F424B9}" dt="2020-10-04T12:18:51.297" v="3176" actId="478"/>
          <ac:spMkLst>
            <pc:docMk/>
            <pc:sldMk cId="397205757" sldId="370"/>
            <ac:spMk id="44" creationId="{4DA26984-BA37-47AD-8B64-14F436A5AE63}"/>
          </ac:spMkLst>
        </pc:spChg>
        <pc:spChg chg="add del mod">
          <ac:chgData name="kato yoko" userId="05faeffd7c2f10e3" providerId="LiveId" clId="{35F39CA4-1E66-4C48-9601-F4F172F424B9}" dt="2020-10-04T12:16:25.266" v="3117" actId="478"/>
          <ac:spMkLst>
            <pc:docMk/>
            <pc:sldMk cId="397205757" sldId="370"/>
            <ac:spMk id="46" creationId="{65269FE3-5835-403C-843B-9B13E55FB423}"/>
          </ac:spMkLst>
        </pc:spChg>
        <pc:spChg chg="add del mod ord">
          <ac:chgData name="kato yoko" userId="05faeffd7c2f10e3" providerId="LiveId" clId="{35F39CA4-1E66-4C48-9601-F4F172F424B9}" dt="2020-10-04T12:19:36.309" v="3192" actId="478"/>
          <ac:spMkLst>
            <pc:docMk/>
            <pc:sldMk cId="397205757" sldId="370"/>
            <ac:spMk id="47" creationId="{6D1C1424-55BB-4A74-846C-81F366FD2B73}"/>
          </ac:spMkLst>
        </pc:spChg>
        <pc:spChg chg="add del">
          <ac:chgData name="kato yoko" userId="05faeffd7c2f10e3" providerId="LiveId" clId="{35F39CA4-1E66-4C48-9601-F4F172F424B9}" dt="2020-10-04T12:17:08.327" v="3120" actId="478"/>
          <ac:spMkLst>
            <pc:docMk/>
            <pc:sldMk cId="397205757" sldId="370"/>
            <ac:spMk id="48" creationId="{7E07BB4B-23FA-483F-9FAA-62773BDC9B22}"/>
          </ac:spMkLst>
        </pc:spChg>
        <pc:spChg chg="add mod">
          <ac:chgData name="kato yoko" userId="05faeffd7c2f10e3" providerId="LiveId" clId="{35F39CA4-1E66-4C48-9601-F4F172F424B9}" dt="2020-10-04T12:29:58.173" v="3272" actId="1076"/>
          <ac:spMkLst>
            <pc:docMk/>
            <pc:sldMk cId="397205757" sldId="370"/>
            <ac:spMk id="57" creationId="{76DF6711-7148-4C6D-BB53-3076B52F4C2B}"/>
          </ac:spMkLst>
        </pc:spChg>
        <pc:spChg chg="add del mod">
          <ac:chgData name="kato yoko" userId="05faeffd7c2f10e3" providerId="LiveId" clId="{35F39CA4-1E66-4C48-9601-F4F172F424B9}" dt="2020-10-04T12:28:02.919" v="3263" actId="478"/>
          <ac:spMkLst>
            <pc:docMk/>
            <pc:sldMk cId="397205757" sldId="370"/>
            <ac:spMk id="58" creationId="{F8A11B13-A8CE-4E59-9364-6C007AA186F7}"/>
          </ac:spMkLst>
        </pc:spChg>
        <pc:spChg chg="add del mod">
          <ac:chgData name="kato yoko" userId="05faeffd7c2f10e3" providerId="LiveId" clId="{35F39CA4-1E66-4C48-9601-F4F172F424B9}" dt="2020-10-04T12:59:18.825" v="3334" actId="478"/>
          <ac:spMkLst>
            <pc:docMk/>
            <pc:sldMk cId="397205757" sldId="370"/>
            <ac:spMk id="63" creationId="{DD628C4F-4BF5-488A-A392-4C91258CC2C1}"/>
          </ac:spMkLst>
        </pc:spChg>
        <pc:spChg chg="add mod">
          <ac:chgData name="kato yoko" userId="05faeffd7c2f10e3" providerId="LiveId" clId="{35F39CA4-1E66-4C48-9601-F4F172F424B9}" dt="2020-10-04T13:08:20.774" v="3374" actId="1076"/>
          <ac:spMkLst>
            <pc:docMk/>
            <pc:sldMk cId="397205757" sldId="370"/>
            <ac:spMk id="66" creationId="{78BA1416-95BE-41F9-88DC-B3305F1A7C21}"/>
          </ac:spMkLst>
        </pc:spChg>
        <pc:picChg chg="add mod">
          <ac:chgData name="kato yoko" userId="05faeffd7c2f10e3" providerId="LiveId" clId="{35F39CA4-1E66-4C48-9601-F4F172F424B9}" dt="2020-10-04T12:48:28.324" v="3289" actId="1076"/>
          <ac:picMkLst>
            <pc:docMk/>
            <pc:sldMk cId="397205757" sldId="370"/>
            <ac:picMk id="5" creationId="{CAB96E40-55A3-479A-BF05-C7FFE708B816}"/>
          </ac:picMkLst>
        </pc:picChg>
        <pc:picChg chg="add mod">
          <ac:chgData name="kato yoko" userId="05faeffd7c2f10e3" providerId="LiveId" clId="{35F39CA4-1E66-4C48-9601-F4F172F424B9}" dt="2020-10-04T12:00:01.367" v="3020" actId="1076"/>
          <ac:picMkLst>
            <pc:docMk/>
            <pc:sldMk cId="397205757" sldId="370"/>
            <ac:picMk id="7" creationId="{B08DAE8B-807A-4A58-B8E4-C71860FF183F}"/>
          </ac:picMkLst>
        </pc:picChg>
        <pc:picChg chg="add del mod">
          <ac:chgData name="kato yoko" userId="05faeffd7c2f10e3" providerId="LiveId" clId="{35F39CA4-1E66-4C48-9601-F4F172F424B9}" dt="2020-10-04T09:39:17.706" v="2815" actId="478"/>
          <ac:picMkLst>
            <pc:docMk/>
            <pc:sldMk cId="397205757" sldId="370"/>
            <ac:picMk id="9" creationId="{E2EE59E7-117C-4600-A72C-554BCF95B74B}"/>
          </ac:picMkLst>
        </pc:picChg>
        <pc:picChg chg="add del mod">
          <ac:chgData name="kato yoko" userId="05faeffd7c2f10e3" providerId="LiveId" clId="{35F39CA4-1E66-4C48-9601-F4F172F424B9}" dt="2020-10-04T09:39:17.706" v="2815" actId="478"/>
          <ac:picMkLst>
            <pc:docMk/>
            <pc:sldMk cId="397205757" sldId="370"/>
            <ac:picMk id="11" creationId="{CB3386BF-4F35-49BE-AB98-6FA0E634B619}"/>
          </ac:picMkLst>
        </pc:picChg>
        <pc:picChg chg="add del mod">
          <ac:chgData name="kato yoko" userId="05faeffd7c2f10e3" providerId="LiveId" clId="{35F39CA4-1E66-4C48-9601-F4F172F424B9}" dt="2020-10-04T09:39:17.706" v="2815" actId="478"/>
          <ac:picMkLst>
            <pc:docMk/>
            <pc:sldMk cId="397205757" sldId="370"/>
            <ac:picMk id="13" creationId="{E2B61BD1-CC42-4E9B-B8E5-3BB990543940}"/>
          </ac:picMkLst>
        </pc:picChg>
        <pc:picChg chg="add del mod">
          <ac:chgData name="kato yoko" userId="05faeffd7c2f10e3" providerId="LiveId" clId="{35F39CA4-1E66-4C48-9601-F4F172F424B9}" dt="2020-10-04T09:36:22.350" v="2700" actId="478"/>
          <ac:picMkLst>
            <pc:docMk/>
            <pc:sldMk cId="397205757" sldId="370"/>
            <ac:picMk id="15" creationId="{1A5E7952-5576-48A8-872F-48277D1A9E95}"/>
          </ac:picMkLst>
        </pc:picChg>
        <pc:picChg chg="add mod modCrop">
          <ac:chgData name="kato yoko" userId="05faeffd7c2f10e3" providerId="LiveId" clId="{35F39CA4-1E66-4C48-9601-F4F172F424B9}" dt="2020-10-04T09:40:15.238" v="2830" actId="1076"/>
          <ac:picMkLst>
            <pc:docMk/>
            <pc:sldMk cId="397205757" sldId="370"/>
            <ac:picMk id="17" creationId="{2C2D10E8-FA6A-4A41-948A-72EC309B6430}"/>
          </ac:picMkLst>
        </pc:picChg>
        <pc:picChg chg="add mod">
          <ac:chgData name="kato yoko" userId="05faeffd7c2f10e3" providerId="LiveId" clId="{35F39CA4-1E66-4C48-9601-F4F172F424B9}" dt="2020-10-04T09:44:54.650" v="3016" actId="1076"/>
          <ac:picMkLst>
            <pc:docMk/>
            <pc:sldMk cId="397205757" sldId="370"/>
            <ac:picMk id="19" creationId="{E8D153C3-BDEB-424F-9CD1-4A3000FD7960}"/>
          </ac:picMkLst>
        </pc:picChg>
        <pc:picChg chg="add mod">
          <ac:chgData name="kato yoko" userId="05faeffd7c2f10e3" providerId="LiveId" clId="{35F39CA4-1E66-4C48-9601-F4F172F424B9}" dt="2020-10-04T12:48:27.324" v="3288" actId="1076"/>
          <ac:picMkLst>
            <pc:docMk/>
            <pc:sldMk cId="397205757" sldId="370"/>
            <ac:picMk id="22" creationId="{817B7F78-169E-48C0-8C7F-BA0D61D87F60}"/>
          </ac:picMkLst>
        </pc:picChg>
        <pc:picChg chg="add mod modCrop">
          <ac:chgData name="kato yoko" userId="05faeffd7c2f10e3" providerId="LiveId" clId="{35F39CA4-1E66-4C48-9601-F4F172F424B9}" dt="2020-10-04T12:06:06.142" v="3027" actId="1076"/>
          <ac:picMkLst>
            <pc:docMk/>
            <pc:sldMk cId="397205757" sldId="370"/>
            <ac:picMk id="38" creationId="{506520F9-13A6-4731-8B74-FF51DDC89E52}"/>
          </ac:picMkLst>
        </pc:picChg>
        <pc:picChg chg="add del mod">
          <ac:chgData name="kato yoko" userId="05faeffd7c2f10e3" providerId="LiveId" clId="{35F39CA4-1E66-4C48-9601-F4F172F424B9}" dt="2020-10-04T12:26:35.049" v="3225" actId="478"/>
          <ac:picMkLst>
            <pc:docMk/>
            <pc:sldMk cId="397205757" sldId="370"/>
            <ac:picMk id="41" creationId="{21A6D98E-EDE7-490F-9EB7-CCBDBBF2AADD}"/>
          </ac:picMkLst>
        </pc:picChg>
        <pc:picChg chg="add del mod modCrop">
          <ac:chgData name="kato yoko" userId="05faeffd7c2f10e3" providerId="LiveId" clId="{35F39CA4-1E66-4C48-9601-F4F172F424B9}" dt="2020-10-04T12:18:49.985" v="3175" actId="478"/>
          <ac:picMkLst>
            <pc:docMk/>
            <pc:sldMk cId="397205757" sldId="370"/>
            <ac:picMk id="42" creationId="{BF7ECB91-4C53-48F9-B2BE-6AB8D393078E}"/>
          </ac:picMkLst>
        </pc:picChg>
        <pc:picChg chg="add del mod">
          <ac:chgData name="kato yoko" userId="05faeffd7c2f10e3" providerId="LiveId" clId="{35F39CA4-1E66-4C48-9601-F4F172F424B9}" dt="2020-10-04T12:26:36.073" v="3226" actId="478"/>
          <ac:picMkLst>
            <pc:docMk/>
            <pc:sldMk cId="397205757" sldId="370"/>
            <ac:picMk id="50" creationId="{3D4659E7-4499-4D45-B535-733B4744361E}"/>
          </ac:picMkLst>
        </pc:picChg>
        <pc:picChg chg="add del mod modCrop">
          <ac:chgData name="kato yoko" userId="05faeffd7c2f10e3" providerId="LiveId" clId="{35F39CA4-1E66-4C48-9601-F4F172F424B9}" dt="2020-10-04T12:26:35.049" v="3225" actId="478"/>
          <ac:picMkLst>
            <pc:docMk/>
            <pc:sldMk cId="397205757" sldId="370"/>
            <ac:picMk id="52" creationId="{43962F8E-1A08-4B46-A91D-44C95B19CF5F}"/>
          </ac:picMkLst>
        </pc:picChg>
        <pc:picChg chg="add del mod">
          <ac:chgData name="kato yoko" userId="05faeffd7c2f10e3" providerId="LiveId" clId="{35F39CA4-1E66-4C48-9601-F4F172F424B9}" dt="2020-10-04T12:26:35.049" v="3225" actId="478"/>
          <ac:picMkLst>
            <pc:docMk/>
            <pc:sldMk cId="397205757" sldId="370"/>
            <ac:picMk id="54" creationId="{E60A48B2-51EC-433F-9B30-B0C5E19A146C}"/>
          </ac:picMkLst>
        </pc:picChg>
        <pc:picChg chg="add mod">
          <ac:chgData name="kato yoko" userId="05faeffd7c2f10e3" providerId="LiveId" clId="{35F39CA4-1E66-4C48-9601-F4F172F424B9}" dt="2020-10-04T12:51:25.110" v="3302" actId="1076"/>
          <ac:picMkLst>
            <pc:docMk/>
            <pc:sldMk cId="397205757" sldId="370"/>
            <ac:picMk id="56" creationId="{473CDC12-FEF2-48F3-8CCE-3D752CAB9728}"/>
          </ac:picMkLst>
        </pc:picChg>
        <pc:picChg chg="add mod">
          <ac:chgData name="kato yoko" userId="05faeffd7c2f10e3" providerId="LiveId" clId="{35F39CA4-1E66-4C48-9601-F4F172F424B9}" dt="2020-10-04T12:55:20.384" v="3310" actId="1076"/>
          <ac:picMkLst>
            <pc:docMk/>
            <pc:sldMk cId="397205757" sldId="370"/>
            <ac:picMk id="60" creationId="{3B662155-166A-493F-93D1-15ECE40EF413}"/>
          </ac:picMkLst>
        </pc:picChg>
        <pc:picChg chg="add del mod">
          <ac:chgData name="kato yoko" userId="05faeffd7c2f10e3" providerId="LiveId" clId="{35F39CA4-1E66-4C48-9601-F4F172F424B9}" dt="2020-10-04T12:59:17.168" v="3333" actId="478"/>
          <ac:picMkLst>
            <pc:docMk/>
            <pc:sldMk cId="397205757" sldId="370"/>
            <ac:picMk id="62" creationId="{7380261A-D79F-4110-AB5C-0F21CA4DABC5}"/>
          </ac:picMkLst>
        </pc:picChg>
        <pc:picChg chg="add mod">
          <ac:chgData name="kato yoko" userId="05faeffd7c2f10e3" providerId="LiveId" clId="{35F39CA4-1E66-4C48-9601-F4F172F424B9}" dt="2020-10-04T13:02:58.792" v="3337" actId="1076"/>
          <ac:picMkLst>
            <pc:docMk/>
            <pc:sldMk cId="397205757" sldId="370"/>
            <ac:picMk id="65" creationId="{72A31F4D-B626-491F-B8BD-B0C7532A3BE9}"/>
          </ac:picMkLst>
        </pc:picChg>
      </pc:sldChg>
      <pc:sldChg chg="addSp delSp modSp new mod modAnim">
        <pc:chgData name="kato yoko" userId="05faeffd7c2f10e3" providerId="LiveId" clId="{35F39CA4-1E66-4C48-9601-F4F172F424B9}" dt="2020-10-05T12:41:17.142" v="3828"/>
        <pc:sldMkLst>
          <pc:docMk/>
          <pc:sldMk cId="816809847" sldId="371"/>
        </pc:sldMkLst>
        <pc:spChg chg="del">
          <ac:chgData name="kato yoko" userId="05faeffd7c2f10e3" providerId="LiveId" clId="{35F39CA4-1E66-4C48-9601-F4F172F424B9}" dt="2020-10-04T13:08:31.856" v="3376" actId="478"/>
          <ac:spMkLst>
            <pc:docMk/>
            <pc:sldMk cId="816809847" sldId="371"/>
            <ac:spMk id="2" creationId="{6B28769A-EED2-4457-B05C-6E2695ABE59D}"/>
          </ac:spMkLst>
        </pc:spChg>
        <pc:spChg chg="del">
          <ac:chgData name="kato yoko" userId="05faeffd7c2f10e3" providerId="LiveId" clId="{35F39CA4-1E66-4C48-9601-F4F172F424B9}" dt="2020-10-04T13:08:31.856" v="3376" actId="478"/>
          <ac:spMkLst>
            <pc:docMk/>
            <pc:sldMk cId="816809847" sldId="371"/>
            <ac:spMk id="3" creationId="{B0B34D16-5DAE-4AC9-A23F-7AF2FD76858A}"/>
          </ac:spMkLst>
        </pc:spChg>
        <pc:spChg chg="add mod ord">
          <ac:chgData name="kato yoko" userId="05faeffd7c2f10e3" providerId="LiveId" clId="{35F39CA4-1E66-4C48-9601-F4F172F424B9}" dt="2020-10-05T12:00:11.798" v="3673" actId="1076"/>
          <ac:spMkLst>
            <pc:docMk/>
            <pc:sldMk cId="816809847" sldId="371"/>
            <ac:spMk id="4" creationId="{E944FC0B-E0F9-4B27-950C-F6BD3AF2A12B}"/>
          </ac:spMkLst>
        </pc:spChg>
        <pc:spChg chg="add mod">
          <ac:chgData name="kato yoko" userId="05faeffd7c2f10e3" providerId="LiveId" clId="{35F39CA4-1E66-4C48-9601-F4F172F424B9}" dt="2020-10-05T11:59:29.737" v="3647" actId="1035"/>
          <ac:spMkLst>
            <pc:docMk/>
            <pc:sldMk cId="816809847" sldId="371"/>
            <ac:spMk id="5" creationId="{23627557-13D3-4713-8F68-CF10F71A470D}"/>
          </ac:spMkLst>
        </pc:spChg>
        <pc:spChg chg="add mod">
          <ac:chgData name="kato yoko" userId="05faeffd7c2f10e3" providerId="LiveId" clId="{35F39CA4-1E66-4C48-9601-F4F172F424B9}" dt="2020-10-05T11:59:33.604" v="3649" actId="1035"/>
          <ac:spMkLst>
            <pc:docMk/>
            <pc:sldMk cId="816809847" sldId="371"/>
            <ac:spMk id="7" creationId="{831E729C-296F-4E23-A526-BE6EB40F62A2}"/>
          </ac:spMkLst>
        </pc:spChg>
        <pc:spChg chg="add mod">
          <ac:chgData name="kato yoko" userId="05faeffd7c2f10e3" providerId="LiveId" clId="{35F39CA4-1E66-4C48-9601-F4F172F424B9}" dt="2020-10-05T12:41:04.272" v="3827" actId="1035"/>
          <ac:spMkLst>
            <pc:docMk/>
            <pc:sldMk cId="816809847" sldId="371"/>
            <ac:spMk id="9" creationId="{AA42634E-3DF7-46A3-9E47-38180C78EB0A}"/>
          </ac:spMkLst>
        </pc:spChg>
        <pc:spChg chg="add mod">
          <ac:chgData name="kato yoko" userId="05faeffd7c2f10e3" providerId="LiveId" clId="{35F39CA4-1E66-4C48-9601-F4F172F424B9}" dt="2020-10-05T11:59:46.185" v="3660" actId="1036"/>
          <ac:spMkLst>
            <pc:docMk/>
            <pc:sldMk cId="816809847" sldId="371"/>
            <ac:spMk id="11" creationId="{AC74184B-967A-4927-B5F1-F46A7EA0AD4D}"/>
          </ac:spMkLst>
        </pc:spChg>
        <pc:spChg chg="add mod">
          <ac:chgData name="kato yoko" userId="05faeffd7c2f10e3" providerId="LiveId" clId="{35F39CA4-1E66-4C48-9601-F4F172F424B9}" dt="2020-10-05T12:00:00.060" v="3669" actId="1035"/>
          <ac:spMkLst>
            <pc:docMk/>
            <pc:sldMk cId="816809847" sldId="371"/>
            <ac:spMk id="13" creationId="{477B3B5A-A1C6-4C49-ADF0-F53038333C47}"/>
          </ac:spMkLst>
        </pc:spChg>
        <pc:spChg chg="add del mod">
          <ac:chgData name="kato yoko" userId="05faeffd7c2f10e3" providerId="LiveId" clId="{35F39CA4-1E66-4C48-9601-F4F172F424B9}" dt="2020-10-05T12:00:08.872" v="3672"/>
          <ac:spMkLst>
            <pc:docMk/>
            <pc:sldMk cId="816809847" sldId="371"/>
            <ac:spMk id="14" creationId="{38E5B2D3-4526-404B-BDE2-9B752AF534A9}"/>
          </ac:spMkLst>
        </pc:spChg>
        <pc:spChg chg="add mod">
          <ac:chgData name="kato yoko" userId="05faeffd7c2f10e3" providerId="LiveId" clId="{35F39CA4-1E66-4C48-9601-F4F172F424B9}" dt="2020-10-05T12:00:33.157" v="3682" actId="1076"/>
          <ac:spMkLst>
            <pc:docMk/>
            <pc:sldMk cId="816809847" sldId="371"/>
            <ac:spMk id="15" creationId="{A54FA96D-F861-4F69-B468-E6BCF227F643}"/>
          </ac:spMkLst>
        </pc:spChg>
        <pc:spChg chg="add mod">
          <ac:chgData name="kato yoko" userId="05faeffd7c2f10e3" providerId="LiveId" clId="{35F39CA4-1E66-4C48-9601-F4F172F424B9}" dt="2020-10-05T12:02:26.429" v="3684" actId="1076"/>
          <ac:spMkLst>
            <pc:docMk/>
            <pc:sldMk cId="816809847" sldId="371"/>
            <ac:spMk id="17" creationId="{44DBBF2B-D55A-4F0A-BD0B-520BEDEE4BF8}"/>
          </ac:spMkLst>
        </pc:spChg>
        <pc:spChg chg="add mod">
          <ac:chgData name="kato yoko" userId="05faeffd7c2f10e3" providerId="LiveId" clId="{35F39CA4-1E66-4C48-9601-F4F172F424B9}" dt="2020-10-05T12:24:49.936" v="3743" actId="1038"/>
          <ac:spMkLst>
            <pc:docMk/>
            <pc:sldMk cId="816809847" sldId="371"/>
            <ac:spMk id="21" creationId="{A6DEBA27-1F2E-43C8-A9DA-A3BBC9308445}"/>
          </ac:spMkLst>
        </pc:spChg>
        <pc:spChg chg="add mod">
          <ac:chgData name="kato yoko" userId="05faeffd7c2f10e3" providerId="LiveId" clId="{35F39CA4-1E66-4C48-9601-F4F172F424B9}" dt="2020-10-05T12:24:45.196" v="3741" actId="1038"/>
          <ac:spMkLst>
            <pc:docMk/>
            <pc:sldMk cId="816809847" sldId="371"/>
            <ac:spMk id="23" creationId="{99A1840B-D974-457F-A4C1-94EF496331BA}"/>
          </ac:spMkLst>
        </pc:spChg>
        <pc:spChg chg="add mod">
          <ac:chgData name="kato yoko" userId="05faeffd7c2f10e3" providerId="LiveId" clId="{35F39CA4-1E66-4C48-9601-F4F172F424B9}" dt="2020-10-05T12:24:56.306" v="3757"/>
          <ac:spMkLst>
            <pc:docMk/>
            <pc:sldMk cId="816809847" sldId="371"/>
            <ac:spMk id="25" creationId="{2B9C325D-D684-4F99-806D-A1B3DFAB825D}"/>
          </ac:spMkLst>
        </pc:spChg>
        <pc:spChg chg="add mod">
          <ac:chgData name="kato yoko" userId="05faeffd7c2f10e3" providerId="LiveId" clId="{35F39CA4-1E66-4C48-9601-F4F172F424B9}" dt="2020-10-05T12:02:26.429" v="3684" actId="1076"/>
          <ac:spMkLst>
            <pc:docMk/>
            <pc:sldMk cId="816809847" sldId="371"/>
            <ac:spMk id="27" creationId="{CC4EEFC9-E9E7-4CF4-BE14-35529ADF2CDB}"/>
          </ac:spMkLst>
        </pc:spChg>
        <pc:spChg chg="add mod">
          <ac:chgData name="kato yoko" userId="05faeffd7c2f10e3" providerId="LiveId" clId="{35F39CA4-1E66-4C48-9601-F4F172F424B9}" dt="2020-10-05T12:02:26.429" v="3684" actId="1076"/>
          <ac:spMkLst>
            <pc:docMk/>
            <pc:sldMk cId="816809847" sldId="371"/>
            <ac:spMk id="29" creationId="{8A89021C-9ABD-46EC-8FE2-5475C3014E14}"/>
          </ac:spMkLst>
        </pc:spChg>
        <pc:spChg chg="add mod">
          <ac:chgData name="kato yoko" userId="05faeffd7c2f10e3" providerId="LiveId" clId="{35F39CA4-1E66-4C48-9601-F4F172F424B9}" dt="2020-10-05T12:23:59.545" v="3733" actId="1076"/>
          <ac:spMkLst>
            <pc:docMk/>
            <pc:sldMk cId="816809847" sldId="371"/>
            <ac:spMk id="31" creationId="{68C2AF40-DAB9-470C-ACC4-A371D4F4F296}"/>
          </ac:spMkLst>
        </pc:spChg>
        <pc:spChg chg="add mod">
          <ac:chgData name="kato yoko" userId="05faeffd7c2f10e3" providerId="LiveId" clId="{35F39CA4-1E66-4C48-9601-F4F172F424B9}" dt="2020-10-05T12:25:22.992" v="3781" actId="1036"/>
          <ac:spMkLst>
            <pc:docMk/>
            <pc:sldMk cId="816809847" sldId="371"/>
            <ac:spMk id="37" creationId="{F51824AA-9CBB-4903-8414-02A19E191B2A}"/>
          </ac:spMkLst>
        </pc:spChg>
        <pc:spChg chg="add mod">
          <ac:chgData name="kato yoko" userId="05faeffd7c2f10e3" providerId="LiveId" clId="{35F39CA4-1E66-4C48-9601-F4F172F424B9}" dt="2020-10-05T12:35:27.739" v="3783" actId="1076"/>
          <ac:spMkLst>
            <pc:docMk/>
            <pc:sldMk cId="816809847" sldId="371"/>
            <ac:spMk id="39" creationId="{13F9F8DF-325A-49BF-9A68-523E96645143}"/>
          </ac:spMkLst>
        </pc:spChg>
        <pc:spChg chg="add mod">
          <ac:chgData name="kato yoko" userId="05faeffd7c2f10e3" providerId="LiveId" clId="{35F39CA4-1E66-4C48-9601-F4F172F424B9}" dt="2020-10-05T12:36:38.214" v="3811" actId="1076"/>
          <ac:spMkLst>
            <pc:docMk/>
            <pc:sldMk cId="816809847" sldId="371"/>
            <ac:spMk id="40" creationId="{F5289C05-27C4-4627-B85E-C6142E0DDFEA}"/>
          </ac:spMkLst>
        </pc:spChg>
        <pc:picChg chg="add mod">
          <ac:chgData name="kato yoko" userId="05faeffd7c2f10e3" providerId="LiveId" clId="{35F39CA4-1E66-4C48-9601-F4F172F424B9}" dt="2020-10-05T11:59:22.200" v="3645" actId="1076"/>
          <ac:picMkLst>
            <pc:docMk/>
            <pc:sldMk cId="816809847" sldId="371"/>
            <ac:picMk id="3" creationId="{0C57192C-D31D-46D1-B218-D9C64BC10567}"/>
          </ac:picMkLst>
        </pc:picChg>
        <pc:picChg chg="add del mod">
          <ac:chgData name="kato yoko" userId="05faeffd7c2f10e3" providerId="LiveId" clId="{35F39CA4-1E66-4C48-9601-F4F172F424B9}" dt="2020-10-05T12:02:37.888" v="3685" actId="478"/>
          <ac:picMkLst>
            <pc:docMk/>
            <pc:sldMk cId="816809847" sldId="371"/>
            <ac:picMk id="19" creationId="{3B3E913D-935E-44FC-9150-603AC455CCB4}"/>
          </ac:picMkLst>
        </pc:picChg>
        <pc:picChg chg="add mod">
          <ac:chgData name="kato yoko" userId="05faeffd7c2f10e3" providerId="LiveId" clId="{35F39CA4-1E66-4C48-9601-F4F172F424B9}" dt="2020-10-05T12:16:05.558" v="3698" actId="1076"/>
          <ac:picMkLst>
            <pc:docMk/>
            <pc:sldMk cId="816809847" sldId="371"/>
            <ac:picMk id="33" creationId="{9C45A2E0-8D6F-4C31-9E7B-B7631F984699}"/>
          </ac:picMkLst>
        </pc:picChg>
        <pc:picChg chg="add mod">
          <ac:chgData name="kato yoko" userId="05faeffd7c2f10e3" providerId="LiveId" clId="{35F39CA4-1E66-4C48-9601-F4F172F424B9}" dt="2020-10-05T12:15:51.510" v="3694" actId="1076"/>
          <ac:picMkLst>
            <pc:docMk/>
            <pc:sldMk cId="816809847" sldId="371"/>
            <ac:picMk id="35" creationId="{17D3FFB6-1606-43D6-B12F-45B4D79D96C9}"/>
          </ac:picMkLst>
        </pc:picChg>
      </pc:sldChg>
      <pc:sldChg chg="add ord">
        <pc:chgData name="kato yoko" userId="05faeffd7c2f10e3" providerId="LiveId" clId="{35F39CA4-1E66-4C48-9601-F4F172F424B9}" dt="2020-10-04T13:08:57.101" v="3379"/>
        <pc:sldMkLst>
          <pc:docMk/>
          <pc:sldMk cId="4291785753" sldId="372"/>
        </pc:sldMkLst>
      </pc:sldChg>
    </pc:docChg>
  </pc:docChgLst>
  <pc:docChgLst>
    <pc:chgData name="kato yoko" userId="05faeffd7c2f10e3" providerId="LiveId" clId="{DFB9D4CB-3434-48D7-9B7C-04D90DE1B90A}"/>
    <pc:docChg chg="custSel modSld">
      <pc:chgData name="kato yoko" userId="05faeffd7c2f10e3" providerId="LiveId" clId="{DFB9D4CB-3434-48D7-9B7C-04D90DE1B90A}" dt="2020-11-17T23:13:56.068" v="326"/>
      <pc:docMkLst>
        <pc:docMk/>
      </pc:docMkLst>
      <pc:sldChg chg="modSp mod">
        <pc:chgData name="kato yoko" userId="05faeffd7c2f10e3" providerId="LiveId" clId="{DFB9D4CB-3434-48D7-9B7C-04D90DE1B90A}" dt="2020-11-17T12:46:16.719" v="4"/>
        <pc:sldMkLst>
          <pc:docMk/>
          <pc:sldMk cId="4037785489" sldId="256"/>
        </pc:sldMkLst>
        <pc:spChg chg="mod">
          <ac:chgData name="kato yoko" userId="05faeffd7c2f10e3" providerId="LiveId" clId="{DFB9D4CB-3434-48D7-9B7C-04D90DE1B90A}" dt="2020-11-17T12:46:16.719" v="4"/>
          <ac:spMkLst>
            <pc:docMk/>
            <pc:sldMk cId="4037785489" sldId="256"/>
            <ac:spMk id="5" creationId="{1B05D99A-7804-4935-BBB4-0B6CB939E72E}"/>
          </ac:spMkLst>
        </pc:spChg>
      </pc:sldChg>
      <pc:sldChg chg="addSp delSp modSp mod delAnim modAnim">
        <pc:chgData name="kato yoko" userId="05faeffd7c2f10e3" providerId="LiveId" clId="{DFB9D4CB-3434-48D7-9B7C-04D90DE1B90A}" dt="2020-11-17T23:13:56.068" v="326"/>
        <pc:sldMkLst>
          <pc:docMk/>
          <pc:sldMk cId="1269672753" sldId="345"/>
        </pc:sldMkLst>
        <pc:spChg chg="add mod">
          <ac:chgData name="kato yoko" userId="05faeffd7c2f10e3" providerId="LiveId" clId="{DFB9D4CB-3434-48D7-9B7C-04D90DE1B90A}" dt="2020-11-17T23:11:35.929" v="234" actId="1076"/>
          <ac:spMkLst>
            <pc:docMk/>
            <pc:sldMk cId="1269672753" sldId="345"/>
            <ac:spMk id="4" creationId="{67554F80-525C-4B0B-BBCD-8CB7A7B219B5}"/>
          </ac:spMkLst>
        </pc:spChg>
        <pc:spChg chg="add mod">
          <ac:chgData name="kato yoko" userId="05faeffd7c2f10e3" providerId="LiveId" clId="{DFB9D4CB-3434-48D7-9B7C-04D90DE1B90A}" dt="2020-11-17T23:11:30.985" v="233" actId="1076"/>
          <ac:spMkLst>
            <pc:docMk/>
            <pc:sldMk cId="1269672753" sldId="345"/>
            <ac:spMk id="6" creationId="{400E4EFB-8811-4287-AE6D-B04286B2FE44}"/>
          </ac:spMkLst>
        </pc:spChg>
        <pc:spChg chg="del">
          <ac:chgData name="kato yoko" userId="05faeffd7c2f10e3" providerId="LiveId" clId="{DFB9D4CB-3434-48D7-9B7C-04D90DE1B90A}" dt="2020-11-17T12:50:29.398" v="52" actId="478"/>
          <ac:spMkLst>
            <pc:docMk/>
            <pc:sldMk cId="1269672753" sldId="345"/>
            <ac:spMk id="6" creationId="{8E848928-F4A0-46CA-9CD1-37DC6B2B2EE2}"/>
          </ac:spMkLst>
        </pc:spChg>
        <pc:spChg chg="add mod">
          <ac:chgData name="kato yoko" userId="05faeffd7c2f10e3" providerId="LiveId" clId="{DFB9D4CB-3434-48D7-9B7C-04D90DE1B90A}" dt="2020-11-17T23:11:27.561" v="232" actId="1076"/>
          <ac:spMkLst>
            <pc:docMk/>
            <pc:sldMk cId="1269672753" sldId="345"/>
            <ac:spMk id="7" creationId="{60A46F38-B5F2-458F-88CF-2FB34ABAF176}"/>
          </ac:spMkLst>
        </pc:spChg>
        <pc:spChg chg="add mod">
          <ac:chgData name="kato yoko" userId="05faeffd7c2f10e3" providerId="LiveId" clId="{DFB9D4CB-3434-48D7-9B7C-04D90DE1B90A}" dt="2020-11-17T23:13:31.255" v="312" actId="1076"/>
          <ac:spMkLst>
            <pc:docMk/>
            <pc:sldMk cId="1269672753" sldId="345"/>
            <ac:spMk id="8" creationId="{6AD279F4-B129-4C86-A08D-0A996554D18D}"/>
          </ac:spMkLst>
        </pc:spChg>
        <pc:spChg chg="del">
          <ac:chgData name="kato yoko" userId="05faeffd7c2f10e3" providerId="LiveId" clId="{DFB9D4CB-3434-48D7-9B7C-04D90DE1B90A}" dt="2020-11-17T12:50:29.398" v="52" actId="478"/>
          <ac:spMkLst>
            <pc:docMk/>
            <pc:sldMk cId="1269672753" sldId="345"/>
            <ac:spMk id="9" creationId="{CD51FA02-BD54-44A9-9999-041589425AF2}"/>
          </ac:spMkLst>
        </pc:spChg>
        <pc:spChg chg="add mod">
          <ac:chgData name="kato yoko" userId="05faeffd7c2f10e3" providerId="LiveId" clId="{DFB9D4CB-3434-48D7-9B7C-04D90DE1B90A}" dt="2020-11-17T23:13:56.068" v="326"/>
          <ac:spMkLst>
            <pc:docMk/>
            <pc:sldMk cId="1269672753" sldId="345"/>
            <ac:spMk id="9" creationId="{E03C580F-3C8F-4160-8FCD-5275FC4F4E8A}"/>
          </ac:spMkLst>
        </pc:spChg>
        <pc:spChg chg="del">
          <ac:chgData name="kato yoko" userId="05faeffd7c2f10e3" providerId="LiveId" clId="{DFB9D4CB-3434-48D7-9B7C-04D90DE1B90A}" dt="2020-11-17T12:50:29.398" v="52" actId="478"/>
          <ac:spMkLst>
            <pc:docMk/>
            <pc:sldMk cId="1269672753" sldId="345"/>
            <ac:spMk id="11" creationId="{2379F5EE-8FA2-4A5E-A22B-D27038FACB30}"/>
          </ac:spMkLst>
        </pc:spChg>
        <pc:spChg chg="del">
          <ac:chgData name="kato yoko" userId="05faeffd7c2f10e3" providerId="LiveId" clId="{DFB9D4CB-3434-48D7-9B7C-04D90DE1B90A}" dt="2020-11-17T12:50:29.398" v="52" actId="478"/>
          <ac:spMkLst>
            <pc:docMk/>
            <pc:sldMk cId="1269672753" sldId="345"/>
            <ac:spMk id="12" creationId="{563A845E-66CD-47CF-97E6-57469DA15694}"/>
          </ac:spMkLst>
        </pc:spChg>
        <pc:spChg chg="add mod">
          <ac:chgData name="kato yoko" userId="05faeffd7c2f10e3" providerId="LiveId" clId="{DFB9D4CB-3434-48D7-9B7C-04D90DE1B90A}" dt="2020-11-17T23:13:47.121" v="315" actId="1076"/>
          <ac:spMkLst>
            <pc:docMk/>
            <pc:sldMk cId="1269672753" sldId="345"/>
            <ac:spMk id="15" creationId="{045EA370-01E9-427D-B182-41224B0C1897}"/>
          </ac:spMkLst>
        </pc:spChg>
        <pc:spChg chg="del">
          <ac:chgData name="kato yoko" userId="05faeffd7c2f10e3" providerId="LiveId" clId="{DFB9D4CB-3434-48D7-9B7C-04D90DE1B90A}" dt="2020-11-17T12:50:29.398" v="52" actId="478"/>
          <ac:spMkLst>
            <pc:docMk/>
            <pc:sldMk cId="1269672753" sldId="345"/>
            <ac:spMk id="15" creationId="{2E7F7EF0-F2D5-4F0F-B0F1-54A3B621FDFB}"/>
          </ac:spMkLst>
        </pc:spChg>
        <pc:spChg chg="add mod">
          <ac:chgData name="kato yoko" userId="05faeffd7c2f10e3" providerId="LiveId" clId="{DFB9D4CB-3434-48D7-9B7C-04D90DE1B90A}" dt="2020-11-17T23:12:59.248" v="299" actId="1076"/>
          <ac:spMkLst>
            <pc:docMk/>
            <pc:sldMk cId="1269672753" sldId="345"/>
            <ac:spMk id="16" creationId="{48688C74-9E46-4091-B601-D27699E6849C}"/>
          </ac:spMkLst>
        </pc:spChg>
        <pc:spChg chg="del">
          <ac:chgData name="kato yoko" userId="05faeffd7c2f10e3" providerId="LiveId" clId="{DFB9D4CB-3434-48D7-9B7C-04D90DE1B90A}" dt="2020-11-17T12:50:29.398" v="52" actId="478"/>
          <ac:spMkLst>
            <pc:docMk/>
            <pc:sldMk cId="1269672753" sldId="345"/>
            <ac:spMk id="16" creationId="{EBD374BF-111B-4B48-9D7A-D0800249B4DB}"/>
          </ac:spMkLst>
        </pc:spChg>
        <pc:spChg chg="add del mod">
          <ac:chgData name="kato yoko" userId="05faeffd7c2f10e3" providerId="LiveId" clId="{DFB9D4CB-3434-48D7-9B7C-04D90DE1B90A}" dt="2020-11-17T13:30:18.454" v="178" actId="478"/>
          <ac:spMkLst>
            <pc:docMk/>
            <pc:sldMk cId="1269672753" sldId="345"/>
            <ac:spMk id="17" creationId="{5A631BCB-9401-4E6F-919B-8A3A6BF205DF}"/>
          </ac:spMkLst>
        </pc:spChg>
        <pc:spChg chg="del">
          <ac:chgData name="kato yoko" userId="05faeffd7c2f10e3" providerId="LiveId" clId="{DFB9D4CB-3434-48D7-9B7C-04D90DE1B90A}" dt="2020-11-17T12:50:29.398" v="52" actId="478"/>
          <ac:spMkLst>
            <pc:docMk/>
            <pc:sldMk cId="1269672753" sldId="345"/>
            <ac:spMk id="22" creationId="{02819194-A69E-4969-95D9-1FDDEDEF8FA7}"/>
          </ac:spMkLst>
        </pc:spChg>
        <pc:spChg chg="del">
          <ac:chgData name="kato yoko" userId="05faeffd7c2f10e3" providerId="LiveId" clId="{DFB9D4CB-3434-48D7-9B7C-04D90DE1B90A}" dt="2020-11-17T12:50:29.398" v="52" actId="478"/>
          <ac:spMkLst>
            <pc:docMk/>
            <pc:sldMk cId="1269672753" sldId="345"/>
            <ac:spMk id="27" creationId="{FAC6DE1B-3879-42A5-8F22-6F6221F0F4C3}"/>
          </ac:spMkLst>
        </pc:spChg>
        <pc:spChg chg="del">
          <ac:chgData name="kato yoko" userId="05faeffd7c2f10e3" providerId="LiveId" clId="{DFB9D4CB-3434-48D7-9B7C-04D90DE1B90A}" dt="2020-11-17T12:50:29.398" v="52" actId="478"/>
          <ac:spMkLst>
            <pc:docMk/>
            <pc:sldMk cId="1269672753" sldId="345"/>
            <ac:spMk id="28" creationId="{FC4FD674-099F-4C08-989C-4647F4CBC817}"/>
          </ac:spMkLst>
        </pc:spChg>
        <pc:spChg chg="del">
          <ac:chgData name="kato yoko" userId="05faeffd7c2f10e3" providerId="LiveId" clId="{DFB9D4CB-3434-48D7-9B7C-04D90DE1B90A}" dt="2020-11-17T12:50:29.398" v="52" actId="478"/>
          <ac:spMkLst>
            <pc:docMk/>
            <pc:sldMk cId="1269672753" sldId="345"/>
            <ac:spMk id="29" creationId="{B2C140AB-7EF2-4E5D-9365-A46811FAB716}"/>
          </ac:spMkLst>
        </pc:spChg>
        <pc:picChg chg="add mod">
          <ac:chgData name="kato yoko" userId="05faeffd7c2f10e3" providerId="LiveId" clId="{DFB9D4CB-3434-48D7-9B7C-04D90DE1B90A}" dt="2020-11-17T13:31:04.877" v="185" actId="1076"/>
          <ac:picMkLst>
            <pc:docMk/>
            <pc:sldMk cId="1269672753" sldId="345"/>
            <ac:picMk id="3" creationId="{2D218A34-FAD5-49BF-95DD-156462427B7F}"/>
          </ac:picMkLst>
        </pc:picChg>
        <pc:picChg chg="del">
          <ac:chgData name="kato yoko" userId="05faeffd7c2f10e3" providerId="LiveId" clId="{DFB9D4CB-3434-48D7-9B7C-04D90DE1B90A}" dt="2020-11-17T12:50:29.398" v="52" actId="478"/>
          <ac:picMkLst>
            <pc:docMk/>
            <pc:sldMk cId="1269672753" sldId="345"/>
            <ac:picMk id="5" creationId="{39874220-5150-4B06-86F8-286F53B1603D}"/>
          </ac:picMkLst>
        </pc:picChg>
        <pc:picChg chg="add mod">
          <ac:chgData name="kato yoko" userId="05faeffd7c2f10e3" providerId="LiveId" clId="{DFB9D4CB-3434-48D7-9B7C-04D90DE1B90A}" dt="2020-11-17T23:10:58.514" v="204" actId="1076"/>
          <ac:picMkLst>
            <pc:docMk/>
            <pc:sldMk cId="1269672753" sldId="345"/>
            <ac:picMk id="5" creationId="{E55B4D24-22B1-44ED-9746-E5E63A38165F}"/>
          </ac:picMkLst>
        </pc:picChg>
        <pc:picChg chg="add del mod">
          <ac:chgData name="kato yoko" userId="05faeffd7c2f10e3" providerId="LiveId" clId="{DFB9D4CB-3434-48D7-9B7C-04D90DE1B90A}" dt="2020-11-17T13:06:28.885" v="89" actId="478"/>
          <ac:picMkLst>
            <pc:docMk/>
            <pc:sldMk cId="1269672753" sldId="345"/>
            <ac:picMk id="7" creationId="{BE91C151-986E-4D26-9DB7-936EC6B156EF}"/>
          </ac:picMkLst>
        </pc:picChg>
        <pc:picChg chg="del">
          <ac:chgData name="kato yoko" userId="05faeffd7c2f10e3" providerId="LiveId" clId="{DFB9D4CB-3434-48D7-9B7C-04D90DE1B90A}" dt="2020-11-17T12:50:29.398" v="52" actId="478"/>
          <ac:picMkLst>
            <pc:docMk/>
            <pc:sldMk cId="1269672753" sldId="345"/>
            <ac:picMk id="8" creationId="{374DCAC0-5B61-45B6-91F0-CA341E84C14F}"/>
          </ac:picMkLst>
        </pc:picChg>
        <pc:picChg chg="add mod ord">
          <ac:chgData name="kato yoko" userId="05faeffd7c2f10e3" providerId="LiveId" clId="{DFB9D4CB-3434-48D7-9B7C-04D90DE1B90A}" dt="2020-11-17T23:10:59.762" v="205" actId="1076"/>
          <ac:picMkLst>
            <pc:docMk/>
            <pc:sldMk cId="1269672753" sldId="345"/>
            <ac:picMk id="10" creationId="{C4DE1CB5-DA0F-4B70-9752-BD018265DC9E}"/>
          </ac:picMkLst>
        </pc:picChg>
        <pc:picChg chg="add del mod">
          <ac:chgData name="kato yoko" userId="05faeffd7c2f10e3" providerId="LiveId" clId="{DFB9D4CB-3434-48D7-9B7C-04D90DE1B90A}" dt="2020-11-17T13:06:23.380" v="85" actId="478"/>
          <ac:picMkLst>
            <pc:docMk/>
            <pc:sldMk cId="1269672753" sldId="345"/>
            <ac:picMk id="13" creationId="{3E7C2813-9FE0-4F9C-82BE-4883FB33B438}"/>
          </ac:picMkLst>
        </pc:picChg>
        <pc:picChg chg="add mod ord">
          <ac:chgData name="kato yoko" userId="05faeffd7c2f10e3" providerId="LiveId" clId="{DFB9D4CB-3434-48D7-9B7C-04D90DE1B90A}" dt="2020-11-17T23:11:39.637" v="235" actId="1076"/>
          <ac:picMkLst>
            <pc:docMk/>
            <pc:sldMk cId="1269672753" sldId="345"/>
            <ac:picMk id="14" creationId="{23981553-FC65-4685-BA58-793A8048C6C7}"/>
          </ac:picMkLst>
        </pc:picChg>
        <pc:picChg chg="add mod">
          <ac:chgData name="kato yoko" userId="05faeffd7c2f10e3" providerId="LiveId" clId="{DFB9D4CB-3434-48D7-9B7C-04D90DE1B90A}" dt="2020-11-17T13:31:30.911" v="196" actId="1076"/>
          <ac:picMkLst>
            <pc:docMk/>
            <pc:sldMk cId="1269672753" sldId="345"/>
            <ac:picMk id="21" creationId="{B7A22974-0C1D-4380-8556-25FB95B5181A}"/>
          </ac:picMkLst>
        </pc:picChg>
        <pc:picChg chg="del">
          <ac:chgData name="kato yoko" userId="05faeffd7c2f10e3" providerId="LiveId" clId="{DFB9D4CB-3434-48D7-9B7C-04D90DE1B90A}" dt="2020-11-17T12:50:29.398" v="52" actId="478"/>
          <ac:picMkLst>
            <pc:docMk/>
            <pc:sldMk cId="1269672753" sldId="345"/>
            <ac:picMk id="26" creationId="{FAADC864-B7F5-4D9A-9C2E-B1692AD14C34}"/>
          </ac:picMkLst>
        </pc:picChg>
        <pc:picChg chg="add del mod">
          <ac:chgData name="kato yoko" userId="05faeffd7c2f10e3" providerId="LiveId" clId="{DFB9D4CB-3434-48D7-9B7C-04D90DE1B90A}" dt="2020-11-17T23:10:29.941" v="198" actId="478"/>
          <ac:picMkLst>
            <pc:docMk/>
            <pc:sldMk cId="1269672753" sldId="345"/>
            <ac:picMk id="31" creationId="{822829B9-A58F-4EB8-A493-58C396B24518}"/>
          </ac:picMkLst>
        </pc:picChg>
        <pc:picChg chg="add del mod">
          <ac:chgData name="kato yoko" userId="05faeffd7c2f10e3" providerId="LiveId" clId="{DFB9D4CB-3434-48D7-9B7C-04D90DE1B90A}" dt="2020-11-17T13:29:25.257" v="149" actId="478"/>
          <ac:picMkLst>
            <pc:docMk/>
            <pc:sldMk cId="1269672753" sldId="345"/>
            <ac:picMk id="33" creationId="{ED9ED311-51F8-48A8-AA8A-FB4098D73399}"/>
          </ac:picMkLst>
        </pc:picChg>
      </pc:sldChg>
      <pc:sldChg chg="modSp mod">
        <pc:chgData name="kato yoko" userId="05faeffd7c2f10e3" providerId="LiveId" clId="{DFB9D4CB-3434-48D7-9B7C-04D90DE1B90A}" dt="2020-11-17T12:50:20.816" v="51"/>
        <pc:sldMkLst>
          <pc:docMk/>
          <pc:sldMk cId="995332101" sldId="374"/>
        </pc:sldMkLst>
        <pc:spChg chg="mod">
          <ac:chgData name="kato yoko" userId="05faeffd7c2f10e3" providerId="LiveId" clId="{DFB9D4CB-3434-48D7-9B7C-04D90DE1B90A}" dt="2020-11-17T12:50:19.355" v="49"/>
          <ac:spMkLst>
            <pc:docMk/>
            <pc:sldMk cId="995332101" sldId="374"/>
            <ac:spMk id="7" creationId="{D9048BA3-7891-42B4-A796-CC9B4519B539}"/>
          </ac:spMkLst>
        </pc:spChg>
        <pc:spChg chg="mod">
          <ac:chgData name="kato yoko" userId="05faeffd7c2f10e3" providerId="LiveId" clId="{DFB9D4CB-3434-48D7-9B7C-04D90DE1B90A}" dt="2020-11-17T12:50:20.816" v="51"/>
          <ac:spMkLst>
            <pc:docMk/>
            <pc:sldMk cId="995332101" sldId="374"/>
            <ac:spMk id="11" creationId="{F6A61828-F6EB-42AA-A7A1-0CA1F0AFBD2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0D3CC8-7C46-4FDF-B72D-E46268E7B4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61EF1F7-2A96-4F7D-BF28-FC582756D4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983C64-8C6A-40BF-9732-7ED3F1B59F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BC83A-D181-4742-8E63-083546E59054}" type="datetimeFigureOut">
              <a:rPr kumimoji="1" lang="ja-JP" altLang="en-US" smtClean="0"/>
              <a:t>2021/1/26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F0F789D-FE91-4A91-A720-E32DB72C5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0BEF2A8-841C-4707-8008-C6B8CC515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0455C-157F-49C4-A2DC-BD9C9E3585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8613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6297EC-12C4-4ED3-AAF9-03C2F6860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E68BCF9-E0DF-4573-B72D-B18F39C6BF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53F3A07-698F-4B38-A302-B2A3AD6FB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BC83A-D181-4742-8E63-083546E59054}" type="datetimeFigureOut">
              <a:rPr kumimoji="1" lang="ja-JP" altLang="en-US" smtClean="0"/>
              <a:t>2021/1/26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3E96CFF-D3BD-404B-84BC-E0C158597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20AAB70-ED54-4062-AEA2-255DDB717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0455C-157F-49C4-A2DC-BD9C9E3585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4702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25BDA68-ECDA-4C23-9E8F-A4237F033E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D8A47B5-6989-40A5-9023-1EF7827879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6FAEC0E-4EE0-4844-BEB5-C653238FD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BC83A-D181-4742-8E63-083546E59054}" type="datetimeFigureOut">
              <a:rPr kumimoji="1" lang="ja-JP" altLang="en-US" smtClean="0"/>
              <a:t>2021/1/26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5AAC5E7-9939-4B7E-9DA1-3CB4C231D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49AB644-6C28-4D32-AAD1-71A510523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0455C-157F-49C4-A2DC-BD9C9E3585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5080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D5C1C2-6684-48DB-9AF8-DBCB87D3E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ECAD789-751F-4A4A-9C0F-97C5FAA2FD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3A9EAF0-243D-4498-B8B6-E36E4B359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BC83A-D181-4742-8E63-083546E59054}" type="datetimeFigureOut">
              <a:rPr kumimoji="1" lang="ja-JP" altLang="en-US" smtClean="0"/>
              <a:t>2021/1/26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C1F8A1B-47C3-4CD6-A102-33B1EFF42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AB3559F-6114-4F6B-AB5E-41768CDDD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0455C-157F-49C4-A2DC-BD9C9E3585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9696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48D514-BAC2-41E0-BC74-D7B6102CA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9A3DC0B-AE79-420F-9C5C-A023DB2C40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06D9FBD-15AB-447C-B96B-CAE912C83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BC83A-D181-4742-8E63-083546E59054}" type="datetimeFigureOut">
              <a:rPr kumimoji="1" lang="ja-JP" altLang="en-US" smtClean="0"/>
              <a:t>2021/1/26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1BBDE2D-E116-48AF-BA62-16FA16E53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F47FFB1-DACF-4E82-B90C-C3381EE84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0455C-157F-49C4-A2DC-BD9C9E3585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038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DAA0F3-D88D-440D-B697-8E5042BE7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5273F0B-3983-43F2-9495-6261693BC2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56B9F32-0D79-4D8B-92EC-087CAD7362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085E4CC-A0D0-4014-A1A2-1FF5CAC283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BC83A-D181-4742-8E63-083546E59054}" type="datetimeFigureOut">
              <a:rPr kumimoji="1" lang="ja-JP" altLang="en-US" smtClean="0"/>
              <a:t>2021/1/26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13A0387-0738-458E-B0C3-6149B2C8E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AAADCDF-9B1A-4E58-B7AB-22B4D9D53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0455C-157F-49C4-A2DC-BD9C9E3585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934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88B366-2AD3-4F52-95C2-46E42CA857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31AC7C1-628F-4117-85EA-50A4BCFF9F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A396DD4-834C-4BCD-89EC-B07B67FD36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90D82FC-1A95-497E-99CB-3C0FA66056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C212F17-FA6F-462B-B1D6-607C189FEF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2BF02E6-B513-44C4-8135-BA2AEFD8E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BC83A-D181-4742-8E63-083546E59054}" type="datetimeFigureOut">
              <a:rPr kumimoji="1" lang="ja-JP" altLang="en-US" smtClean="0"/>
              <a:t>2021/1/26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EBF2A11-E224-40E9-B5B9-084C5493B0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057460A-C0B5-449F-8E08-423AB36AE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0455C-157F-49C4-A2DC-BD9C9E3585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7259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028E347-F000-4337-9E03-1F3E0B9AD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CBE907C-6718-457C-9668-6CE728B4D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BC83A-D181-4742-8E63-083546E59054}" type="datetimeFigureOut">
              <a:rPr kumimoji="1" lang="ja-JP" altLang="en-US" smtClean="0"/>
              <a:t>2021/1/26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5DEFD15-8290-4C24-8D20-F29D71834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3E42BF9-6E0E-4087-A739-EA1846311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0455C-157F-49C4-A2DC-BD9C9E3585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2978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1D1A628-4FE8-468C-9194-1042A00BC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BC83A-D181-4742-8E63-083546E59054}" type="datetimeFigureOut">
              <a:rPr kumimoji="1" lang="ja-JP" altLang="en-US" smtClean="0"/>
              <a:t>2021/1/26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DC896E2-79E6-4B6B-864B-3F772C150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E93888F-E8CD-4034-847C-F5CF4F9FA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0455C-157F-49C4-A2DC-BD9C9E3585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3305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05CD2A4-9930-401A-9E78-1DED7DE8C5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C00DC9-1DB5-4557-A3C3-6245FB2B21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DFA5AC4-D191-4C3C-B816-0EE9B2416E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F17D9B1-4636-4FEE-A7B7-909392921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BC83A-D181-4742-8E63-083546E59054}" type="datetimeFigureOut">
              <a:rPr kumimoji="1" lang="ja-JP" altLang="en-US" smtClean="0"/>
              <a:t>2021/1/26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8DF8BE9-14A3-48DF-9207-55F23E81D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825DEC0-07FD-4225-969A-722D27648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0455C-157F-49C4-A2DC-BD9C9E3585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6694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7FD111-C8BD-4BDD-BE02-06FA7CD79D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BABE901-3BD6-4DF8-BA63-23D3585DE3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E74FB7E-F51E-42D5-9650-74DB7936BB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EDA8112-3FCC-4443-ACDB-23C279071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BC83A-D181-4742-8E63-083546E59054}" type="datetimeFigureOut">
              <a:rPr kumimoji="1" lang="ja-JP" altLang="en-US" smtClean="0"/>
              <a:t>2021/1/26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8A358C7-978C-42B7-9089-4F07C3758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2C3DF13-15DE-40F1-9646-A13077B01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0455C-157F-49C4-A2DC-BD9C9E3585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1928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37AF8F0-1FC9-45EF-AE2E-13E7B0A538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0453635-BC9F-4258-87C5-D5B2A89855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02A6B47-F977-44AC-8AFE-1EAC837AA3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ABC83A-D181-4742-8E63-083546E59054}" type="datetimeFigureOut">
              <a:rPr kumimoji="1" lang="ja-JP" altLang="en-US" smtClean="0"/>
              <a:t>2021/1/26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BABF33E-5AB8-491C-9EA0-828C1F650E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092FF6E-5DD4-403A-98A7-A7451BDEBF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0455C-157F-49C4-A2DC-BD9C9E3585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5132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B2B36B96-D7BF-475A-8675-B4B83095BD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5472" y="75160"/>
            <a:ext cx="2933961" cy="47625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4AB34EC8-88DF-4B1D-AEF5-57D48F5039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828" y="2105370"/>
            <a:ext cx="2092395" cy="2697931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D5406D3-4DDC-4561-AF67-1AAA32E21444}"/>
              </a:ext>
            </a:extLst>
          </p:cNvPr>
          <p:cNvSpPr txBox="1"/>
          <p:nvPr/>
        </p:nvSpPr>
        <p:spPr>
          <a:xfrm>
            <a:off x="3020818" y="4860039"/>
            <a:ext cx="14975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東京タワー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7B96904-0BC1-4B4C-894C-D5E09A2F4B98}"/>
              </a:ext>
            </a:extLst>
          </p:cNvPr>
          <p:cNvSpPr txBox="1"/>
          <p:nvPr/>
        </p:nvSpPr>
        <p:spPr>
          <a:xfrm>
            <a:off x="6845555" y="4934856"/>
            <a:ext cx="15215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スカイツリー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B513BB7-E4BD-4FD7-B96B-A238983D39E9}"/>
              </a:ext>
            </a:extLst>
          </p:cNvPr>
          <p:cNvSpPr txBox="1"/>
          <p:nvPr/>
        </p:nvSpPr>
        <p:spPr>
          <a:xfrm>
            <a:off x="3101517" y="4712619"/>
            <a:ext cx="6431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とうきょう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FE740F33-579E-4292-8404-9EA22A4A42D6}"/>
              </a:ext>
            </a:extLst>
          </p:cNvPr>
          <p:cNvCxnSpPr/>
          <p:nvPr/>
        </p:nvCxnSpPr>
        <p:spPr>
          <a:xfrm>
            <a:off x="4227397" y="2105370"/>
            <a:ext cx="78971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ECA9A3EF-5F69-40DA-A0D3-71C4AE7BE7F1}"/>
              </a:ext>
            </a:extLst>
          </p:cNvPr>
          <p:cNvCxnSpPr>
            <a:cxnSpLocks/>
          </p:cNvCxnSpPr>
          <p:nvPr/>
        </p:nvCxnSpPr>
        <p:spPr>
          <a:xfrm>
            <a:off x="4287918" y="4754530"/>
            <a:ext cx="478958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563C5251-DB99-46A9-BC84-BD433F8A7A20}"/>
              </a:ext>
            </a:extLst>
          </p:cNvPr>
          <p:cNvCxnSpPr/>
          <p:nvPr/>
        </p:nvCxnSpPr>
        <p:spPr>
          <a:xfrm>
            <a:off x="4609783" y="2105370"/>
            <a:ext cx="0" cy="263253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F41D467A-26B1-480D-AC8C-76F124EC6561}"/>
              </a:ext>
            </a:extLst>
          </p:cNvPr>
          <p:cNvSpPr txBox="1"/>
          <p:nvPr/>
        </p:nvSpPr>
        <p:spPr>
          <a:xfrm>
            <a:off x="4788131" y="3329244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333m</a:t>
            </a:r>
            <a:endParaRPr kumimoji="1" lang="ja-JP" altLang="en-US" dirty="0"/>
          </a:p>
        </p:txBody>
      </p: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D0B5C926-E9AB-4912-A736-DFE46A720A2F}"/>
              </a:ext>
            </a:extLst>
          </p:cNvPr>
          <p:cNvCxnSpPr/>
          <p:nvPr/>
        </p:nvCxnSpPr>
        <p:spPr>
          <a:xfrm>
            <a:off x="7854517" y="154653"/>
            <a:ext cx="78971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08814440-8546-43ED-87ED-F3BAADE57EF5}"/>
              </a:ext>
            </a:extLst>
          </p:cNvPr>
          <p:cNvCxnSpPr>
            <a:cxnSpLocks/>
          </p:cNvCxnSpPr>
          <p:nvPr/>
        </p:nvCxnSpPr>
        <p:spPr>
          <a:xfrm>
            <a:off x="8253529" y="162965"/>
            <a:ext cx="0" cy="46080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9A214F41-32C8-4EAC-82DD-995B04656E3F}"/>
              </a:ext>
            </a:extLst>
          </p:cNvPr>
          <p:cNvSpPr txBox="1"/>
          <p:nvPr/>
        </p:nvSpPr>
        <p:spPr>
          <a:xfrm>
            <a:off x="8396622" y="2311492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634m</a:t>
            </a:r>
            <a:endParaRPr kumimoji="1" lang="ja-JP" altLang="en-US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1CA20767-ACFB-4479-8EB0-2B9678F387CD}"/>
              </a:ext>
            </a:extLst>
          </p:cNvPr>
          <p:cNvSpPr txBox="1"/>
          <p:nvPr/>
        </p:nvSpPr>
        <p:spPr>
          <a:xfrm>
            <a:off x="266767" y="522321"/>
            <a:ext cx="69557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スカイツリーは　東京タワー</a:t>
            </a:r>
            <a:r>
              <a:rPr kumimoji="1" lang="ja-JP" altLang="en-US" sz="3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より</a:t>
            </a:r>
            <a:r>
              <a:rPr kumimoji="1"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　高いです。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99815838-F5F1-479A-A3DB-6227AFF6C378}"/>
              </a:ext>
            </a:extLst>
          </p:cNvPr>
          <p:cNvSpPr txBox="1"/>
          <p:nvPr/>
        </p:nvSpPr>
        <p:spPr>
          <a:xfrm>
            <a:off x="5266264" y="368895"/>
            <a:ext cx="5148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たか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9984620B-ADF5-4136-8AE7-6BBBA580FE06}"/>
              </a:ext>
            </a:extLst>
          </p:cNvPr>
          <p:cNvSpPr txBox="1"/>
          <p:nvPr/>
        </p:nvSpPr>
        <p:spPr>
          <a:xfrm>
            <a:off x="2741846" y="329213"/>
            <a:ext cx="856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とうきょう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0000EE9A-6733-4D6B-8FBB-F0985B638057}"/>
              </a:ext>
            </a:extLst>
          </p:cNvPr>
          <p:cNvSpPr txBox="1"/>
          <p:nvPr/>
        </p:nvSpPr>
        <p:spPr>
          <a:xfrm>
            <a:off x="5166352" y="5893614"/>
            <a:ext cx="70102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東京タワーは　スカイツリー</a:t>
            </a:r>
            <a:r>
              <a:rPr kumimoji="1" lang="ja-JP" altLang="en-US" sz="3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より</a:t>
            </a:r>
            <a:r>
              <a:rPr kumimoji="1"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　低いです。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D3653E07-601E-411C-A378-F6FFE849EA18}"/>
              </a:ext>
            </a:extLst>
          </p:cNvPr>
          <p:cNvSpPr txBox="1"/>
          <p:nvPr/>
        </p:nvSpPr>
        <p:spPr>
          <a:xfrm>
            <a:off x="10165849" y="5717328"/>
            <a:ext cx="457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ひく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7FFCCC36-BB11-4E2A-96A7-7E107A963FA8}"/>
              </a:ext>
            </a:extLst>
          </p:cNvPr>
          <p:cNvSpPr txBox="1"/>
          <p:nvPr/>
        </p:nvSpPr>
        <p:spPr>
          <a:xfrm>
            <a:off x="5244473" y="5698661"/>
            <a:ext cx="856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とうきょう</a:t>
            </a:r>
          </a:p>
        </p:txBody>
      </p:sp>
    </p:spTree>
    <p:extLst>
      <p:ext uri="{BB962C8B-B14F-4D97-AF65-F5344CB8AC3E}">
        <p14:creationId xmlns:p14="http://schemas.microsoft.com/office/powerpoint/2010/main" val="3026143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8" grpId="0"/>
      <p:bldP spid="29" grpId="0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1B172584-6719-4EE3-AC89-86BC8CFAF1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3910" y="1463040"/>
            <a:ext cx="1850967" cy="1850967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98AD7534-9425-4982-9F01-F9226E3A83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0556" y="275711"/>
            <a:ext cx="3364897" cy="3364897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9A161AE-37F3-4BE9-8BDF-2E9A52A25577}"/>
              </a:ext>
            </a:extLst>
          </p:cNvPr>
          <p:cNvSpPr txBox="1"/>
          <p:nvPr/>
        </p:nvSpPr>
        <p:spPr>
          <a:xfrm>
            <a:off x="2190498" y="3537607"/>
            <a:ext cx="1117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キャベツ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626C975-AF36-4EDE-9318-36C4CCE10DAE}"/>
              </a:ext>
            </a:extLst>
          </p:cNvPr>
          <p:cNvSpPr txBox="1"/>
          <p:nvPr/>
        </p:nvSpPr>
        <p:spPr>
          <a:xfrm>
            <a:off x="7578439" y="3306776"/>
            <a:ext cx="8531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トマト</a:t>
            </a: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2DABED52-73A0-49AB-957B-CA029DB6BAB0}"/>
              </a:ext>
            </a:extLst>
          </p:cNvPr>
          <p:cNvSpPr/>
          <p:nvPr/>
        </p:nvSpPr>
        <p:spPr>
          <a:xfrm>
            <a:off x="3361055" y="3537607"/>
            <a:ext cx="1197032" cy="461665"/>
          </a:xfrm>
          <a:prstGeom prst="roundRect">
            <a:avLst/>
          </a:prstGeom>
          <a:ln cmpd="dbl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\</a:t>
            </a:r>
            <a:r>
              <a:rPr kumimoji="1" lang="en-US" altLang="ja-JP" dirty="0"/>
              <a:t>150</a:t>
            </a:r>
            <a:endParaRPr kumimoji="1" lang="ja-JP" altLang="en-US" dirty="0"/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FC272488-D4CA-458C-BB64-CE19011B727E}"/>
              </a:ext>
            </a:extLst>
          </p:cNvPr>
          <p:cNvSpPr/>
          <p:nvPr/>
        </p:nvSpPr>
        <p:spPr>
          <a:xfrm>
            <a:off x="8484501" y="3324246"/>
            <a:ext cx="1197032" cy="461665"/>
          </a:xfrm>
          <a:prstGeom prst="roundRect">
            <a:avLst/>
          </a:prstGeom>
          <a:ln cmpd="dbl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\</a:t>
            </a:r>
            <a:r>
              <a:rPr kumimoji="1" lang="en-US" altLang="ja-JP" dirty="0"/>
              <a:t>75</a:t>
            </a:r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C1E52C1-5FEE-4821-9563-0EC99984A8B6}"/>
              </a:ext>
            </a:extLst>
          </p:cNvPr>
          <p:cNvSpPr txBox="1"/>
          <p:nvPr/>
        </p:nvSpPr>
        <p:spPr>
          <a:xfrm>
            <a:off x="3609404" y="4831301"/>
            <a:ext cx="48221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キャベツは　トマト</a:t>
            </a:r>
            <a:r>
              <a:rPr kumimoji="1" lang="ja-JP" altLang="en-US" sz="28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より</a:t>
            </a:r>
            <a:r>
              <a:rPr kumimoji="1"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　高いです。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56F5CE2-D11E-46E4-B0E8-74BB198C3391}"/>
              </a:ext>
            </a:extLst>
          </p:cNvPr>
          <p:cNvSpPr txBox="1"/>
          <p:nvPr/>
        </p:nvSpPr>
        <p:spPr>
          <a:xfrm>
            <a:off x="6732333" y="4662024"/>
            <a:ext cx="5148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たか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7DA9CD1-91C5-46D7-B24E-07E1697D22B7}"/>
              </a:ext>
            </a:extLst>
          </p:cNvPr>
          <p:cNvSpPr txBox="1"/>
          <p:nvPr/>
        </p:nvSpPr>
        <p:spPr>
          <a:xfrm>
            <a:off x="6746349" y="5541953"/>
            <a:ext cx="5341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やす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9BD8476-414A-401D-A79B-302E91E262D6}"/>
              </a:ext>
            </a:extLst>
          </p:cNvPr>
          <p:cNvSpPr txBox="1"/>
          <p:nvPr/>
        </p:nvSpPr>
        <p:spPr>
          <a:xfrm>
            <a:off x="3617717" y="5695392"/>
            <a:ext cx="48221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トマトは　キャベツ</a:t>
            </a:r>
            <a:r>
              <a:rPr kumimoji="1" lang="ja-JP" altLang="en-US" sz="28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より</a:t>
            </a:r>
            <a:r>
              <a:rPr kumimoji="1"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　安いです。</a:t>
            </a:r>
          </a:p>
        </p:txBody>
      </p:sp>
    </p:spTree>
    <p:extLst>
      <p:ext uri="{BB962C8B-B14F-4D97-AF65-F5344CB8AC3E}">
        <p14:creationId xmlns:p14="http://schemas.microsoft.com/office/powerpoint/2010/main" val="1296883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FABB9D3E-758B-4D3C-9F07-06B213F4AD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375" y="273751"/>
            <a:ext cx="2338327" cy="2922908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4B4A41A-0984-42E4-BAAC-0862D9991365}"/>
              </a:ext>
            </a:extLst>
          </p:cNvPr>
          <p:cNvSpPr txBox="1"/>
          <p:nvPr/>
        </p:nvSpPr>
        <p:spPr>
          <a:xfrm>
            <a:off x="1434442" y="3118766"/>
            <a:ext cx="8274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こばやし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BC1B017-464C-49F2-A6B0-FD3DE0A88461}"/>
              </a:ext>
            </a:extLst>
          </p:cNvPr>
          <p:cNvSpPr txBox="1"/>
          <p:nvPr/>
        </p:nvSpPr>
        <p:spPr>
          <a:xfrm>
            <a:off x="2320100" y="3113529"/>
            <a:ext cx="6511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きむら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8AC9552-5EA6-44E0-8C8D-BA28626534DC}"/>
              </a:ext>
            </a:extLst>
          </p:cNvPr>
          <p:cNvSpPr txBox="1"/>
          <p:nvPr/>
        </p:nvSpPr>
        <p:spPr>
          <a:xfrm>
            <a:off x="4736704" y="629567"/>
            <a:ext cx="67938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きむらさんは　こばやしさん</a:t>
            </a:r>
            <a:r>
              <a:rPr kumimoji="1" lang="ja-JP" altLang="en-US" sz="3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より</a:t>
            </a:r>
            <a:r>
              <a:rPr kumimoji="1"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　高いです。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175D6543-68FB-41D1-A058-9807C25D3842}"/>
              </a:ext>
            </a:extLst>
          </p:cNvPr>
          <p:cNvSpPr txBox="1"/>
          <p:nvPr/>
        </p:nvSpPr>
        <p:spPr>
          <a:xfrm>
            <a:off x="9669698" y="423218"/>
            <a:ext cx="5148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たか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61C59DDF-B8FA-4FFB-9EFA-FE790946AC91}"/>
              </a:ext>
            </a:extLst>
          </p:cNvPr>
          <p:cNvSpPr txBox="1"/>
          <p:nvPr/>
        </p:nvSpPr>
        <p:spPr>
          <a:xfrm>
            <a:off x="9698552" y="1788872"/>
            <a:ext cx="457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ひく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E675FC04-E737-4958-9FE7-F9190201D472}"/>
              </a:ext>
            </a:extLst>
          </p:cNvPr>
          <p:cNvSpPr txBox="1"/>
          <p:nvPr/>
        </p:nvSpPr>
        <p:spPr>
          <a:xfrm>
            <a:off x="4786582" y="1958149"/>
            <a:ext cx="69252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こばやしさんは　きむらさん</a:t>
            </a:r>
            <a:r>
              <a:rPr kumimoji="1" lang="ja-JP" altLang="en-US" sz="3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より</a:t>
            </a:r>
            <a:r>
              <a:rPr kumimoji="1"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　低いです。</a:t>
            </a:r>
          </a:p>
        </p:txBody>
      </p: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A580E5E1-E92C-4A24-8810-3020E153E41D}"/>
              </a:ext>
            </a:extLst>
          </p:cNvPr>
          <p:cNvCxnSpPr/>
          <p:nvPr/>
        </p:nvCxnSpPr>
        <p:spPr>
          <a:xfrm>
            <a:off x="-16934" y="6756776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図 35">
            <a:extLst>
              <a:ext uri="{FF2B5EF4-FFF2-40B4-BE49-F238E27FC236}">
                <a16:creationId xmlns:a16="http://schemas.microsoft.com/office/drawing/2014/main" id="{90D7BA1E-E05A-4DC2-A779-98FF65F9A7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8473" y="3816782"/>
            <a:ext cx="1556148" cy="2702670"/>
          </a:xfrm>
          <a:prstGeom prst="rect">
            <a:avLst/>
          </a:prstGeom>
        </p:spPr>
      </p:pic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6CE29A0B-C250-4F0A-8B8B-71536FA53E6F}"/>
              </a:ext>
            </a:extLst>
          </p:cNvPr>
          <p:cNvSpPr txBox="1"/>
          <p:nvPr/>
        </p:nvSpPr>
        <p:spPr>
          <a:xfrm>
            <a:off x="10712436" y="3597740"/>
            <a:ext cx="5229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みき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851E7598-1529-405E-85BD-94EF6F9A9A80}"/>
              </a:ext>
            </a:extLst>
          </p:cNvPr>
          <p:cNvSpPr txBox="1"/>
          <p:nvPr/>
        </p:nvSpPr>
        <p:spPr>
          <a:xfrm>
            <a:off x="9203196" y="3651671"/>
            <a:ext cx="6447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さつき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D44D4A0A-BA27-4855-9835-8969A58D5E4E}"/>
              </a:ext>
            </a:extLst>
          </p:cNvPr>
          <p:cNvSpPr txBox="1"/>
          <p:nvPr/>
        </p:nvSpPr>
        <p:spPr>
          <a:xfrm>
            <a:off x="218423" y="3970991"/>
            <a:ext cx="85555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さつきさんの　かばんは　みきさんの　かばん</a:t>
            </a:r>
            <a:r>
              <a:rPr kumimoji="1" lang="ja-JP" altLang="en-US" sz="28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より</a:t>
            </a:r>
            <a:r>
              <a:rPr kumimoji="1"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　大きいです。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CF72E38C-929C-4E2C-8B9E-BCF0E40871C2}"/>
              </a:ext>
            </a:extLst>
          </p:cNvPr>
          <p:cNvSpPr txBox="1"/>
          <p:nvPr/>
        </p:nvSpPr>
        <p:spPr>
          <a:xfrm>
            <a:off x="6782744" y="3813112"/>
            <a:ext cx="5212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おお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C49C9363-7FEB-42F3-8F16-ABAB10697FC7}"/>
              </a:ext>
            </a:extLst>
          </p:cNvPr>
          <p:cNvSpPr txBox="1"/>
          <p:nvPr/>
        </p:nvSpPr>
        <p:spPr>
          <a:xfrm>
            <a:off x="218423" y="5116496"/>
            <a:ext cx="88264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みきさんの　かばんは　さつきさんの　かばん</a:t>
            </a:r>
            <a:r>
              <a:rPr kumimoji="1" lang="ja-JP" altLang="en-US" sz="28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より</a:t>
            </a:r>
            <a:r>
              <a:rPr kumimoji="1"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　小さいです。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6649B797-6B03-4A5A-875A-2FB82B6E511A}"/>
              </a:ext>
            </a:extLst>
          </p:cNvPr>
          <p:cNvSpPr txBox="1"/>
          <p:nvPr/>
        </p:nvSpPr>
        <p:spPr>
          <a:xfrm>
            <a:off x="6782744" y="4958617"/>
            <a:ext cx="5100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ちい</a:t>
            </a:r>
          </a:p>
        </p:txBody>
      </p:sp>
      <p:pic>
        <p:nvPicPr>
          <p:cNvPr id="44" name="図 43">
            <a:extLst>
              <a:ext uri="{FF2B5EF4-FFF2-40B4-BE49-F238E27FC236}">
                <a16:creationId xmlns:a16="http://schemas.microsoft.com/office/drawing/2014/main" id="{15A7B7F2-AA41-4397-A464-97CA0F27589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CAA164"/>
              </a:clrFrom>
              <a:clrTo>
                <a:srgbClr val="CAA16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0406" y="3917119"/>
            <a:ext cx="1122617" cy="2588019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8D02B0D1-86BF-4C85-8600-D660FFC5CC9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2660" y="4991110"/>
            <a:ext cx="1260819" cy="1088460"/>
          </a:xfrm>
          <a:prstGeom prst="rect">
            <a:avLst/>
          </a:prstGeom>
        </p:spPr>
      </p:pic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758CDBA1-2255-4081-95A3-CC8A704EFC8A}"/>
              </a:ext>
            </a:extLst>
          </p:cNvPr>
          <p:cNvCxnSpPr/>
          <p:nvPr/>
        </p:nvCxnSpPr>
        <p:spPr>
          <a:xfrm>
            <a:off x="1260389" y="303742"/>
            <a:ext cx="173624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4C5B560C-44DB-47BF-95D3-CE1576517092}"/>
              </a:ext>
            </a:extLst>
          </p:cNvPr>
          <p:cNvCxnSpPr/>
          <p:nvPr/>
        </p:nvCxnSpPr>
        <p:spPr>
          <a:xfrm>
            <a:off x="1260389" y="1029720"/>
            <a:ext cx="936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45C894FC-2304-422A-8734-912D49769B53}"/>
              </a:ext>
            </a:extLst>
          </p:cNvPr>
          <p:cNvCxnSpPr/>
          <p:nvPr/>
        </p:nvCxnSpPr>
        <p:spPr>
          <a:xfrm>
            <a:off x="1695796" y="295429"/>
            <a:ext cx="0" cy="727036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楕円 9">
            <a:extLst>
              <a:ext uri="{FF2B5EF4-FFF2-40B4-BE49-F238E27FC236}">
                <a16:creationId xmlns:a16="http://schemas.microsoft.com/office/drawing/2014/main" id="{3E12BCDF-67CE-48DD-8EA5-2AE4A6962591}"/>
              </a:ext>
            </a:extLst>
          </p:cNvPr>
          <p:cNvSpPr/>
          <p:nvPr/>
        </p:nvSpPr>
        <p:spPr>
          <a:xfrm>
            <a:off x="10857612" y="4671752"/>
            <a:ext cx="812997" cy="81464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楕円 25">
            <a:extLst>
              <a:ext uri="{FF2B5EF4-FFF2-40B4-BE49-F238E27FC236}">
                <a16:creationId xmlns:a16="http://schemas.microsoft.com/office/drawing/2014/main" id="{B1B66B46-EE5C-408B-9A5C-2B079C708231}"/>
              </a:ext>
            </a:extLst>
          </p:cNvPr>
          <p:cNvSpPr/>
          <p:nvPr/>
        </p:nvSpPr>
        <p:spPr>
          <a:xfrm>
            <a:off x="8947042" y="4983933"/>
            <a:ext cx="1427241" cy="115085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59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  <p:bldP spid="25" grpId="0"/>
      <p:bldP spid="14" grpId="0"/>
      <p:bldP spid="37" grpId="0"/>
      <p:bldP spid="38" grpId="0"/>
      <p:bldP spid="39" grpId="0"/>
      <p:bldP spid="40" grpId="0"/>
      <p:bldP spid="41" grpId="0"/>
      <p:bldP spid="42" grpId="0"/>
      <p:bldP spid="10" grpId="0" animBg="1"/>
      <p:bldP spid="2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>
            <a:extLst>
              <a:ext uri="{FF2B5EF4-FFF2-40B4-BE49-F238E27FC236}">
                <a16:creationId xmlns:a16="http://schemas.microsoft.com/office/drawing/2014/main" id="{64819269-1235-42B4-80EA-C3CA268C3E7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939" r="75610" b="40728"/>
          <a:stretch/>
        </p:blipFill>
        <p:spPr>
          <a:xfrm>
            <a:off x="2687905" y="1837191"/>
            <a:ext cx="1292122" cy="1188720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ECEDB0E3-9271-49A0-9C08-03758234D5C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575" r="80311" b="22123"/>
          <a:stretch/>
        </p:blipFill>
        <p:spPr>
          <a:xfrm>
            <a:off x="5285734" y="1442258"/>
            <a:ext cx="1043063" cy="843741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D88FF358-6614-46DB-AB69-C0F43DE8F4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159" y="1467116"/>
            <a:ext cx="2480632" cy="1637765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947C021D-7D11-4232-83CF-A6A79CFFAD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5560" y="275706"/>
            <a:ext cx="1715278" cy="1932708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B4A44AF-B014-4482-9978-EBFC61DD8994}"/>
              </a:ext>
            </a:extLst>
          </p:cNvPr>
          <p:cNvSpPr txBox="1"/>
          <p:nvPr/>
        </p:nvSpPr>
        <p:spPr>
          <a:xfrm>
            <a:off x="6525167" y="742607"/>
            <a:ext cx="9460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車は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0B660F4-B02F-4AC4-8D89-A4F6BED35CC5}"/>
              </a:ext>
            </a:extLst>
          </p:cNvPr>
          <p:cNvSpPr txBox="1"/>
          <p:nvPr/>
        </p:nvSpPr>
        <p:spPr>
          <a:xfrm>
            <a:off x="7574389" y="742606"/>
            <a:ext cx="19832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自転車より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D21230E-AD0B-44D9-8AE5-DF06E67A5697}"/>
              </a:ext>
            </a:extLst>
          </p:cNvPr>
          <p:cNvSpPr txBox="1"/>
          <p:nvPr/>
        </p:nvSpPr>
        <p:spPr>
          <a:xfrm>
            <a:off x="9660753" y="742605"/>
            <a:ext cx="21739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はやいです。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89B7122C-85A4-4735-BD08-2EFA1157212B}"/>
              </a:ext>
            </a:extLst>
          </p:cNvPr>
          <p:cNvSpPr txBox="1"/>
          <p:nvPr/>
        </p:nvSpPr>
        <p:spPr>
          <a:xfrm>
            <a:off x="6525167" y="216206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自転車は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16371B4D-FE52-460F-8EC0-F4CA597BEC1F}"/>
              </a:ext>
            </a:extLst>
          </p:cNvPr>
          <p:cNvSpPr txBox="1"/>
          <p:nvPr/>
        </p:nvSpPr>
        <p:spPr>
          <a:xfrm>
            <a:off x="8351308" y="2162060"/>
            <a:ext cx="11624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車より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1F69BB6-1C55-4D3B-ACA1-FD98B52803A0}"/>
              </a:ext>
            </a:extLst>
          </p:cNvPr>
          <p:cNvSpPr txBox="1"/>
          <p:nvPr/>
        </p:nvSpPr>
        <p:spPr>
          <a:xfrm>
            <a:off x="9685556" y="2148152"/>
            <a:ext cx="21162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おそいです。</a:t>
            </a: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889ADFAE-BDFF-45B4-BA86-5596BFF9BFF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7415" y="3429000"/>
            <a:ext cx="3346676" cy="3346676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7B2AD818-F079-4D6C-BB52-CD1898B519E1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7645" y="3415094"/>
            <a:ext cx="388988" cy="566848"/>
          </a:xfrm>
          <a:prstGeom prst="rect">
            <a:avLst/>
          </a:prstGeom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142D3C2F-037E-40BD-A948-8A4E1B09F259}"/>
              </a:ext>
            </a:extLst>
          </p:cNvPr>
          <p:cNvSpPr txBox="1"/>
          <p:nvPr/>
        </p:nvSpPr>
        <p:spPr>
          <a:xfrm>
            <a:off x="10957583" y="369851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北海道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1919A61A-387A-4615-B8B7-4CE139ECEF4A}"/>
              </a:ext>
            </a:extLst>
          </p:cNvPr>
          <p:cNvSpPr txBox="1"/>
          <p:nvPr/>
        </p:nvSpPr>
        <p:spPr>
          <a:xfrm>
            <a:off x="10976314" y="3536440"/>
            <a:ext cx="8563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ほっかいどう</a:t>
            </a:r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ADBBF2A6-55DB-4701-BF3F-21E3D7BCDCAA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4662" y="6077941"/>
            <a:ext cx="388988" cy="566848"/>
          </a:xfrm>
          <a:prstGeom prst="rect">
            <a:avLst/>
          </a:prstGeom>
        </p:spPr>
      </p:pic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CE14BBD1-BC18-49C6-BC81-627D6419FF54}"/>
              </a:ext>
            </a:extLst>
          </p:cNvPr>
          <p:cNvSpPr txBox="1"/>
          <p:nvPr/>
        </p:nvSpPr>
        <p:spPr>
          <a:xfrm>
            <a:off x="7111468" y="595689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沖縄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EBCCAE64-43D4-4F76-9F95-006C4D91E402}"/>
              </a:ext>
            </a:extLst>
          </p:cNvPr>
          <p:cNvSpPr txBox="1"/>
          <p:nvPr/>
        </p:nvSpPr>
        <p:spPr>
          <a:xfrm>
            <a:off x="7090722" y="5800942"/>
            <a:ext cx="710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おきなわ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8F4B87B8-5CE0-4E3C-A4E5-48CB84501D4C}"/>
              </a:ext>
            </a:extLst>
          </p:cNvPr>
          <p:cNvSpPr txBox="1"/>
          <p:nvPr/>
        </p:nvSpPr>
        <p:spPr>
          <a:xfrm>
            <a:off x="10947606" y="4109108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-10</a:t>
            </a:r>
            <a:r>
              <a:rPr kumimoji="1" lang="ja-JP" altLang="en-US" dirty="0"/>
              <a:t>℃</a:t>
            </a:r>
          </a:p>
        </p:txBody>
      </p:sp>
      <p:pic>
        <p:nvPicPr>
          <p:cNvPr id="28" name="図 27">
            <a:extLst>
              <a:ext uri="{FF2B5EF4-FFF2-40B4-BE49-F238E27FC236}">
                <a16:creationId xmlns:a16="http://schemas.microsoft.com/office/drawing/2014/main" id="{DF80B601-0C06-4D0A-BF0C-AA21970151C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0016" y="4012439"/>
            <a:ext cx="221161" cy="451849"/>
          </a:xfrm>
          <a:prstGeom prst="rect">
            <a:avLst/>
          </a:prstGeom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6952EB4F-4174-4296-9384-146DCF05C39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35929" y="6210333"/>
            <a:ext cx="212649" cy="434456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D45D1EF6-C77F-4F36-90F8-DE1D9B04BBBD}"/>
              </a:ext>
            </a:extLst>
          </p:cNvPr>
          <p:cNvSpPr txBox="1"/>
          <p:nvPr/>
        </p:nvSpPr>
        <p:spPr>
          <a:xfrm>
            <a:off x="7123974" y="6268524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20</a:t>
            </a:r>
            <a:r>
              <a:rPr kumimoji="1" lang="ja-JP" altLang="en-US" dirty="0"/>
              <a:t>℃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5B85B598-4465-4DB6-8D45-2E428E367FEF}"/>
              </a:ext>
            </a:extLst>
          </p:cNvPr>
          <p:cNvSpPr txBox="1"/>
          <p:nvPr/>
        </p:nvSpPr>
        <p:spPr>
          <a:xfrm>
            <a:off x="345882" y="4081591"/>
            <a:ext cx="17668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北海道は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E040C3F1-768D-4BF0-9CE8-72A72CFF898A}"/>
              </a:ext>
            </a:extLst>
          </p:cNvPr>
          <p:cNvSpPr txBox="1"/>
          <p:nvPr/>
        </p:nvSpPr>
        <p:spPr>
          <a:xfrm>
            <a:off x="2075211" y="4076163"/>
            <a:ext cx="15728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沖縄より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89A86135-C845-4E49-87C3-74D14B1EA4E1}"/>
              </a:ext>
            </a:extLst>
          </p:cNvPr>
          <p:cNvSpPr txBox="1"/>
          <p:nvPr/>
        </p:nvSpPr>
        <p:spPr>
          <a:xfrm>
            <a:off x="3835560" y="4081591"/>
            <a:ext cx="18854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寒いです。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509DC903-938C-4FB5-8CF0-6A018C62DC7A}"/>
              </a:ext>
            </a:extLst>
          </p:cNvPr>
          <p:cNvSpPr txBox="1"/>
          <p:nvPr/>
        </p:nvSpPr>
        <p:spPr>
          <a:xfrm>
            <a:off x="402459" y="5380716"/>
            <a:ext cx="13564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沖縄は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C676FAD3-F6AF-4C5F-9775-E96D4530DFF4}"/>
              </a:ext>
            </a:extLst>
          </p:cNvPr>
          <p:cNvSpPr txBox="1"/>
          <p:nvPr/>
        </p:nvSpPr>
        <p:spPr>
          <a:xfrm>
            <a:off x="1743244" y="5375288"/>
            <a:ext cx="19832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北海道より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3CA87F8D-B74A-4C5B-AAF3-DBB8C3C160B4}"/>
              </a:ext>
            </a:extLst>
          </p:cNvPr>
          <p:cNvSpPr txBox="1"/>
          <p:nvPr/>
        </p:nvSpPr>
        <p:spPr>
          <a:xfrm>
            <a:off x="3835559" y="5375287"/>
            <a:ext cx="22204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暖かいです。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A09513E4-9152-4C70-BD9C-45A546E8696E}"/>
              </a:ext>
            </a:extLst>
          </p:cNvPr>
          <p:cNvSpPr txBox="1"/>
          <p:nvPr/>
        </p:nvSpPr>
        <p:spPr>
          <a:xfrm>
            <a:off x="6546047" y="572259"/>
            <a:ext cx="5453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くるま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5A79CDC4-0CF8-4784-8E09-FD1FC4EF79AA}"/>
              </a:ext>
            </a:extLst>
          </p:cNvPr>
          <p:cNvSpPr txBox="1"/>
          <p:nvPr/>
        </p:nvSpPr>
        <p:spPr>
          <a:xfrm>
            <a:off x="8353909" y="1994263"/>
            <a:ext cx="5453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くるま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25253336-B8A1-4B90-9B73-86B41CF0EF67}"/>
              </a:ext>
            </a:extLst>
          </p:cNvPr>
          <p:cNvSpPr txBox="1"/>
          <p:nvPr/>
        </p:nvSpPr>
        <p:spPr>
          <a:xfrm>
            <a:off x="7842253" y="581765"/>
            <a:ext cx="8547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じてんしゃ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966B9BD9-CF07-49F7-A815-9E2FB0343D9F}"/>
              </a:ext>
            </a:extLst>
          </p:cNvPr>
          <p:cNvSpPr txBox="1"/>
          <p:nvPr/>
        </p:nvSpPr>
        <p:spPr>
          <a:xfrm>
            <a:off x="6816921" y="1983541"/>
            <a:ext cx="8547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じてんしゃ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7A7EE22F-2FD4-4011-A8DC-989104AABEC0}"/>
              </a:ext>
            </a:extLst>
          </p:cNvPr>
          <p:cNvSpPr txBox="1"/>
          <p:nvPr/>
        </p:nvSpPr>
        <p:spPr>
          <a:xfrm>
            <a:off x="636704" y="3916436"/>
            <a:ext cx="970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ほっかいどう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230B4D12-1927-4E4C-860B-8FB8AE67FB9D}"/>
              </a:ext>
            </a:extLst>
          </p:cNvPr>
          <p:cNvSpPr txBox="1"/>
          <p:nvPr/>
        </p:nvSpPr>
        <p:spPr>
          <a:xfrm>
            <a:off x="2206639" y="3930587"/>
            <a:ext cx="7713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おきなわ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D2D59CFA-C219-4984-84AA-4F0DA3DB2B9C}"/>
              </a:ext>
            </a:extLst>
          </p:cNvPr>
          <p:cNvSpPr txBox="1"/>
          <p:nvPr/>
        </p:nvSpPr>
        <p:spPr>
          <a:xfrm>
            <a:off x="3879394" y="3933513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さむ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E76F18FA-A3A3-4A61-81D9-6E50A56FB7D0}"/>
              </a:ext>
            </a:extLst>
          </p:cNvPr>
          <p:cNvSpPr txBox="1"/>
          <p:nvPr/>
        </p:nvSpPr>
        <p:spPr>
          <a:xfrm>
            <a:off x="2016180" y="5228682"/>
            <a:ext cx="970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ほっかいどう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6BA69E6B-02B0-4D3F-B51F-4545E1CDD98D}"/>
              </a:ext>
            </a:extLst>
          </p:cNvPr>
          <p:cNvSpPr txBox="1"/>
          <p:nvPr/>
        </p:nvSpPr>
        <p:spPr>
          <a:xfrm>
            <a:off x="529592" y="5231816"/>
            <a:ext cx="7713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おきなわ</a:t>
            </a: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0C703EF5-C7AD-4F88-BD99-3001EF7B0C84}"/>
              </a:ext>
            </a:extLst>
          </p:cNvPr>
          <p:cNvSpPr txBox="1"/>
          <p:nvPr/>
        </p:nvSpPr>
        <p:spPr>
          <a:xfrm>
            <a:off x="3833040" y="5221398"/>
            <a:ext cx="612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あたた</a:t>
            </a:r>
          </a:p>
        </p:txBody>
      </p:sp>
    </p:spTree>
    <p:extLst>
      <p:ext uri="{BB962C8B-B14F-4D97-AF65-F5344CB8AC3E}">
        <p14:creationId xmlns:p14="http://schemas.microsoft.com/office/powerpoint/2010/main" val="1800639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21" grpId="0"/>
      <p:bldP spid="22" grpId="0"/>
      <p:bldP spid="24" grpId="0"/>
      <p:bldP spid="25" grpId="0"/>
      <p:bldP spid="26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57724</TotalTime>
  <Words>152</Words>
  <Application>Microsoft Office PowerPoint</Application>
  <PresentationFormat>ワイド画面</PresentationFormat>
  <Paragraphs>59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Meiryo UI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kato yoko</dc:creator>
  <cp:lastModifiedBy>kato yoko</cp:lastModifiedBy>
  <cp:revision>932</cp:revision>
  <dcterms:created xsi:type="dcterms:W3CDTF">2020-08-21T11:41:27Z</dcterms:created>
  <dcterms:modified xsi:type="dcterms:W3CDTF">2021-01-25T23:27:58Z</dcterms:modified>
</cp:coreProperties>
</file>