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61" r:id="rId3"/>
    <p:sldId id="262" r:id="rId4"/>
    <p:sldId id="264" r:id="rId5"/>
    <p:sldId id="259" r:id="rId6"/>
    <p:sldId id="265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97FC5-2561-4294-B767-F208DBBE1C97}" type="datetimeFigureOut">
              <a:rPr kumimoji="1" lang="ja-JP" altLang="en-US" smtClean="0"/>
              <a:t>2026/2/5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F47B9-3006-49E0-9C00-FEA71F93E9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517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0F47B9-3006-49E0-9C00-FEA71F93E91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5733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F7979BAC-B2F5-E7A1-4AF6-361881C24121}"/>
              </a:ext>
            </a:extLst>
          </p:cNvPr>
          <p:cNvSpPr/>
          <p:nvPr/>
        </p:nvSpPr>
        <p:spPr>
          <a:xfrm>
            <a:off x="924910" y="1836682"/>
            <a:ext cx="10415752" cy="3184635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79BD706-9BD3-8DDC-FD83-212B9C2BB7C0}"/>
              </a:ext>
            </a:extLst>
          </p:cNvPr>
          <p:cNvSpPr txBox="1"/>
          <p:nvPr/>
        </p:nvSpPr>
        <p:spPr>
          <a:xfrm>
            <a:off x="694105" y="2669374"/>
            <a:ext cx="10489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N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で　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N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400" dirty="0">
                <a:latin typeface="+mn-ea"/>
              </a:rPr>
              <a:t>　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V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latin typeface="+mn-ea"/>
              </a:rPr>
              <a:t>ます。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FB5BA0E-055A-DC82-30D9-F168F556B207}"/>
              </a:ext>
            </a:extLst>
          </p:cNvPr>
          <p:cNvSpPr txBox="1"/>
          <p:nvPr/>
        </p:nvSpPr>
        <p:spPr>
          <a:xfrm>
            <a:off x="1749670" y="3428999"/>
            <a:ext cx="1654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chemeClr val="accent1"/>
                </a:solidFill>
                <a:latin typeface="+mn-ea"/>
              </a:rPr>
              <a:t>（</a:t>
            </a:r>
            <a:r>
              <a:rPr lang="en-US" altLang="ja-JP" dirty="0">
                <a:solidFill>
                  <a:schemeClr val="accent1"/>
                </a:solidFill>
                <a:latin typeface="+mn-ea"/>
              </a:rPr>
              <a:t>Language</a:t>
            </a:r>
            <a:r>
              <a:rPr lang="ja-JP" altLang="en-US" dirty="0">
                <a:solidFill>
                  <a:schemeClr val="accent1"/>
                </a:solidFill>
                <a:latin typeface="+mn-ea"/>
              </a:rPr>
              <a:t>）</a:t>
            </a:r>
            <a:endParaRPr kumimoji="1" lang="en-US" altLang="ja-JP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976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B3828F6-B41F-F0CE-5577-77B909CA8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188" y="1960394"/>
            <a:ext cx="4670078" cy="4308147"/>
          </a:xfrm>
          <a:prstGeom prst="rect">
            <a:avLst/>
          </a:prstGeom>
        </p:spPr>
      </p:pic>
      <p:sp>
        <p:nvSpPr>
          <p:cNvPr id="10" name="吹き出し: 線 9">
            <a:extLst>
              <a:ext uri="{FF2B5EF4-FFF2-40B4-BE49-F238E27FC236}">
                <a16:creationId xmlns:a16="http://schemas.microsoft.com/office/drawing/2014/main" id="{BFE6E4EC-EE63-4680-C829-FB40605486F1}"/>
              </a:ext>
            </a:extLst>
          </p:cNvPr>
          <p:cNvSpPr/>
          <p:nvPr/>
        </p:nvSpPr>
        <p:spPr>
          <a:xfrm>
            <a:off x="7573877" y="1605319"/>
            <a:ext cx="3272591" cy="3616386"/>
          </a:xfrm>
          <a:prstGeom prst="borderCallout1">
            <a:avLst>
              <a:gd name="adj1" fmla="val 18750"/>
              <a:gd name="adj2" fmla="val -8333"/>
              <a:gd name="adj3" fmla="val 44908"/>
              <a:gd name="adj4" fmla="val -6981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 descr="図形&#10;&#10;AI 生成コンテンツは誤りを含む可能性があります。">
            <a:extLst>
              <a:ext uri="{FF2B5EF4-FFF2-40B4-BE49-F238E27FC236}">
                <a16:creationId xmlns:a16="http://schemas.microsoft.com/office/drawing/2014/main" id="{A3E5CEAF-9136-C0EF-E44D-6B7055B8E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6103" y="1918283"/>
            <a:ext cx="2315969" cy="2922637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6774D20-3D3F-7585-749F-88D243A5E21A}"/>
              </a:ext>
            </a:extLst>
          </p:cNvPr>
          <p:cNvSpPr txBox="1"/>
          <p:nvPr/>
        </p:nvSpPr>
        <p:spPr>
          <a:xfrm>
            <a:off x="8217569" y="2069431"/>
            <a:ext cx="2116285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/>
              <a:t>たなかさん</a:t>
            </a:r>
            <a:endParaRPr kumimoji="1" lang="en-US" altLang="ja-JP" sz="1400" dirty="0"/>
          </a:p>
          <a:p>
            <a:endParaRPr lang="en-US" altLang="ja-JP" sz="1400" dirty="0"/>
          </a:p>
          <a:p>
            <a:r>
              <a:rPr kumimoji="1" lang="ja-JP" altLang="en-US" sz="1400" dirty="0"/>
              <a:t>こんにちは。</a:t>
            </a:r>
            <a:endParaRPr kumimoji="1" lang="en-US" altLang="ja-JP" sz="1400" dirty="0"/>
          </a:p>
          <a:p>
            <a:r>
              <a:rPr lang="ja-JP" altLang="en-US" sz="1400" dirty="0"/>
              <a:t>おげんきですか。</a:t>
            </a:r>
            <a:endParaRPr lang="en-US" altLang="ja-JP" sz="1400" dirty="0"/>
          </a:p>
          <a:p>
            <a:r>
              <a:rPr kumimoji="1" lang="ja-JP" altLang="en-US" sz="1400" dirty="0"/>
              <a:t>きのう、うみへいきました。</a:t>
            </a:r>
            <a:endParaRPr kumimoji="1" lang="en-US" altLang="ja-JP" sz="1400" dirty="0"/>
          </a:p>
          <a:p>
            <a:r>
              <a:rPr lang="ja-JP" altLang="en-US" sz="1400" dirty="0"/>
              <a:t>・・・・・・・・・・・・・・・・・</a:t>
            </a:r>
            <a:endParaRPr lang="en-US" altLang="ja-JP" sz="1400" dirty="0"/>
          </a:p>
          <a:p>
            <a:r>
              <a:rPr kumimoji="1" lang="ja-JP" altLang="en-US" sz="1400" dirty="0"/>
              <a:t>・・・・・・・・・・・・・・・・・</a:t>
            </a:r>
            <a:endParaRPr kumimoji="1" lang="en-US" altLang="ja-JP" sz="1400" dirty="0"/>
          </a:p>
          <a:p>
            <a:r>
              <a:rPr lang="ja-JP" altLang="en-US" sz="1400" dirty="0"/>
              <a:t>・・・・・・・・・・・・・・・・・</a:t>
            </a:r>
          </a:p>
          <a:p>
            <a:r>
              <a:rPr lang="ja-JP" altLang="en-US" sz="1400" dirty="0"/>
              <a:t>・・・・・・・・・・・・・・・・・</a:t>
            </a:r>
          </a:p>
          <a:p>
            <a:r>
              <a:rPr lang="ja-JP" altLang="en-US" sz="1400" dirty="0"/>
              <a:t>・・・・・・・・・・・・・・・・・</a:t>
            </a:r>
          </a:p>
          <a:p>
            <a:endParaRPr kumimoji="1" lang="ja-JP" altLang="en-US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227C311-6BC0-1980-455C-869F69FFC2EA}"/>
              </a:ext>
            </a:extLst>
          </p:cNvPr>
          <p:cNvSpPr txBox="1"/>
          <p:nvPr/>
        </p:nvSpPr>
        <p:spPr>
          <a:xfrm>
            <a:off x="1473953" y="455093"/>
            <a:ext cx="94981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わたしは　にほんご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で</a:t>
            </a:r>
            <a:r>
              <a:rPr kumimoji="1" lang="ja-JP" altLang="en-US" sz="4000" dirty="0">
                <a:latin typeface="+mn-ea"/>
              </a:rPr>
              <a:t>　てがみを　</a:t>
            </a:r>
            <a:r>
              <a:rPr kumimoji="1" lang="ja-JP" altLang="en-US" sz="4400" dirty="0">
                <a:latin typeface="+mn-ea"/>
              </a:rPr>
              <a:t>かきます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5048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61A96-21CF-7D6C-10BC-652C4A605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吹き出し: 線 9">
            <a:extLst>
              <a:ext uri="{FF2B5EF4-FFF2-40B4-BE49-F238E27FC236}">
                <a16:creationId xmlns:a16="http://schemas.microsoft.com/office/drawing/2014/main" id="{9C40F223-EC9F-9084-AD61-E8F5EF142442}"/>
              </a:ext>
            </a:extLst>
          </p:cNvPr>
          <p:cNvSpPr/>
          <p:nvPr/>
        </p:nvSpPr>
        <p:spPr>
          <a:xfrm>
            <a:off x="1393659" y="2267029"/>
            <a:ext cx="3870157" cy="3658524"/>
          </a:xfrm>
          <a:prstGeom prst="borderCallout1">
            <a:avLst>
              <a:gd name="adj1" fmla="val 16421"/>
              <a:gd name="adj2" fmla="val 108763"/>
              <a:gd name="adj3" fmla="val 22520"/>
              <a:gd name="adj4" fmla="val 14701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6E71940-29BD-020E-188E-9C8A76B691FD}"/>
              </a:ext>
            </a:extLst>
          </p:cNvPr>
          <p:cNvSpPr txBox="1"/>
          <p:nvPr/>
        </p:nvSpPr>
        <p:spPr>
          <a:xfrm>
            <a:off x="1473953" y="455093"/>
            <a:ext cx="89931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わたしは　えいご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で</a:t>
            </a:r>
            <a:r>
              <a:rPr kumimoji="1" lang="ja-JP" altLang="en-US" sz="4000" dirty="0">
                <a:latin typeface="+mn-ea"/>
              </a:rPr>
              <a:t>　メールを　</a:t>
            </a:r>
            <a:r>
              <a:rPr kumimoji="1" lang="ja-JP" altLang="en-US" sz="4400" dirty="0">
                <a:latin typeface="+mn-ea"/>
              </a:rPr>
              <a:t>かきます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D2A6C09-9083-FAA0-5816-CDF647AC3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352" y="2267029"/>
            <a:ext cx="4363989" cy="434216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BE5390B-042B-28AD-BF78-C8FD4781E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953" y="2316408"/>
            <a:ext cx="3792041" cy="360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68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B468CD-A9E4-8FA4-7783-7DCA4C928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B4A133C-4F4E-247B-3774-5EDCD70C47A8}"/>
              </a:ext>
            </a:extLst>
          </p:cNvPr>
          <p:cNvSpPr txBox="1"/>
          <p:nvPr/>
        </p:nvSpPr>
        <p:spPr>
          <a:xfrm>
            <a:off x="1335590" y="486041"/>
            <a:ext cx="96055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わたしは　にほんご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で</a:t>
            </a:r>
            <a:r>
              <a:rPr kumimoji="1" lang="ja-JP" altLang="en-US" sz="4000" dirty="0">
                <a:latin typeface="+mn-ea"/>
              </a:rPr>
              <a:t>　でんわを　</a:t>
            </a:r>
            <a:r>
              <a:rPr kumimoji="1" lang="ja-JP" altLang="en-US" sz="4400" dirty="0">
                <a:latin typeface="+mn-ea"/>
              </a:rPr>
              <a:t>かけます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pic>
        <p:nvPicPr>
          <p:cNvPr id="2" name="Picture 2" descr="電話をする人のイラスト（男性・笑顔）">
            <a:extLst>
              <a:ext uri="{FF2B5EF4-FFF2-40B4-BE49-F238E27FC236}">
                <a16:creationId xmlns:a16="http://schemas.microsoft.com/office/drawing/2014/main" id="{F8BDB181-084A-1ED6-A4C3-9A41E4E34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770" y="1640204"/>
            <a:ext cx="3455670" cy="479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吹き出し: 円形 3">
            <a:extLst>
              <a:ext uri="{FF2B5EF4-FFF2-40B4-BE49-F238E27FC236}">
                <a16:creationId xmlns:a16="http://schemas.microsoft.com/office/drawing/2014/main" id="{AC25F980-DA55-19BC-0CAA-723E8E2E1E65}"/>
              </a:ext>
            </a:extLst>
          </p:cNvPr>
          <p:cNvSpPr/>
          <p:nvPr/>
        </p:nvSpPr>
        <p:spPr>
          <a:xfrm>
            <a:off x="7387590" y="1640203"/>
            <a:ext cx="4013200" cy="2897799"/>
          </a:xfrm>
          <a:prstGeom prst="wedgeEllipseCallout">
            <a:avLst>
              <a:gd name="adj1" fmla="val -64691"/>
              <a:gd name="adj2" fmla="val 3195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974E24C-1351-0269-8081-AF3B718F519D}"/>
              </a:ext>
            </a:extLst>
          </p:cNvPr>
          <p:cNvSpPr txBox="1"/>
          <p:nvPr/>
        </p:nvSpPr>
        <p:spPr>
          <a:xfrm flipH="1">
            <a:off x="8036560" y="1977872"/>
            <a:ext cx="3272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もしもし</a:t>
            </a:r>
            <a:endParaRPr kumimoji="1" lang="en-US" altLang="ja-JP" sz="3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げんきですか。</a:t>
            </a:r>
            <a:endParaRPr lang="en-US" altLang="ja-JP" sz="3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あした、なにを</a:t>
            </a:r>
            <a:endParaRPr lang="en-US" altLang="ja-JP" sz="3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しますか。</a:t>
            </a:r>
            <a:endParaRPr lang="en-US" altLang="ja-JP" sz="3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888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A10F4-CAD4-C313-18C6-D72D8B644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BB2DF352-CCE7-8044-B793-7200A1497C1C}"/>
              </a:ext>
            </a:extLst>
          </p:cNvPr>
          <p:cNvSpPr/>
          <p:nvPr/>
        </p:nvSpPr>
        <p:spPr>
          <a:xfrm>
            <a:off x="653915" y="1528535"/>
            <a:ext cx="10884170" cy="380092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158B89A-E78E-3566-466C-8A1052B7D433}"/>
              </a:ext>
            </a:extLst>
          </p:cNvPr>
          <p:cNvSpPr txBox="1"/>
          <p:nvPr/>
        </p:nvSpPr>
        <p:spPr>
          <a:xfrm>
            <a:off x="759968" y="2146154"/>
            <a:ext cx="10489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solidFill>
                  <a:schemeClr val="accent1"/>
                </a:solidFill>
                <a:latin typeface="+mn-ea"/>
              </a:rPr>
              <a:t>　</a:t>
            </a:r>
            <a:r>
              <a:rPr lang="ja-JP" altLang="en-US" sz="5400" u="sng" dirty="0">
                <a:solidFill>
                  <a:schemeClr val="accent1"/>
                </a:solidFill>
                <a:latin typeface="+mn-ea"/>
              </a:rPr>
              <a:t>？？？</a:t>
            </a:r>
            <a:r>
              <a:rPr lang="ja-JP" altLang="en-US" sz="4400" u="sng" dirty="0">
                <a:solidFill>
                  <a:schemeClr val="accent1"/>
                </a:solidFill>
                <a:latin typeface="+mn-ea"/>
              </a:rPr>
              <a:t>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で　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N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400" dirty="0">
                <a:latin typeface="+mn-ea"/>
              </a:rPr>
              <a:t>　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V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latin typeface="+mn-ea"/>
              </a:rPr>
              <a:t>ます。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C978D00-BEF9-F290-3224-EE9B3BEFAB40}"/>
              </a:ext>
            </a:extLst>
          </p:cNvPr>
          <p:cNvSpPr txBox="1"/>
          <p:nvPr/>
        </p:nvSpPr>
        <p:spPr>
          <a:xfrm>
            <a:off x="1764880" y="3022847"/>
            <a:ext cx="14927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solidFill>
                  <a:schemeClr val="accent1"/>
                </a:solidFill>
                <a:latin typeface="+mn-ea"/>
              </a:rPr>
              <a:t>（</a:t>
            </a:r>
            <a:r>
              <a:rPr lang="en-US" altLang="ja-JP" sz="1600" dirty="0">
                <a:solidFill>
                  <a:schemeClr val="accent1"/>
                </a:solidFill>
                <a:latin typeface="+mn-ea"/>
              </a:rPr>
              <a:t>Language</a:t>
            </a:r>
            <a:r>
              <a:rPr lang="ja-JP" altLang="en-US" sz="1600" dirty="0">
                <a:solidFill>
                  <a:schemeClr val="accent1"/>
                </a:solidFill>
                <a:latin typeface="+mn-ea"/>
              </a:rPr>
              <a:t>）</a:t>
            </a:r>
            <a:endParaRPr kumimoji="1" lang="en-US" altLang="ja-JP" sz="1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E258BEB-1AE7-E037-794A-7E1D00BA2AF3}"/>
              </a:ext>
            </a:extLst>
          </p:cNvPr>
          <p:cNvSpPr txBox="1"/>
          <p:nvPr/>
        </p:nvSpPr>
        <p:spPr>
          <a:xfrm>
            <a:off x="1285582" y="2192320"/>
            <a:ext cx="2451312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solidFill>
                  <a:schemeClr val="accent1"/>
                </a:solidFill>
              </a:rPr>
              <a:t> </a:t>
            </a:r>
            <a:r>
              <a:rPr lang="ja-JP" altLang="en-US" sz="4800" u="sng" dirty="0">
                <a:solidFill>
                  <a:schemeClr val="accent1"/>
                </a:solidFill>
              </a:rPr>
              <a:t> </a:t>
            </a:r>
            <a:r>
              <a:rPr kumimoji="1" lang="ja-JP" altLang="en-US" sz="4800" u="sng" dirty="0">
                <a:solidFill>
                  <a:schemeClr val="accent1"/>
                </a:solidFill>
              </a:rPr>
              <a:t> なん 　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7D39EAD-465D-294A-3888-B9E670785A7C}"/>
              </a:ext>
            </a:extLst>
          </p:cNvPr>
          <p:cNvSpPr txBox="1"/>
          <p:nvPr/>
        </p:nvSpPr>
        <p:spPr>
          <a:xfrm>
            <a:off x="10375406" y="2247631"/>
            <a:ext cx="1056700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chemeClr val="accent1"/>
                </a:solidFill>
              </a:rPr>
              <a:t>か。</a:t>
            </a:r>
            <a:endParaRPr kumimoji="1" lang="ja-JP" altLang="en-US" sz="4400" dirty="0">
              <a:solidFill>
                <a:schemeClr val="accent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C59A596-A684-A854-F8A2-F529C599B5E8}"/>
              </a:ext>
            </a:extLst>
          </p:cNvPr>
          <p:cNvSpPr txBox="1"/>
          <p:nvPr/>
        </p:nvSpPr>
        <p:spPr>
          <a:xfrm>
            <a:off x="814465" y="2217299"/>
            <a:ext cx="60946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/>
              <a:t>Q</a:t>
            </a:r>
            <a:endParaRPr kumimoji="1" lang="ja-JP" altLang="en-US" sz="40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4B40686-FBEB-43EB-A7CE-AB3A74D72085}"/>
              </a:ext>
            </a:extLst>
          </p:cNvPr>
          <p:cNvSpPr txBox="1"/>
          <p:nvPr/>
        </p:nvSpPr>
        <p:spPr>
          <a:xfrm>
            <a:off x="867364" y="4316701"/>
            <a:ext cx="556563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/>
              <a:t>A</a:t>
            </a:r>
            <a:endParaRPr kumimoji="1" lang="ja-JP" altLang="en-US" sz="40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F8A25B4-5E30-D8AE-8E14-28F76347882B}"/>
              </a:ext>
            </a:extLst>
          </p:cNvPr>
          <p:cNvSpPr txBox="1"/>
          <p:nvPr/>
        </p:nvSpPr>
        <p:spPr>
          <a:xfrm>
            <a:off x="1502854" y="4208979"/>
            <a:ext cx="69736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N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で　</a:t>
            </a:r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V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latin typeface="+mn-ea"/>
              </a:rPr>
              <a:t>ます。</a:t>
            </a:r>
            <a:endParaRPr kumimoji="1" lang="en-US" altLang="ja-JP" sz="4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848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F8C44-B78A-8FDA-B837-712BE17A9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BF11A32-647F-A64A-6C3E-F5279CBCB59D}"/>
              </a:ext>
            </a:extLst>
          </p:cNvPr>
          <p:cNvSpPr txBox="1"/>
          <p:nvPr/>
        </p:nvSpPr>
        <p:spPr>
          <a:xfrm>
            <a:off x="836280" y="486041"/>
            <a:ext cx="107516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＿＿＿さんは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なにごで</a:t>
            </a:r>
            <a:r>
              <a:rPr kumimoji="1" lang="ja-JP" altLang="en-US" sz="4000" dirty="0">
                <a:latin typeface="+mn-ea"/>
              </a:rPr>
              <a:t>　でんわを　</a:t>
            </a:r>
            <a:r>
              <a:rPr kumimoji="1" lang="ja-JP" altLang="en-US" sz="4400" dirty="0">
                <a:latin typeface="+mn-ea"/>
              </a:rPr>
              <a:t>かけますか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pic>
        <p:nvPicPr>
          <p:cNvPr id="2" name="Picture 2" descr="電話をする人のイラスト（男性・笑顔）">
            <a:extLst>
              <a:ext uri="{FF2B5EF4-FFF2-40B4-BE49-F238E27FC236}">
                <a16:creationId xmlns:a16="http://schemas.microsoft.com/office/drawing/2014/main" id="{31C17F82-26EC-F2FB-2F72-887839069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770" y="1640204"/>
            <a:ext cx="3455670" cy="479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吹き出し: 円形 3">
            <a:extLst>
              <a:ext uri="{FF2B5EF4-FFF2-40B4-BE49-F238E27FC236}">
                <a16:creationId xmlns:a16="http://schemas.microsoft.com/office/drawing/2014/main" id="{06D55C30-CCE8-99FC-E80F-D1A9D1CBED97}"/>
              </a:ext>
            </a:extLst>
          </p:cNvPr>
          <p:cNvSpPr/>
          <p:nvPr/>
        </p:nvSpPr>
        <p:spPr>
          <a:xfrm>
            <a:off x="7363527" y="1640204"/>
            <a:ext cx="4013200" cy="2897799"/>
          </a:xfrm>
          <a:prstGeom prst="wedgeEllipseCallout">
            <a:avLst>
              <a:gd name="adj1" fmla="val -64691"/>
              <a:gd name="adj2" fmla="val 3195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9600" dirty="0">
                <a:solidFill>
                  <a:srgbClr val="FF0000"/>
                </a:solidFill>
                <a:latin typeface="+mn-ea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25842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188</Words>
  <Application>Microsoft Office PowerPoint</Application>
  <PresentationFormat>ワイド画面</PresentationFormat>
  <Paragraphs>29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BIZ UDPゴシック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2026-02-05T11:12:50Z</dcterms:modified>
</cp:coreProperties>
</file>