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350" r:id="rId2"/>
    <p:sldId id="353" r:id="rId3"/>
    <p:sldId id="273" r:id="rId4"/>
    <p:sldId id="351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2" y="8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3E5E4-5021-4934-915A-5D82B361F756}" type="datetimeFigureOut">
              <a:rPr kumimoji="1" lang="ja-JP" altLang="en-US" smtClean="0"/>
              <a:t>2025/12/19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81347-E01F-4FCA-BE5D-142CFDD059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3373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7ABB0-8E33-4970-AAA0-4D757222A076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5742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9AA31E47-325B-F194-4E0D-F1E58DE0B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59107-41D5-458F-B41A-62C169BC388D}" type="datetimeFigureOut">
              <a:rPr kumimoji="1" lang="ja-JP" altLang="en-US" smtClean="0"/>
              <a:t>2025/12/19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9D9E635F-BEA1-DF7B-8EEE-F04E6420C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DBE77FB-83EA-8BE5-5879-B1CCC12A7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7AD6E-1710-48B1-982E-71FE1071EA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4200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87660D8-1AF4-BABC-D3D4-DDC9B5CC4F8D}"/>
              </a:ext>
            </a:extLst>
          </p:cNvPr>
          <p:cNvSpPr txBox="1"/>
          <p:nvPr/>
        </p:nvSpPr>
        <p:spPr>
          <a:xfrm>
            <a:off x="10106845" y="4297263"/>
            <a:ext cx="1960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会社へ　行きます。</a:t>
            </a:r>
          </a:p>
        </p:txBody>
      </p:sp>
      <p:pic>
        <p:nvPicPr>
          <p:cNvPr id="9218" name="Picture 2" descr="会社のビルのイラスト">
            <a:extLst>
              <a:ext uri="{FF2B5EF4-FFF2-40B4-BE49-F238E27FC236}">
                <a16:creationId xmlns:a16="http://schemas.microsoft.com/office/drawing/2014/main" id="{536B4E6F-8E7B-DAEF-0DCD-FFE7106230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36" y="857968"/>
            <a:ext cx="4763713" cy="526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9EDD0EE-AF27-4D0F-A362-EE05C37DC68A}"/>
              </a:ext>
            </a:extLst>
          </p:cNvPr>
          <p:cNvSpPr txBox="1"/>
          <p:nvPr/>
        </p:nvSpPr>
        <p:spPr>
          <a:xfrm>
            <a:off x="4118590" y="977139"/>
            <a:ext cx="76466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会社へ　行っ</a:t>
            </a:r>
            <a:r>
              <a:rPr kumimoji="1" lang="ja-JP" altLang="en-US" sz="3600" dirty="0">
                <a:solidFill>
                  <a:schemeClr val="accent1"/>
                </a:solidFill>
                <a:latin typeface="+mn-ea"/>
              </a:rPr>
              <a:t>た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ら</a:t>
            </a:r>
            <a:r>
              <a:rPr kumimoji="1" lang="ja-JP" altLang="en-US" sz="3600" dirty="0">
                <a:latin typeface="+mn-ea"/>
              </a:rPr>
              <a:t>　</a:t>
            </a:r>
            <a:r>
              <a:rPr lang="ja-JP" altLang="en-US" sz="3600" dirty="0">
                <a:latin typeface="+mn-ea"/>
              </a:rPr>
              <a:t>あいさつ</a:t>
            </a:r>
            <a:r>
              <a:rPr kumimoji="1" lang="ja-JP" altLang="en-US" sz="3600" dirty="0">
                <a:latin typeface="+mn-ea"/>
              </a:rPr>
              <a:t>を　します。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7A743C-099E-4EAE-9A3F-8AC97A461A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2610" y="1992802"/>
            <a:ext cx="1612654" cy="2201576"/>
          </a:xfrm>
          <a:prstGeom prst="rect">
            <a:avLst/>
          </a:prstGeom>
        </p:spPr>
      </p:pic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FAD4F92D-9BB0-4EBC-BFAC-2E01F4E65FA9}"/>
              </a:ext>
            </a:extLst>
          </p:cNvPr>
          <p:cNvSpPr/>
          <p:nvPr/>
        </p:nvSpPr>
        <p:spPr>
          <a:xfrm>
            <a:off x="571955" y="4666595"/>
            <a:ext cx="2740191" cy="885908"/>
          </a:xfrm>
          <a:prstGeom prst="wedgeRoundRectCallout">
            <a:avLst>
              <a:gd name="adj1" fmla="val 63999"/>
              <a:gd name="adj2" fmla="val -2829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>
                <a:latin typeface="+mn-ea"/>
              </a:rPr>
              <a:t>おはようございます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4BA98F5-C95D-4BE7-BEF1-1FADF8E86F22}"/>
              </a:ext>
            </a:extLst>
          </p:cNvPr>
          <p:cNvSpPr txBox="1"/>
          <p:nvPr/>
        </p:nvSpPr>
        <p:spPr>
          <a:xfrm>
            <a:off x="4118590" y="744490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かいしゃ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174A6E2-D126-6FA6-387D-40AB10EF58FD}"/>
              </a:ext>
            </a:extLst>
          </p:cNvPr>
          <p:cNvSpPr txBox="1"/>
          <p:nvPr/>
        </p:nvSpPr>
        <p:spPr>
          <a:xfrm>
            <a:off x="3154699" y="6354388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会社へ　行きました。</a:t>
            </a:r>
          </a:p>
        </p:txBody>
      </p:sp>
    </p:spTree>
    <p:extLst>
      <p:ext uri="{BB962C8B-B14F-4D97-AF65-F5344CB8AC3E}">
        <p14:creationId xmlns:p14="http://schemas.microsoft.com/office/powerpoint/2010/main" val="114301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07407E-6 C 0.01705 0.12939 0.03528 0.31342 -0.00743 0.33333 C -0.06914 0.36689 -0.17566 -0.22292 -0.24935 -0.18496 C -0.31563 -0.14815 -0.19115 0.3493 -0.25534 0.38194 C -0.32175 0.41805 -0.35053 0.02361 -0.42162 0.06342 C -0.48568 0.09768 -0.40664 0.33055 -0.46342 0.36134 C -0.51797 0.39166 -0.52279 0.18263 -0.57253 0.20972 C -0.60079 0.225 -0.59428 0.27893 -0.58933 0.32037 " pathEditMode="relative" rAng="20580000" ptsTypes="AAAAAA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01" y="16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駅のイラスト">
            <a:extLst>
              <a:ext uri="{FF2B5EF4-FFF2-40B4-BE49-F238E27FC236}">
                <a16:creationId xmlns:a16="http://schemas.microsoft.com/office/drawing/2014/main" id="{8319E722-6995-2FE3-E52D-E643B01714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740" y="1241428"/>
            <a:ext cx="4286250" cy="355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2830076-2721-D622-297E-2F5CECFF0F0E}"/>
              </a:ext>
            </a:extLst>
          </p:cNvPr>
          <p:cNvSpPr txBox="1"/>
          <p:nvPr/>
        </p:nvSpPr>
        <p:spPr>
          <a:xfrm>
            <a:off x="1288323" y="5921275"/>
            <a:ext cx="9615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3600" b="0" i="0" dirty="0">
                <a:solidFill>
                  <a:srgbClr val="000000"/>
                </a:solidFill>
                <a:effectLst/>
                <a:latin typeface="+mn-ea"/>
              </a:rPr>
              <a:t>駅に　着きました。　　　　　　</a:t>
            </a:r>
            <a:r>
              <a:rPr lang="ja-JP" altLang="en-US" sz="3600" dirty="0">
                <a:solidFill>
                  <a:srgbClr val="000000"/>
                </a:solidFill>
                <a:latin typeface="+mn-ea"/>
              </a:rPr>
              <a:t>　  </a:t>
            </a:r>
            <a:r>
              <a:rPr lang="en-US" altLang="ja-JP" sz="3600" b="0" i="0" dirty="0">
                <a:solidFill>
                  <a:srgbClr val="000000"/>
                </a:solidFill>
                <a:effectLst/>
                <a:latin typeface="+mn-ea"/>
              </a:rPr>
              <a:t> </a:t>
            </a:r>
            <a:r>
              <a:rPr lang="ja-JP" altLang="en-US" sz="3600" b="0" i="0" dirty="0">
                <a:solidFill>
                  <a:srgbClr val="000000"/>
                </a:solidFill>
                <a:effectLst/>
                <a:latin typeface="+mn-ea"/>
              </a:rPr>
              <a:t>　　　　電話</a:t>
            </a:r>
            <a:r>
              <a:rPr lang="ja-JP" altLang="en-US" sz="3600" dirty="0">
                <a:solidFill>
                  <a:srgbClr val="000000"/>
                </a:solidFill>
                <a:latin typeface="+mn-ea"/>
              </a:rPr>
              <a:t>を　</a:t>
            </a:r>
            <a:r>
              <a:rPr lang="ja-JP" altLang="en-US" sz="3600" b="0" i="0" dirty="0">
                <a:solidFill>
                  <a:srgbClr val="000000"/>
                </a:solidFill>
                <a:effectLst/>
                <a:latin typeface="+mn-ea"/>
              </a:rPr>
              <a:t>します。</a:t>
            </a:r>
          </a:p>
        </p:txBody>
      </p:sp>
      <p:pic>
        <p:nvPicPr>
          <p:cNvPr id="1026" name="Picture 2" descr="駅のイラスト">
            <a:extLst>
              <a:ext uri="{FF2B5EF4-FFF2-40B4-BE49-F238E27FC236}">
                <a16:creationId xmlns:a16="http://schemas.microsoft.com/office/drawing/2014/main" id="{51C05E59-D069-F41F-808E-7D3EBE2620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346" y="1222633"/>
            <a:ext cx="4286250" cy="355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CE5CC29-C4FF-67C5-40A5-F57C3D3BB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346" y="2567079"/>
            <a:ext cx="1520864" cy="2931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図 7" descr="おもちゃ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647CE064-3453-5807-F998-B99DD5CEA3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6405" y="2268511"/>
            <a:ext cx="2031832" cy="3047747"/>
          </a:xfrm>
          <a:prstGeom prst="rect">
            <a:avLst/>
          </a:prstGeom>
        </p:spPr>
      </p:pic>
      <p:sp>
        <p:nvSpPr>
          <p:cNvPr id="6" name="矢印: 右 5">
            <a:extLst>
              <a:ext uri="{FF2B5EF4-FFF2-40B4-BE49-F238E27FC236}">
                <a16:creationId xmlns:a16="http://schemas.microsoft.com/office/drawing/2014/main" id="{6F234D7C-56FE-44B0-C7E3-AB66FD877AF7}"/>
              </a:ext>
            </a:extLst>
          </p:cNvPr>
          <p:cNvSpPr/>
          <p:nvPr/>
        </p:nvSpPr>
        <p:spPr>
          <a:xfrm>
            <a:off x="5504861" y="2938541"/>
            <a:ext cx="1380127" cy="853844"/>
          </a:xfrm>
          <a:prstGeom prst="rightArrow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8A283E2-BD6F-F856-E834-11CF352531B1}"/>
              </a:ext>
            </a:extLst>
          </p:cNvPr>
          <p:cNvSpPr txBox="1"/>
          <p:nvPr/>
        </p:nvSpPr>
        <p:spPr>
          <a:xfrm>
            <a:off x="3443465" y="576302"/>
            <a:ext cx="710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駅に　</a:t>
            </a:r>
            <a:r>
              <a:rPr lang="ja-JP" altLang="en-US" sz="3600" dirty="0">
                <a:latin typeface="+mn-ea"/>
              </a:rPr>
              <a:t>着い</a:t>
            </a:r>
            <a:r>
              <a:rPr kumimoji="1" lang="ja-JP" altLang="en-US" sz="3600" dirty="0">
                <a:solidFill>
                  <a:schemeClr val="accent1"/>
                </a:solidFill>
                <a:latin typeface="+mn-ea"/>
              </a:rPr>
              <a:t>た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ら</a:t>
            </a:r>
            <a:r>
              <a:rPr kumimoji="1" lang="ja-JP" altLang="en-US" sz="3600" dirty="0">
                <a:latin typeface="+mn-ea"/>
              </a:rPr>
              <a:t>　</a:t>
            </a:r>
            <a:r>
              <a:rPr lang="ja-JP" altLang="en-US" sz="3600" dirty="0">
                <a:latin typeface="+mn-ea"/>
              </a:rPr>
              <a:t>電話を　します</a:t>
            </a:r>
            <a:r>
              <a:rPr kumimoji="1" lang="ja-JP" altLang="en-US" sz="3600" dirty="0">
                <a:latin typeface="+mn-ea"/>
              </a:rPr>
              <a:t>。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D8FC794-AF85-DDA6-1719-E382BEEA0A44}"/>
              </a:ext>
            </a:extLst>
          </p:cNvPr>
          <p:cNvSpPr txBox="1"/>
          <p:nvPr/>
        </p:nvSpPr>
        <p:spPr>
          <a:xfrm>
            <a:off x="1288323" y="5687330"/>
            <a:ext cx="579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えき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DC27151-C512-0042-A846-8E378FE5A6B2}"/>
              </a:ext>
            </a:extLst>
          </p:cNvPr>
          <p:cNvSpPr txBox="1"/>
          <p:nvPr/>
        </p:nvSpPr>
        <p:spPr>
          <a:xfrm>
            <a:off x="2510864" y="5687330"/>
            <a:ext cx="407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+mn-ea"/>
              </a:rPr>
              <a:t>つ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076E97E-3E25-2C9E-0BF9-95E14EA46D1E}"/>
              </a:ext>
            </a:extLst>
          </p:cNvPr>
          <p:cNvSpPr txBox="1"/>
          <p:nvPr/>
        </p:nvSpPr>
        <p:spPr>
          <a:xfrm>
            <a:off x="8012321" y="5695758"/>
            <a:ext cx="1005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+mn-ea"/>
              </a:rPr>
              <a:t>でんわ</a:t>
            </a:r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031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駅のイラスト">
            <a:extLst>
              <a:ext uri="{FF2B5EF4-FFF2-40B4-BE49-F238E27FC236}">
                <a16:creationId xmlns:a16="http://schemas.microsoft.com/office/drawing/2014/main" id="{D4857753-9815-BD14-A45F-0C04997B1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182" y="4380831"/>
            <a:ext cx="2017925" cy="1672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四角形: 対角を丸める 3">
            <a:extLst>
              <a:ext uri="{FF2B5EF4-FFF2-40B4-BE49-F238E27FC236}">
                <a16:creationId xmlns:a16="http://schemas.microsoft.com/office/drawing/2014/main" id="{4BDA9A16-5D39-5A97-C878-7335E702BD08}"/>
              </a:ext>
            </a:extLst>
          </p:cNvPr>
          <p:cNvSpPr/>
          <p:nvPr/>
        </p:nvSpPr>
        <p:spPr>
          <a:xfrm>
            <a:off x="1076814" y="1060168"/>
            <a:ext cx="9727475" cy="3217701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D158ADB3-1B3A-854B-F35E-4E03BD09C62C}"/>
              </a:ext>
            </a:extLst>
          </p:cNvPr>
          <p:cNvCxnSpPr>
            <a:cxnSpLocks/>
          </p:cNvCxnSpPr>
          <p:nvPr/>
        </p:nvCxnSpPr>
        <p:spPr>
          <a:xfrm>
            <a:off x="2519004" y="2720499"/>
            <a:ext cx="2635134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37A6E47-9D2F-630E-FFF8-4915C47085B7}"/>
              </a:ext>
            </a:extLst>
          </p:cNvPr>
          <p:cNvSpPr txBox="1"/>
          <p:nvPr/>
        </p:nvSpPr>
        <p:spPr>
          <a:xfrm>
            <a:off x="2822096" y="2051050"/>
            <a:ext cx="125508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>
                <a:solidFill>
                  <a:schemeClr val="accent1"/>
                </a:solidFill>
                <a:latin typeface="+mn-ea"/>
              </a:rPr>
              <a:t>た</a:t>
            </a:r>
            <a:r>
              <a:rPr lang="ja-JP" altLang="en-US" sz="3200" dirty="0">
                <a:solidFill>
                  <a:schemeClr val="accent1"/>
                </a:solidFill>
                <a:latin typeface="+mn-ea"/>
              </a:rPr>
              <a:t>形</a:t>
            </a:r>
            <a:endParaRPr kumimoji="1" lang="en-US" altLang="ja-JP" sz="3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625B15B-E28F-933D-68F5-3363F337E3BC}"/>
              </a:ext>
            </a:extLst>
          </p:cNvPr>
          <p:cNvSpPr txBox="1"/>
          <p:nvPr/>
        </p:nvSpPr>
        <p:spPr>
          <a:xfrm>
            <a:off x="4077182" y="1966376"/>
            <a:ext cx="6639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5400" dirty="0">
                <a:ea typeface="BIZ UDPゴシック" panose="020B0400000000000000" pitchFamily="50" charset="-128"/>
                <a:cs typeface="Arial" panose="020B0604020202020204" pitchFamily="34" charset="0"/>
              </a:rPr>
              <a:t>V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79015EC-2B4B-3C93-7101-789FDA73AEE0}"/>
              </a:ext>
            </a:extLst>
          </p:cNvPr>
          <p:cNvSpPr txBox="1"/>
          <p:nvPr/>
        </p:nvSpPr>
        <p:spPr>
          <a:xfrm>
            <a:off x="4979571" y="1920209"/>
            <a:ext cx="80983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000" dirty="0">
                <a:solidFill>
                  <a:srgbClr val="FF0000"/>
                </a:solidFill>
                <a:latin typeface="+mn-ea"/>
              </a:rPr>
              <a:t>ら</a:t>
            </a: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01845504-CDCE-C14E-7D78-8DDE89A1C44E}"/>
              </a:ext>
            </a:extLst>
          </p:cNvPr>
          <p:cNvCxnSpPr>
            <a:cxnSpLocks/>
          </p:cNvCxnSpPr>
          <p:nvPr/>
        </p:nvCxnSpPr>
        <p:spPr>
          <a:xfrm>
            <a:off x="6410013" y="2709692"/>
            <a:ext cx="3927061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7B873DE-5B2F-F9FE-84B9-531407B7E897}"/>
              </a:ext>
            </a:extLst>
          </p:cNvPr>
          <p:cNvSpPr txBox="1"/>
          <p:nvPr/>
        </p:nvSpPr>
        <p:spPr>
          <a:xfrm>
            <a:off x="3417215" y="2805173"/>
            <a:ext cx="481222" cy="5847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200" dirty="0"/>
              <a:t>A</a:t>
            </a:r>
            <a:endParaRPr kumimoji="1" lang="ja-JP" altLang="en-US" sz="3200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0B80166-F0ED-9230-9D0B-667F77AFDDD9}"/>
              </a:ext>
            </a:extLst>
          </p:cNvPr>
          <p:cNvSpPr txBox="1"/>
          <p:nvPr/>
        </p:nvSpPr>
        <p:spPr>
          <a:xfrm>
            <a:off x="8165599" y="2809405"/>
            <a:ext cx="490840" cy="58477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200" dirty="0"/>
              <a:t>B</a:t>
            </a:r>
            <a:endParaRPr kumimoji="1" lang="ja-JP" altLang="en-US" sz="3200" dirty="0"/>
          </a:p>
        </p:txBody>
      </p:sp>
      <p:sp>
        <p:nvSpPr>
          <p:cNvPr id="17" name="吹き出し: 円形 16">
            <a:extLst>
              <a:ext uri="{FF2B5EF4-FFF2-40B4-BE49-F238E27FC236}">
                <a16:creationId xmlns:a16="http://schemas.microsoft.com/office/drawing/2014/main" id="{85FC614B-FCE9-ABEC-B521-6590D6C41323}"/>
              </a:ext>
            </a:extLst>
          </p:cNvPr>
          <p:cNvSpPr/>
          <p:nvPr/>
        </p:nvSpPr>
        <p:spPr>
          <a:xfrm flipH="1">
            <a:off x="1841182" y="551435"/>
            <a:ext cx="1754778" cy="1307669"/>
          </a:xfrm>
          <a:prstGeom prst="wedgeEllipseCallout">
            <a:avLst>
              <a:gd name="adj1" fmla="val -30759"/>
              <a:gd name="adj2" fmla="val 5384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638161EC-B4FD-7D31-6EF9-DA1166E026E4}"/>
              </a:ext>
            </a:extLst>
          </p:cNvPr>
          <p:cNvSpPr txBox="1"/>
          <p:nvPr/>
        </p:nvSpPr>
        <p:spPr>
          <a:xfrm flipH="1">
            <a:off x="2147519" y="699391"/>
            <a:ext cx="11295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600" dirty="0">
                <a:latin typeface="+mn-ea"/>
              </a:rPr>
              <a:t>もし</a:t>
            </a:r>
            <a:r>
              <a:rPr lang="en-US" altLang="ja-JP" sz="2800" dirty="0">
                <a:latin typeface="+mn-ea"/>
              </a:rPr>
              <a:t>If</a:t>
            </a:r>
            <a:endParaRPr lang="en-US" altLang="ja-JP" sz="3600" dirty="0">
              <a:latin typeface="+mn-ea"/>
            </a:endParaRPr>
          </a:p>
        </p:txBody>
      </p:sp>
      <p:sp>
        <p:nvSpPr>
          <p:cNvPr id="6" name="乗算記号 5">
            <a:extLst>
              <a:ext uri="{FF2B5EF4-FFF2-40B4-BE49-F238E27FC236}">
                <a16:creationId xmlns:a16="http://schemas.microsoft.com/office/drawing/2014/main" id="{44438543-E7CF-FA86-6FED-171FFCAC6286}"/>
              </a:ext>
            </a:extLst>
          </p:cNvPr>
          <p:cNvSpPr/>
          <p:nvPr/>
        </p:nvSpPr>
        <p:spPr>
          <a:xfrm>
            <a:off x="1938752" y="512188"/>
            <a:ext cx="1416065" cy="1346916"/>
          </a:xfrm>
          <a:prstGeom prst="mathMultiply">
            <a:avLst>
              <a:gd name="adj1" fmla="val 375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DCE0A78-F1CF-3D5B-7187-5EC118B6C705}"/>
              </a:ext>
            </a:extLst>
          </p:cNvPr>
          <p:cNvSpPr txBox="1"/>
          <p:nvPr/>
        </p:nvSpPr>
        <p:spPr>
          <a:xfrm>
            <a:off x="2444040" y="3572298"/>
            <a:ext cx="28664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駅に　着きました。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F925B68-267F-E622-A6F1-3A33B0734B55}"/>
              </a:ext>
            </a:extLst>
          </p:cNvPr>
          <p:cNvSpPr txBox="1"/>
          <p:nvPr/>
        </p:nvSpPr>
        <p:spPr>
          <a:xfrm>
            <a:off x="7272614" y="3568276"/>
            <a:ext cx="25346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電話</a:t>
            </a:r>
            <a:r>
              <a:rPr lang="ja-JP" altLang="en-US" sz="2800" dirty="0">
                <a:latin typeface="+mn-ea"/>
              </a:rPr>
              <a:t>を　します</a:t>
            </a:r>
            <a:r>
              <a:rPr kumimoji="1" lang="ja-JP" altLang="en-US" sz="2800" dirty="0">
                <a:latin typeface="+mn-ea"/>
              </a:rPr>
              <a:t>。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EA4FD415-F978-3CF8-01A3-42EB31A34B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83571" y="4638646"/>
            <a:ext cx="1021893" cy="1928100"/>
          </a:xfrm>
          <a:prstGeom prst="rect">
            <a:avLst/>
          </a:prstGeom>
        </p:spPr>
      </p:pic>
      <p:pic>
        <p:nvPicPr>
          <p:cNvPr id="16" name="Picture 6">
            <a:extLst>
              <a:ext uri="{FF2B5EF4-FFF2-40B4-BE49-F238E27FC236}">
                <a16:creationId xmlns:a16="http://schemas.microsoft.com/office/drawing/2014/main" id="{9505AA29-7F15-7908-ACDF-416CC4FF7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577" y="4606052"/>
            <a:ext cx="1034017" cy="199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矢印: 右 18">
            <a:extLst>
              <a:ext uri="{FF2B5EF4-FFF2-40B4-BE49-F238E27FC236}">
                <a16:creationId xmlns:a16="http://schemas.microsoft.com/office/drawing/2014/main" id="{BFB16BCC-623B-F2F0-A70F-1769A9A1542D}"/>
              </a:ext>
            </a:extLst>
          </p:cNvPr>
          <p:cNvSpPr/>
          <p:nvPr/>
        </p:nvSpPr>
        <p:spPr>
          <a:xfrm>
            <a:off x="6326393" y="5295527"/>
            <a:ext cx="1042627" cy="684804"/>
          </a:xfrm>
          <a:prstGeom prst="rightArrow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20" name="Picture 2" descr="駅のイラスト">
            <a:extLst>
              <a:ext uri="{FF2B5EF4-FFF2-40B4-BE49-F238E27FC236}">
                <a16:creationId xmlns:a16="http://schemas.microsoft.com/office/drawing/2014/main" id="{B182DFF0-C32D-4D0C-AECB-E371AB922A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948" y="4380831"/>
            <a:ext cx="2017925" cy="1672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図 20" descr="おもちゃ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0F259DDE-0390-AE2D-7D27-30A90C0016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7568" y="4676520"/>
            <a:ext cx="1281880" cy="1922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65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85185E-6 L 0.25846 -0.003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17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2631219-5817-32D0-EF3F-60312A33B719}"/>
              </a:ext>
            </a:extLst>
          </p:cNvPr>
          <p:cNvSpPr txBox="1"/>
          <p:nvPr/>
        </p:nvSpPr>
        <p:spPr>
          <a:xfrm>
            <a:off x="1282036" y="5609425"/>
            <a:ext cx="35734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授業が　終わりました。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A10CD3C-FAEF-A54F-1B9E-B6CD96F689A5}"/>
              </a:ext>
            </a:extLst>
          </p:cNvPr>
          <p:cNvSpPr txBox="1"/>
          <p:nvPr/>
        </p:nvSpPr>
        <p:spPr>
          <a:xfrm>
            <a:off x="8070725" y="5496177"/>
            <a:ext cx="28392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うちへ　帰ります。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4C3CA6E-139A-407B-DC71-5DC6492538E9}"/>
              </a:ext>
            </a:extLst>
          </p:cNvPr>
          <p:cNvSpPr txBox="1"/>
          <p:nvPr/>
        </p:nvSpPr>
        <p:spPr>
          <a:xfrm>
            <a:off x="2155658" y="539105"/>
            <a:ext cx="75103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授業が　終わっ</a:t>
            </a:r>
            <a:r>
              <a:rPr kumimoji="1" lang="ja-JP" altLang="en-US" sz="3600" dirty="0">
                <a:solidFill>
                  <a:schemeClr val="accent1"/>
                </a:solidFill>
                <a:latin typeface="+mn-ea"/>
              </a:rPr>
              <a:t>た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ら</a:t>
            </a:r>
            <a:r>
              <a:rPr kumimoji="1" lang="ja-JP" altLang="en-US" sz="3600" dirty="0">
                <a:latin typeface="+mn-ea"/>
              </a:rPr>
              <a:t>　うちへ　帰ります。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D1F79C6-42A4-1C67-CE31-B0FBD2A27D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323" y="2405835"/>
            <a:ext cx="4334841" cy="2703364"/>
          </a:xfrm>
          <a:prstGeom prst="rect">
            <a:avLst/>
          </a:prstGeom>
        </p:spPr>
      </p:pic>
      <p:sp>
        <p:nvSpPr>
          <p:cNvPr id="6" name="矢印: 右 5">
            <a:extLst>
              <a:ext uri="{FF2B5EF4-FFF2-40B4-BE49-F238E27FC236}">
                <a16:creationId xmlns:a16="http://schemas.microsoft.com/office/drawing/2014/main" id="{8FFC80F5-35B1-8150-1C24-02CC57D3E5F3}"/>
              </a:ext>
            </a:extLst>
          </p:cNvPr>
          <p:cNvSpPr/>
          <p:nvPr/>
        </p:nvSpPr>
        <p:spPr>
          <a:xfrm>
            <a:off x="5622764" y="3330595"/>
            <a:ext cx="1380127" cy="853844"/>
          </a:xfrm>
          <a:prstGeom prst="rightArrow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3393849-56A1-134C-CE3B-A08CE56076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267391" y="2712179"/>
            <a:ext cx="2223236" cy="239702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F5393421-20B2-C458-0E82-22827A6660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64407" y="1304744"/>
            <a:ext cx="2904462" cy="2688847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467C244-CDAA-4BCB-DE22-2BF23A52D766}"/>
              </a:ext>
            </a:extLst>
          </p:cNvPr>
          <p:cNvSpPr txBox="1"/>
          <p:nvPr/>
        </p:nvSpPr>
        <p:spPr>
          <a:xfrm>
            <a:off x="1170205" y="5351470"/>
            <a:ext cx="1119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>
                <a:latin typeface="+mn-ea"/>
              </a:rPr>
              <a:t>じゅぎょう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D462FB6-DF01-09C4-6189-B84F00F25B9B}"/>
              </a:ext>
            </a:extLst>
          </p:cNvPr>
          <p:cNvSpPr txBox="1"/>
          <p:nvPr/>
        </p:nvSpPr>
        <p:spPr>
          <a:xfrm>
            <a:off x="2582445" y="5388455"/>
            <a:ext cx="404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>
                <a:latin typeface="+mn-ea"/>
              </a:rPr>
              <a:t>お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5828990-5A9D-C106-FB0C-4FCC11C60808}"/>
              </a:ext>
            </a:extLst>
          </p:cNvPr>
          <p:cNvSpPr txBox="1"/>
          <p:nvPr/>
        </p:nvSpPr>
        <p:spPr>
          <a:xfrm>
            <a:off x="9164407" y="5203789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>
                <a:latin typeface="+mn-ea"/>
              </a:rPr>
              <a:t>かえ</a:t>
            </a:r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4509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73</Words>
  <Application>Microsoft Office PowerPoint</Application>
  <PresentationFormat>ワイド画面</PresentationFormat>
  <Paragraphs>25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BIZ UDPゴシック</vt:lpstr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8</cp:revision>
  <dcterms:created xsi:type="dcterms:W3CDTF">2024-05-05T08:55:25Z</dcterms:created>
  <dcterms:modified xsi:type="dcterms:W3CDTF">2025-12-19T00:57:46Z</dcterms:modified>
</cp:coreProperties>
</file>